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CE7FA-9988-4563-AE3B-ED368076B127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015BB-4986-4B86-8214-5A097BA4F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4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74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0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0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5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8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5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Figure </a:t>
            </a:r>
            <a:endParaRPr lang="en-GB" dirty="0"/>
          </a:p>
        </p:txBody>
      </p:sp>
      <p:pic>
        <p:nvPicPr>
          <p:cNvPr id="1026" name="Picture 2" descr="J:\AcPro Production WIP\Academic Production Staff\Lindsey Tate\Projects\Archive\KAMPOURAKIS - Making Sense of Genes\Cover\shcup_pos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2" y="6381328"/>
            <a:ext cx="1816684" cy="3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AcPro Production WIP\Academic Production Staff\Lindsey Tate\Projects\Archive\KAMPOURAKIS - Making Sense of Genes\Cover\web-res-9781107128132pvs0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" y="4780114"/>
            <a:ext cx="1309839" cy="19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355976" y="116249"/>
            <a:ext cx="4680520" cy="28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 smtClean="0"/>
              <a:t>© Kostas </a:t>
            </a:r>
            <a:r>
              <a:rPr lang="en-US" sz="1400" dirty="0" err="1" smtClean="0"/>
              <a:t>Kampourakis</a:t>
            </a:r>
            <a:r>
              <a:rPr lang="en-US" sz="1400" dirty="0" smtClean="0"/>
              <a:t> 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774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7.1</a:t>
            </a:r>
            <a:endParaRPr lang="en-GB" dirty="0"/>
          </a:p>
        </p:txBody>
      </p:sp>
      <p:pic>
        <p:nvPicPr>
          <p:cNvPr id="1026" name="Picture 2" descr="C:\Users\ltate\Desktop\Temp\fig7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672408" cy="63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1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7.2</a:t>
            </a:r>
            <a:endParaRPr lang="en-GB" dirty="0"/>
          </a:p>
        </p:txBody>
      </p:sp>
      <p:pic>
        <p:nvPicPr>
          <p:cNvPr id="2050" name="Picture 2" descr="C:\Users\ltate\Desktop\Temp\fig7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7034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5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7.3</a:t>
            </a:r>
            <a:endParaRPr lang="en-GB" dirty="0"/>
          </a:p>
        </p:txBody>
      </p:sp>
      <p:pic>
        <p:nvPicPr>
          <p:cNvPr id="3074" name="Picture 2" descr="C:\Users\ltate\Desktop\Temp\fig7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816424" cy="31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7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7.4</a:t>
            </a:r>
            <a:endParaRPr lang="en-GB" dirty="0"/>
          </a:p>
        </p:txBody>
      </p:sp>
      <p:pic>
        <p:nvPicPr>
          <p:cNvPr id="4098" name="Picture 2" descr="C:\Users\ltate\Desktop\Temp\fig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672408" cy="61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0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7.5</a:t>
            </a:r>
            <a:endParaRPr lang="en-GB" dirty="0"/>
          </a:p>
        </p:txBody>
      </p:sp>
      <p:pic>
        <p:nvPicPr>
          <p:cNvPr id="5122" name="Picture 2" descr="C:\Users\ltate\Desktop\Temp\fig7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3" y="260648"/>
            <a:ext cx="372037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7.6</a:t>
            </a:r>
            <a:endParaRPr lang="en-GB" dirty="0"/>
          </a:p>
        </p:txBody>
      </p:sp>
      <p:pic>
        <p:nvPicPr>
          <p:cNvPr id="6146" name="Picture 2" descr="C:\Users\ltate\Desktop\Temp\fig7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484784"/>
            <a:ext cx="5112569" cy="355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7.7</a:t>
            </a:r>
            <a:endParaRPr lang="en-GB" dirty="0"/>
          </a:p>
        </p:txBody>
      </p:sp>
      <p:pic>
        <p:nvPicPr>
          <p:cNvPr id="7170" name="Picture 2" descr="C:\Users\ltate\Desktop\Temp\fig7_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5328592" cy="33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0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7.8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2420888"/>
            <a:ext cx="2664296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Due to copyright restrictions, this figure is not available online.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48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Figure 7.1</vt:lpstr>
      <vt:lpstr>Figure 7.2</vt:lpstr>
      <vt:lpstr>Figure 7.3</vt:lpstr>
      <vt:lpstr>Figure 7.4</vt:lpstr>
      <vt:lpstr>Figure 7.5</vt:lpstr>
      <vt:lpstr>Figure 7.6</vt:lpstr>
      <vt:lpstr>Figure 7.7</vt:lpstr>
      <vt:lpstr>Figure 7.8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Tate</dc:creator>
  <cp:lastModifiedBy>Lindsey Tate</cp:lastModifiedBy>
  <cp:revision>2</cp:revision>
  <dcterms:created xsi:type="dcterms:W3CDTF">2017-03-27T08:53:25Z</dcterms:created>
  <dcterms:modified xsi:type="dcterms:W3CDTF">2017-03-27T10:52:44Z</dcterms:modified>
</cp:coreProperties>
</file>