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E7FA-9988-4563-AE3B-ED368076B127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15BB-4986-4B86-8214-5A097BA4F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Figure </a:t>
            </a:r>
            <a:endParaRPr lang="en-GB" dirty="0"/>
          </a:p>
        </p:txBody>
      </p:sp>
      <p:pic>
        <p:nvPicPr>
          <p:cNvPr id="1026" name="Picture 2" descr="J:\AcPro Production WIP\Academic Production Staff\Lindsey Tate\Projects\Archive\KAMPOURAKIS - Making Sense of Genes\Cover\shcup_pos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2" y="6381328"/>
            <a:ext cx="1816684" cy="3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cPro Production WIP\Academic Production Staff\Lindsey Tate\Projects\Archive\KAMPOURAKIS - Making Sense of Genes\Cover\web-res-9781107128132pvs0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" y="4780114"/>
            <a:ext cx="1309839" cy="19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355976" y="116249"/>
            <a:ext cx="4680520" cy="2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© Kostas </a:t>
            </a:r>
            <a:r>
              <a:rPr lang="en-US" sz="1400" dirty="0" err="1" smtClean="0"/>
              <a:t>Kampourakis</a:t>
            </a:r>
            <a:r>
              <a:rPr lang="en-US" sz="1400" dirty="0" smtClean="0"/>
              <a:t>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77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1.1</a:t>
            </a:r>
            <a:endParaRPr lang="en-GB" dirty="0"/>
          </a:p>
        </p:txBody>
      </p:sp>
      <p:pic>
        <p:nvPicPr>
          <p:cNvPr id="2050" name="Picture 2" descr="C:\Users\ltate\Desktop\Temp\fig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40306"/>
            <a:ext cx="3672408" cy="478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3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1.2</a:t>
            </a:r>
            <a:endParaRPr lang="en-GB" dirty="0"/>
          </a:p>
        </p:txBody>
      </p:sp>
      <p:pic>
        <p:nvPicPr>
          <p:cNvPr id="3074" name="Picture 2" descr="C:\Users\ltate\Desktop\Temp\fi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33" y="135568"/>
            <a:ext cx="3384376" cy="64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0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1.3</a:t>
            </a:r>
            <a:endParaRPr lang="en-GB" dirty="0"/>
          </a:p>
        </p:txBody>
      </p:sp>
      <p:pic>
        <p:nvPicPr>
          <p:cNvPr id="4098" name="Picture 2" descr="C:\Users\ltate\Desktop\Temp\fig1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24"/>
            <a:ext cx="3600400" cy="67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5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1.4</a:t>
            </a:r>
            <a:endParaRPr lang="en-GB" dirty="0"/>
          </a:p>
        </p:txBody>
      </p:sp>
      <p:pic>
        <p:nvPicPr>
          <p:cNvPr id="6146" name="Picture 2" descr="C:\Users\ltate\Desktop\Temp\fig1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816424" cy="50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8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1.1</a:t>
            </a:r>
            <a:endParaRPr lang="en-GB" dirty="0"/>
          </a:p>
        </p:txBody>
      </p:sp>
      <p:pic>
        <p:nvPicPr>
          <p:cNvPr id="1026" name="Picture 2" descr="C:\Users\ltate\Desktop\Temp\tbl1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7062788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7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1.5</a:t>
            </a:r>
            <a:endParaRPr lang="en-GB" dirty="0"/>
          </a:p>
        </p:txBody>
      </p:sp>
      <p:pic>
        <p:nvPicPr>
          <p:cNvPr id="7170" name="Picture 2" descr="C:\Users\ltate\Desktop\Temp\fig1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04519"/>
            <a:ext cx="4645442" cy="579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8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Figure 1.1</vt:lpstr>
      <vt:lpstr>Figure 1.2</vt:lpstr>
      <vt:lpstr>Figure 1.3</vt:lpstr>
      <vt:lpstr>Figure 1.4</vt:lpstr>
      <vt:lpstr>Table 1.1</vt:lpstr>
      <vt:lpstr>Figure 1.5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Tate</dc:creator>
  <cp:lastModifiedBy>Lindsey Tate</cp:lastModifiedBy>
  <cp:revision>3</cp:revision>
  <dcterms:created xsi:type="dcterms:W3CDTF">2017-03-27T08:53:25Z</dcterms:created>
  <dcterms:modified xsi:type="dcterms:W3CDTF">2017-03-27T10:41:55Z</dcterms:modified>
</cp:coreProperties>
</file>