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A4C5C-ACBA-4D29-A831-EFC8F0819E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C1DFB3-BE3C-44E1-A9F6-CA256D1141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6F999-F019-4AE1-A299-6064F23D405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A8E1A3-28FD-49B5-97F3-7545F56CBF80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CAE6B-9B06-4DC1-A827-BFA2CD9C240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B3508-75F1-45DE-996B-3DA11016E6C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0962FD-4F59-45FD-98B3-B7EB0141E38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888A7-3A09-45EA-8025-AE7E0E2D627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4CC1A-1A82-47FF-A363-CA9E02B1FB0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EB4DF-6640-437B-8B48-D0CA653C506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B9DC1-D792-46BD-9508-07A19F07BFC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448E9-A368-4951-8DA7-CF5A608B420D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5E86A0-3BB3-4E71-B531-BC3AC3A888B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2B45C2A-D874-4ED2-98B3-CF792EE6155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5867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44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7913" y="2020888"/>
            <a:ext cx="1908175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41148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33794" name="Picture 2" descr="Z:\CUP\Z1_ED\GINLEY\CH44\JPEG\GR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5388" y="1533525"/>
            <a:ext cx="4211637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40386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44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259013"/>
            <a:ext cx="30607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2672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44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0350" y="2030413"/>
            <a:ext cx="6083300" cy="279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0386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44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1951038"/>
            <a:ext cx="30607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1910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3554" name="Picture 2" descr="Z:\CUP\Z1_ED\GINLEY\CH44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117725"/>
            <a:ext cx="3060700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148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5602" name="Picture 2" descr="Z:\CUP\Z1_ED\GINLEY\CH44\JPEG\GR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7525" y="2228850"/>
            <a:ext cx="3027363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1910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7650" name="Picture 2" descr="Z:\CUP\Z1_ED\GINLEY\CH44\JPEG\GR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192338"/>
            <a:ext cx="3060700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9624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9698" name="Picture 2" descr="Z:\CUP\Z1_ED\GINLEY\CH44\JPEG\GR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4350" y="2254250"/>
            <a:ext cx="30353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41148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31746" name="Picture 2" descr="Z:\CUP\Z1_ED\GINLEY\CH44\JPEG\GR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5850" y="2027238"/>
            <a:ext cx="1892300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4419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Fig44_09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3</TotalTime>
  <Words>10</Words>
  <Application>Microsoft Office PowerPoint</Application>
  <PresentationFormat>On-screen Show (4:3)</PresentationFormat>
  <Paragraphs>10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CUP unbranded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2011-11-11T12:11:29Z</dcterms:created>
  <dcterms:modified xsi:type="dcterms:W3CDTF">2011-11-16T16:29:51Z</dcterms:modified>
</cp:coreProperties>
</file>