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EABA-0C65-4D4A-913F-C20ECEF83688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D42A-6C6C-44AE-B9F9-9783CE2697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7EABA-0C65-4D4A-913F-C20ECEF83688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9D42A-6C6C-44AE-B9F9-9783CE26976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682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5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The ‘Addie’ Model </a:t>
            </a:r>
            <a:endParaRPr lang="en-US" sz="28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6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The ‘Addie’ Model </a:t>
            </a:r>
            <a:endParaRPr lang="en-US" sz="28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3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The Employee Learning Matrix</a:t>
            </a:r>
            <a:endParaRPr lang="en-US" sz="28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42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Unlearning and Relearning</a:t>
            </a:r>
            <a:endParaRPr lang="en-US" sz="28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5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Career Planning and Development</a:t>
            </a:r>
            <a:endParaRPr lang="en-US" sz="28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6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itchFamily="34" charset="0"/>
              </a:rPr>
              <a:t> Promotions and Succession Planning</a:t>
            </a:r>
            <a:endParaRPr lang="en-US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47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anose="020B0604020202020204" pitchFamily="34" charset="0"/>
                <a:cs typeface="Arial" pitchFamily="34" charset="0"/>
              </a:rPr>
              <a:t> Promotions and Succession Planning</a:t>
            </a:r>
            <a:endParaRPr lang="en-US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22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6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3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From Training to Learning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5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Organizational Learning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4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The Learning Framework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Learning and Knowledge Management</a:t>
            </a:r>
            <a:endParaRPr lang="en-US" sz="28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2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The ‘Addie’ Model </a:t>
            </a:r>
            <a:endParaRPr lang="en-US" sz="28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8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The ‘Addie’ Model </a:t>
            </a:r>
            <a:endParaRPr lang="en-US" sz="28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0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The ‘Addie’ Model </a:t>
            </a:r>
            <a:endParaRPr lang="en-US" sz="28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34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From Training to Learning</vt:lpstr>
      <vt:lpstr>Organizational Learning</vt:lpstr>
      <vt:lpstr>The Learning Framework</vt:lpstr>
      <vt:lpstr>Learning and Knowledge Management</vt:lpstr>
      <vt:lpstr>The ‘Addie’ Model </vt:lpstr>
      <vt:lpstr>The ‘Addie’ Model </vt:lpstr>
      <vt:lpstr>The ‘Addie’ Model </vt:lpstr>
      <vt:lpstr>The ‘Addie’ Model </vt:lpstr>
      <vt:lpstr>The ‘Addie’ Model </vt:lpstr>
      <vt:lpstr>The Employee Learning Matrix</vt:lpstr>
      <vt:lpstr>Unlearning and Relearning</vt:lpstr>
      <vt:lpstr>Career Planning and Development</vt:lpstr>
      <vt:lpstr> Promotions and Succession Planning</vt:lpstr>
      <vt:lpstr> Promotions and Succession Planning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2023-12-28T06:38:38Z</dcterms:created>
  <dcterms:modified xsi:type="dcterms:W3CDTF">2023-12-28T06:38:38Z</dcterms:modified>
</cp:coreProperties>
</file>