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B4CBD-10A3-4A81-B34B-6145ED24BF59}" type="datetimeFigureOut">
              <a:rPr lang="en-IN" smtClean="0"/>
              <a:t>28-12-2023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3FD80-36E0-4D83-A83D-2FAA027C6E4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13063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B4CBD-10A3-4A81-B34B-6145ED24BF59}" type="datetimeFigureOut">
              <a:rPr lang="en-IN" smtClean="0"/>
              <a:t>28-12-2023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13FD80-36E0-4D83-A83D-2FAA027C6E4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5864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21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6335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Conducting a Job Analysis</a:t>
            </a:r>
            <a:endParaRPr lang="en-US" sz="2800" dirty="0">
              <a:solidFill>
                <a:srgbClr val="3333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8127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Strategic Job Analysis</a:t>
            </a:r>
            <a:endParaRPr lang="en-US" sz="2800" dirty="0">
              <a:solidFill>
                <a:srgbClr val="3333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6268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Strategic Job Analysis</a:t>
            </a:r>
            <a:endParaRPr lang="en-US" sz="2800" dirty="0">
              <a:solidFill>
                <a:srgbClr val="3333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3729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1094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100" b="1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Competency</a:t>
            </a:r>
            <a:r>
              <a:rPr lang="en-US" sz="2800" b="1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 Profiling and Strategic Job Modeling</a:t>
            </a:r>
            <a:endParaRPr lang="en-US" sz="2800" dirty="0">
              <a:solidFill>
                <a:srgbClr val="3333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9669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2500" b="1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 Competency Mapping of HR Manager’s Job (A) </a:t>
            </a:r>
            <a:endParaRPr lang="en-US" sz="2500" dirty="0">
              <a:solidFill>
                <a:srgbClr val="3333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2481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2000" b="1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b="1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Competency Levels for HR Manager’s Jobs (B)</a:t>
            </a:r>
            <a:endParaRPr lang="en-US" sz="2000" dirty="0">
              <a:solidFill>
                <a:srgbClr val="3333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6726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2610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038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441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Future of Work and Talent Management</a:t>
            </a:r>
            <a:endParaRPr lang="en-US" sz="2800" b="1" dirty="0" smtClean="0">
              <a:solidFill>
                <a:srgbClr val="3333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29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Future of Work and Talent Management</a:t>
            </a:r>
            <a:endParaRPr lang="en-US" sz="2800" b="1" dirty="0" smtClean="0">
              <a:solidFill>
                <a:srgbClr val="3333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041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Future of Work and Talent Management</a:t>
            </a:r>
            <a:endParaRPr lang="en-US" sz="2800" b="1" dirty="0" smtClean="0">
              <a:solidFill>
                <a:srgbClr val="3333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05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Work Flow Analysis</a:t>
            </a:r>
            <a:endParaRPr lang="en-US" sz="2800" dirty="0">
              <a:solidFill>
                <a:srgbClr val="3333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964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Steps in Work Flow Analysis</a:t>
            </a:r>
            <a:endParaRPr lang="en-US" sz="2800" dirty="0">
              <a:solidFill>
                <a:srgbClr val="3333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095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Job Design, Job Redesign and Job Analysis</a:t>
            </a:r>
            <a:endParaRPr lang="en-US" sz="2800" dirty="0">
              <a:solidFill>
                <a:srgbClr val="3333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175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Job Analysis</a:t>
            </a:r>
            <a:endParaRPr lang="en-US" sz="2800" dirty="0">
              <a:solidFill>
                <a:srgbClr val="3333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1525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</Words>
  <Application>Microsoft Office PowerPoint</Application>
  <PresentationFormat>Widescreen</PresentationFormat>
  <Paragraphs>13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Future of Work and Talent Management</vt:lpstr>
      <vt:lpstr>Future of Work and Talent Management</vt:lpstr>
      <vt:lpstr>Future of Work and Talent Management</vt:lpstr>
      <vt:lpstr>Work Flow Analysis</vt:lpstr>
      <vt:lpstr>Steps in Work Flow Analysis</vt:lpstr>
      <vt:lpstr>Job Design, Job Redesign and Job Analysis</vt:lpstr>
      <vt:lpstr>Job Analysis</vt:lpstr>
      <vt:lpstr>PowerPoint Presentation</vt:lpstr>
      <vt:lpstr>Conducting a Job Analysis</vt:lpstr>
      <vt:lpstr>Strategic Job Analysis</vt:lpstr>
      <vt:lpstr>Strategic Job Analysis</vt:lpstr>
      <vt:lpstr>PowerPoint Presentation</vt:lpstr>
      <vt:lpstr>Competency Profiling and Strategic Job Modeling</vt:lpstr>
      <vt:lpstr> Competency Mapping of HR Manager’s Job (A) </vt:lpstr>
      <vt:lpstr> Competency Levels for HR Manager’s Jobs (B)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</cp:revision>
  <dcterms:created xsi:type="dcterms:W3CDTF">2023-12-28T06:17:15Z</dcterms:created>
  <dcterms:modified xsi:type="dcterms:W3CDTF">2023-12-28T06:17:15Z</dcterms:modified>
</cp:coreProperties>
</file>