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13 – Globalization and growth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92695"/>
            <a:ext cx="8784977" cy="34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705542"/>
            <a:ext cx="8784977" cy="365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26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47427"/>
            <a:ext cx="8712969" cy="3789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26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11" y="692696"/>
            <a:ext cx="8838447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26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92696"/>
            <a:ext cx="8496945" cy="3933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26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14</cp:revision>
  <dcterms:created xsi:type="dcterms:W3CDTF">2013-06-13T09:38:07Z</dcterms:created>
  <dcterms:modified xsi:type="dcterms:W3CDTF">2013-06-13T11:54:01Z</dcterms:modified>
</cp:coreProperties>
</file>