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2" r:id="rId5"/>
    <p:sldId id="261" r:id="rId6"/>
    <p:sldId id="260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9F05EC-B3B7-4943-985A-87634680C1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91B74A-CDE1-4DE2-924B-DBC10DEEBC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FFA49-4971-45DF-A8F1-A1CAD8F4C9BA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255E0-25DA-4ABD-8404-61FAE2E1E85D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FAD89-9012-4BE2-9E42-62650FE15A94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E7B7B-52AC-4CBA-8FEE-8DBF2DFDC8C8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6AFBC-9612-45FA-9428-1888FCF68EB2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2A989-9D1A-47C4-AB41-FF7B226C3FD3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D2FB4-0118-43FD-8951-1A52D61B9B9D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EEA6F-75BF-451A-9E22-3109D7D1DF66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2437C-7E21-4288-B15E-B9117DAD15B4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174C6-C039-40B0-A66E-4136D363F522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A3536-F18F-4D4A-8941-3A5B3442C999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1ACBE1A-0CCB-4D41-993E-8BF8B3CE08BA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8175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5362" name="Picture 5" descr="Z:\CUP\Z1_ED\GINLEY\CH24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005013"/>
            <a:ext cx="424656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1148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Fig24_01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7410" name="Picture 2" descr="Z:\CUP\Z1_ED\GINLEY\CH24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650875"/>
            <a:ext cx="6308725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267200" y="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Fig24_02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9458" name="Picture 2" descr="Z:\CUP\Z1_ED\GINLEY\CH24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554163"/>
            <a:ext cx="63007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Fig24_03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1506" name="Picture 2" descr="Z:\CUP\Z1_ED\GINLEY\CH24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7850" y="1636713"/>
            <a:ext cx="29083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Fig24_04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3554" name="Picture 2" descr="Z:\CUP\Z1_ED\GINLEY\CH24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1535113"/>
            <a:ext cx="63039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Fig24_05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5602" name="Picture 2" descr="Z:\CUP\Z1_ED\GINLEY\CH24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914400"/>
            <a:ext cx="33972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8862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Fig24_06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7650" name="Picture 2" descr="Z:\CUP\Z1_ED\GINLEY\CH24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2268538"/>
            <a:ext cx="6300787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810000" y="533400"/>
            <a:ext cx="930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Fig24_07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9698" name="Picture 2" descr="Z:\CUP\Z1_ED\GINLEY\CH24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058863"/>
            <a:ext cx="4246563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1148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Fig24_08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1746" name="Picture 2" descr="Z:\CUP\Z1_ED\GINLEY\CH24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266825"/>
            <a:ext cx="424656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Fig24_09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4</TotalTime>
  <Words>9</Words>
  <Application>Microsoft Office PowerPoint</Application>
  <PresentationFormat>On-screen Show (4:3)</PresentationFormat>
  <Paragraphs>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3</cp:revision>
  <dcterms:created xsi:type="dcterms:W3CDTF">2011-11-11T09:47:51Z</dcterms:created>
  <dcterms:modified xsi:type="dcterms:W3CDTF">2011-11-16T15:35:32Z</dcterms:modified>
</cp:coreProperties>
</file>