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474C2E-D388-4926-AE2B-752B411D0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AA9E4-2FDC-4810-9F32-4738CF530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76EA-52BA-4585-8FDB-FEC1C8810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A406-6923-4879-BA07-D7DA0135D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6B82-D89C-49C5-AF75-496856080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1FD2-176D-402D-B046-A43671499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152-4EFB-44B0-B9A9-7206D9D60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383-7080-492F-AD76-982E5B97E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4FF4-85C9-4E6C-BA1E-6DD8BA104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403-8476-46BE-8434-5042032AA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63F-4753-40BF-9305-E6BE09F51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58C-4B95-48CA-B2CD-98B1A804D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240-3786-4262-A008-D61B2A609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02942-477B-4EF0-BBB0-B54F873D3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13_01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16" y="1888236"/>
            <a:ext cx="4596384" cy="308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13_02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52" y="1589532"/>
            <a:ext cx="2520696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13_03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92" y="2112264"/>
            <a:ext cx="2185416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13_04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84" y="2231136"/>
            <a:ext cx="4599432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59</TotalTime>
  <Words>28</Words>
  <Application>Microsoft Office PowerPoint</Application>
  <PresentationFormat>On-screen Show (4:3)</PresentationFormat>
  <Paragraphs>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CUP unbranded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Irisappan, Subramanian</cp:lastModifiedBy>
  <cp:revision>17</cp:revision>
  <dcterms:created xsi:type="dcterms:W3CDTF">2011-11-11T07:24:09Z</dcterms:created>
  <dcterms:modified xsi:type="dcterms:W3CDTF">2012-12-13T07:46:12Z</dcterms:modified>
</cp:coreProperties>
</file>