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AE15-4A0E-420F-A06E-6B095F425093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2178-6124-43ED-B31E-950A83F7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774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AE15-4A0E-420F-A06E-6B095F425093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2178-6124-43ED-B31E-950A83F7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882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AE15-4A0E-420F-A06E-6B095F425093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2178-6124-43ED-B31E-950A83F7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591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AE15-4A0E-420F-A06E-6B095F425093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2178-6124-43ED-B31E-950A83F7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171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AE15-4A0E-420F-A06E-6B095F425093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2178-6124-43ED-B31E-950A83F7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837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AE15-4A0E-420F-A06E-6B095F425093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2178-6124-43ED-B31E-950A83F7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32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AE15-4A0E-420F-A06E-6B095F425093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2178-6124-43ED-B31E-950A83F7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563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AE15-4A0E-420F-A06E-6B095F425093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2178-6124-43ED-B31E-950A83F7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839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AE15-4A0E-420F-A06E-6B095F425093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2178-6124-43ED-B31E-950A83F7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303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AE15-4A0E-420F-A06E-6B095F425093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2178-6124-43ED-B31E-950A83F7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382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AE15-4A0E-420F-A06E-6B095F425093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2178-6124-43ED-B31E-950A83F7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933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1AE15-4A0E-420F-A06E-6B095F425093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82178-6124-43ED-B31E-950A83F72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342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135124" y="762000"/>
            <a:ext cx="4873752" cy="4648200"/>
            <a:chOff x="2135124" y="762000"/>
            <a:chExt cx="4873752" cy="46482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5124" y="1447800"/>
              <a:ext cx="4873752" cy="396240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3517256" y="7620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Voinigescu_Fig11-01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0870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752344" y="1676400"/>
            <a:ext cx="3639312" cy="2586228"/>
            <a:chOff x="2752344" y="1676400"/>
            <a:chExt cx="3639312" cy="258622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2344" y="2595372"/>
              <a:ext cx="3639312" cy="166725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6764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Voinigescu_Fig11-10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9412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743200" y="1752600"/>
            <a:ext cx="3657600" cy="2479548"/>
            <a:chOff x="2743200" y="1752600"/>
            <a:chExt cx="3657600" cy="247954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3200" y="2625852"/>
              <a:ext cx="3657600" cy="160629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7526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Voinigescu_Fig11-11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2500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195828" y="1038844"/>
            <a:ext cx="2752344" cy="4069604"/>
            <a:chOff x="3195828" y="1038844"/>
            <a:chExt cx="2752344" cy="406960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5828" y="1822704"/>
              <a:ext cx="2752344" cy="328574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038844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Voinigescu_Fig11-12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9434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897124" y="1905000"/>
            <a:ext cx="3349752" cy="2168652"/>
            <a:chOff x="2897124" y="1905000"/>
            <a:chExt cx="3349752" cy="216865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7124" y="2784348"/>
              <a:ext cx="3349752" cy="128930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9050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Voinigescu_Fig11-13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8202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135124" y="1524000"/>
            <a:ext cx="4873752" cy="2971800"/>
            <a:chOff x="2135124" y="1524000"/>
            <a:chExt cx="4873752" cy="29718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5124" y="2362200"/>
              <a:ext cx="4873752" cy="213360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5240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Voinigescu_Fig11-14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7549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517256" y="1828800"/>
            <a:ext cx="2109488" cy="2409444"/>
            <a:chOff x="3517256" y="1828800"/>
            <a:chExt cx="2109488" cy="240944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65220" y="2619756"/>
              <a:ext cx="1813560" cy="161848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8288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Voinigescu_Fig11-15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7492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417320" y="1219200"/>
            <a:ext cx="6309360" cy="3671316"/>
            <a:chOff x="1417320" y="1219200"/>
            <a:chExt cx="6309360" cy="367131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7320" y="1967484"/>
              <a:ext cx="6309360" cy="292303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2192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Voinigescu_Fig11-16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4470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923032" y="1524000"/>
            <a:ext cx="3297936" cy="3035808"/>
            <a:chOff x="2923032" y="1524000"/>
            <a:chExt cx="3297936" cy="303580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23032" y="2298192"/>
              <a:ext cx="3297936" cy="226161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5240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Voinigescu_Fig11-17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4158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436620" y="1230868"/>
            <a:ext cx="2270760" cy="3726704"/>
            <a:chOff x="3436620" y="1230868"/>
            <a:chExt cx="2270760" cy="372670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6620" y="1900428"/>
              <a:ext cx="2270760" cy="305714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230868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Voinigescu_Fig11-18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2105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247644" y="990600"/>
            <a:ext cx="2648712" cy="4078224"/>
            <a:chOff x="3247644" y="990600"/>
            <a:chExt cx="2648712" cy="407822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7644" y="1789176"/>
              <a:ext cx="2648712" cy="3279648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3517256" y="9906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Voinigescu_Fig11-19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1093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132076" y="1524000"/>
            <a:ext cx="4879848" cy="2955036"/>
            <a:chOff x="2132076" y="1524000"/>
            <a:chExt cx="4879848" cy="295503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2076" y="2378964"/>
              <a:ext cx="4879848" cy="210007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5240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Voinigescu_Fig11-02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8315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676144" y="1295400"/>
            <a:ext cx="3791712" cy="3299460"/>
            <a:chOff x="2676144" y="1295400"/>
            <a:chExt cx="3791712" cy="329946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76144" y="2263140"/>
              <a:ext cx="3791712" cy="233172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2954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Voinigescu_Fig11-20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8473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724912" y="1154668"/>
            <a:ext cx="3694176" cy="3667268"/>
            <a:chOff x="2724912" y="1154668"/>
            <a:chExt cx="3694176" cy="366726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24912" y="2036064"/>
              <a:ext cx="3694176" cy="278587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154668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Voinigescu_Fig11-21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3159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125980" y="1447800"/>
            <a:ext cx="4892040" cy="3060192"/>
            <a:chOff x="2125980" y="1447800"/>
            <a:chExt cx="4892040" cy="306019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5980" y="2350008"/>
              <a:ext cx="4892040" cy="2157984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3517256" y="14478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Voinigescu_Fig11-22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5399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087880" y="1295400"/>
            <a:ext cx="4968240" cy="3432048"/>
            <a:chOff x="2087880" y="1295400"/>
            <a:chExt cx="4968240" cy="343204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7880" y="2130552"/>
              <a:ext cx="4968240" cy="259689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2954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Voinigescu_Fig11-23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7898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087880" y="1078468"/>
            <a:ext cx="4968240" cy="3847100"/>
            <a:chOff x="2087880" y="1078468"/>
            <a:chExt cx="4968240" cy="38471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7880" y="1932432"/>
              <a:ext cx="4968240" cy="299313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078468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Voinigescu_Fig11-24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5401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354324" y="1295400"/>
            <a:ext cx="2435352" cy="3506724"/>
            <a:chOff x="3354324" y="1295400"/>
            <a:chExt cx="2435352" cy="350672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4324" y="2055876"/>
              <a:ext cx="2435352" cy="274624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2954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Voinigescu_Fig11-25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012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119628" y="1752600"/>
            <a:ext cx="2904744" cy="2464308"/>
            <a:chOff x="3119628" y="1752600"/>
            <a:chExt cx="2904744" cy="246430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19628" y="2641092"/>
              <a:ext cx="2904744" cy="157581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7526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Voinigescu_Fig11-03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047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438400" y="1447800"/>
            <a:ext cx="4267200" cy="3157728"/>
            <a:chOff x="2438400" y="1447800"/>
            <a:chExt cx="4267200" cy="315772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8400" y="2252472"/>
              <a:ext cx="4267200" cy="235305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4478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Voinigescu_Fig11-04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6924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438400" y="1752600"/>
            <a:ext cx="4267200" cy="2491740"/>
            <a:chOff x="2438400" y="1752600"/>
            <a:chExt cx="4267200" cy="249174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8400" y="2613660"/>
              <a:ext cx="4267200" cy="163068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7526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Voinigescu_Fig11-05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7880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438400" y="1447800"/>
            <a:ext cx="4267200" cy="3177540"/>
            <a:chOff x="2438400" y="1447800"/>
            <a:chExt cx="4267200" cy="317754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8400" y="2232660"/>
              <a:ext cx="4267200" cy="239268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4478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Voinigescu_Fig11-06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9184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740152" y="1676400"/>
            <a:ext cx="3663696" cy="2552700"/>
            <a:chOff x="2740152" y="1676400"/>
            <a:chExt cx="3663696" cy="25527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0152" y="2628900"/>
              <a:ext cx="3663696" cy="160020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6764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Voinigescu_Fig11-07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7551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215896" y="762000"/>
            <a:ext cx="4712208" cy="4625340"/>
            <a:chOff x="2215896" y="762000"/>
            <a:chExt cx="4712208" cy="462534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15896" y="1470660"/>
              <a:ext cx="4712208" cy="391668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7620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Voinigescu_Fig11-08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5975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743200" y="1524000"/>
            <a:ext cx="3657600" cy="2950464"/>
            <a:chOff x="2743200" y="1524000"/>
            <a:chExt cx="3657600" cy="295046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3200" y="2383536"/>
              <a:ext cx="3657600" cy="209092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5240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Voinigescu_Fig11-09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478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150</Words>
  <Application>Microsoft Office PowerPoint</Application>
  <PresentationFormat>On-screen Show (4:3)</PresentationFormat>
  <Paragraphs>50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psi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Mathan, Mannankatti</dc:creator>
  <cp:lastModifiedBy>Anandharaj, Kannan</cp:lastModifiedBy>
  <cp:revision>4</cp:revision>
  <dcterms:created xsi:type="dcterms:W3CDTF">2013-04-01T04:13:28Z</dcterms:created>
  <dcterms:modified xsi:type="dcterms:W3CDTF">2013-04-02T12:27:11Z</dcterms:modified>
</cp:coreProperties>
</file>