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82" r:id="rId3"/>
    <p:sldId id="283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4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1AE15-4A0E-420F-A06E-6B095F42509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2178-6124-43ED-B31E-950A83F721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774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1AE15-4A0E-420F-A06E-6B095F42509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2178-6124-43ED-B31E-950A83F721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882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1AE15-4A0E-420F-A06E-6B095F42509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2178-6124-43ED-B31E-950A83F721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591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1AE15-4A0E-420F-A06E-6B095F42509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2178-6124-43ED-B31E-950A83F721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171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1AE15-4A0E-420F-A06E-6B095F42509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2178-6124-43ED-B31E-950A83F721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837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1AE15-4A0E-420F-A06E-6B095F42509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2178-6124-43ED-B31E-950A83F721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32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1AE15-4A0E-420F-A06E-6B095F42509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2178-6124-43ED-B31E-950A83F721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563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1AE15-4A0E-420F-A06E-6B095F42509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2178-6124-43ED-B31E-950A83F721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839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1AE15-4A0E-420F-A06E-6B095F42509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2178-6124-43ED-B31E-950A83F721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303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1AE15-4A0E-420F-A06E-6B095F42509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2178-6124-43ED-B31E-950A83F721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382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1AE15-4A0E-420F-A06E-6B095F42509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82178-6124-43ED-B31E-950A83F721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933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A1AE15-4A0E-420F-A06E-6B095F425093}" type="datetimeFigureOut">
              <a:rPr lang="en-US" smtClean="0"/>
              <a:t>4/2/2013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82178-6124-43ED-B31E-950A83F721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342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32304" y="1447800"/>
            <a:ext cx="4279392" cy="3046476"/>
            <a:chOff x="2432304" y="1447800"/>
            <a:chExt cx="4279392" cy="30464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2304" y="2363724"/>
              <a:ext cx="4279392" cy="213055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447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Voinigescu_Fig11-26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55680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50820" y="1905000"/>
            <a:ext cx="3642360" cy="2141220"/>
            <a:chOff x="2750820" y="1905000"/>
            <a:chExt cx="3642360" cy="214122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0820" y="2811780"/>
              <a:ext cx="3642360" cy="123444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905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Voinigescu_Fig11-35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0216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43200" y="1295400"/>
            <a:ext cx="3657600" cy="3503676"/>
            <a:chOff x="2743200" y="1295400"/>
            <a:chExt cx="3657600" cy="35036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0" y="2058924"/>
              <a:ext cx="3657600" cy="274015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295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Voinigescu_Fig11-36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4123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452116" y="685800"/>
            <a:ext cx="4239768" cy="5359908"/>
            <a:chOff x="2452116" y="685800"/>
            <a:chExt cx="4239768" cy="535990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2116" y="1370076"/>
              <a:ext cx="4239768" cy="467563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685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Voinigescu_Fig11-37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2021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19044" y="1143000"/>
            <a:ext cx="3105912" cy="3866388"/>
            <a:chOff x="3019044" y="1143000"/>
            <a:chExt cx="3105912" cy="38663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19044" y="1848612"/>
              <a:ext cx="3105912" cy="316077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143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Voinigescu_Fig11-38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71819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68068" y="1371600"/>
            <a:ext cx="5007864" cy="3188208"/>
            <a:chOff x="2068068" y="1371600"/>
            <a:chExt cx="5007864" cy="318820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8068" y="2298192"/>
              <a:ext cx="5007864" cy="226161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371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Voinigescu_Fig11-39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3360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189625" y="115562"/>
            <a:ext cx="2764750" cy="6626876"/>
            <a:chOff x="3189625" y="164068"/>
            <a:chExt cx="2764750" cy="66268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9625" y="685800"/>
              <a:ext cx="2764750" cy="610514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640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Voinigescu_Fig11-40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57157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979756" y="162306"/>
            <a:ext cx="3184489" cy="6533388"/>
            <a:chOff x="2979756" y="228600"/>
            <a:chExt cx="3184489" cy="65333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9756" y="914400"/>
              <a:ext cx="3184489" cy="584758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228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Voinigescu_Fig11-41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6171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230686" y="236720"/>
            <a:ext cx="4682629" cy="6384560"/>
            <a:chOff x="2230686" y="87868"/>
            <a:chExt cx="4682629" cy="638456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0686" y="609600"/>
              <a:ext cx="4682629" cy="586282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878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Voinigescu_Fig11-42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5133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38400" y="1524000"/>
            <a:ext cx="4267200" cy="2881884"/>
            <a:chOff x="2438400" y="1524000"/>
            <a:chExt cx="4267200" cy="28818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8400" y="2452116"/>
              <a:ext cx="4267200" cy="195376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524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Voinigescu_Fig11-43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4143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414272" y="773668"/>
            <a:ext cx="6315456" cy="4526804"/>
            <a:chOff x="1414272" y="773668"/>
            <a:chExt cx="6315456" cy="452680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4272" y="1557528"/>
              <a:ext cx="6315456" cy="374294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7736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Voinigescu_Fig11-44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54273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828800" y="773668"/>
            <a:ext cx="5486400" cy="4572524"/>
            <a:chOff x="1828800" y="773668"/>
            <a:chExt cx="5486400" cy="457252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8800" y="1511808"/>
              <a:ext cx="5486400" cy="38343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7736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Voinigescu_Fig11-27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5347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90800" y="1066800"/>
            <a:ext cx="3962400" cy="3843528"/>
            <a:chOff x="2590800" y="1066800"/>
            <a:chExt cx="3962400" cy="384352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0800" y="1947672"/>
              <a:ext cx="3962400" cy="296265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066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Voinigescu_Fig11-45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9909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43200" y="1600200"/>
            <a:ext cx="3657600" cy="2688336"/>
            <a:chOff x="2743200" y="1600200"/>
            <a:chExt cx="3657600" cy="26883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3200" y="2569464"/>
              <a:ext cx="3657600" cy="171907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50784" y="16002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Voinigescu_Fig11-46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0286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46248" y="990600"/>
            <a:ext cx="3651504" cy="3922776"/>
            <a:chOff x="2746248" y="990600"/>
            <a:chExt cx="3651504" cy="392277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6248" y="1944624"/>
              <a:ext cx="3651504" cy="296875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990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Voinigescu_Fig11-47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14227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38400" y="990600"/>
            <a:ext cx="4267200" cy="4050792"/>
            <a:chOff x="2438400" y="990600"/>
            <a:chExt cx="4267200" cy="405079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8400" y="1816608"/>
              <a:ext cx="4267200" cy="322478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990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Voinigescu_Fig11-48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75506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44724" y="1066800"/>
            <a:ext cx="3654552" cy="3761232"/>
            <a:chOff x="2744724" y="1066800"/>
            <a:chExt cx="3654552" cy="376123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4724" y="2029968"/>
              <a:ext cx="3654552" cy="279806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066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Voinigescu_Fig11-49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1107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438400" y="598932"/>
            <a:ext cx="4267200" cy="5504688"/>
            <a:chOff x="2438400" y="598932"/>
            <a:chExt cx="4267200" cy="55046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8400" y="1348740"/>
              <a:ext cx="4267200" cy="4754880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3517256" y="598932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Voinigescu_Fig11-50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9656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831848" y="152400"/>
            <a:ext cx="5480304" cy="6454402"/>
            <a:chOff x="1831848" y="152400"/>
            <a:chExt cx="5480304" cy="645440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1848" y="577858"/>
              <a:ext cx="5480304" cy="6028944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52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Voinigescu_Fig11-28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4417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506980" y="1066800"/>
            <a:ext cx="4130040" cy="4021836"/>
            <a:chOff x="2506980" y="1066800"/>
            <a:chExt cx="4130040" cy="402183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6980" y="1769364"/>
              <a:ext cx="4130040" cy="3319272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0668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Voinigescu_Fig11-29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63549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39924" y="1905000"/>
            <a:ext cx="4264152" cy="2266188"/>
            <a:chOff x="2439924" y="1905000"/>
            <a:chExt cx="4264152" cy="226618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9924" y="2686812"/>
              <a:ext cx="4264152" cy="148437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9050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Voinigescu_Fig11-30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287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763012" y="1371600"/>
            <a:ext cx="3617976" cy="3340608"/>
            <a:chOff x="2763012" y="1371600"/>
            <a:chExt cx="3617976" cy="334060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3012" y="2145792"/>
              <a:ext cx="3617976" cy="256641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371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Voinigescu_Fig11-31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1238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373124" y="990600"/>
            <a:ext cx="6397752" cy="4040124"/>
            <a:chOff x="1373124" y="990600"/>
            <a:chExt cx="6397752" cy="404012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3124" y="1827276"/>
              <a:ext cx="6397752" cy="320344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9906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Voinigescu_Fig11-32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1598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39924" y="1154668"/>
            <a:ext cx="4264152" cy="3738896"/>
            <a:chOff x="2439924" y="1154668"/>
            <a:chExt cx="4264152" cy="373889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9924" y="1964436"/>
              <a:ext cx="4264152" cy="292912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1154668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Voinigescu_Fig11-33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01197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535454" y="6553200"/>
            <a:ext cx="356393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en-US" sz="1400" dirty="0"/>
              <a:t>© Cambridge University Press 2011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38400" y="914400"/>
            <a:ext cx="4267200" cy="4337304"/>
            <a:chOff x="2438400" y="914400"/>
            <a:chExt cx="4267200" cy="433730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8400" y="1606296"/>
              <a:ext cx="4267200" cy="3645408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517256" y="914400"/>
              <a:ext cx="210948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Voinigescu_Fig11-34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2383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150</Words>
  <Application>Microsoft Office PowerPoint</Application>
  <PresentationFormat>On-screen Show (4:3)</PresentationFormat>
  <Paragraphs>50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psi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Mathan, Mannankatti</dc:creator>
  <cp:lastModifiedBy>Anandharaj, Kannan</cp:lastModifiedBy>
  <cp:revision>5</cp:revision>
  <dcterms:created xsi:type="dcterms:W3CDTF">2013-04-01T04:13:28Z</dcterms:created>
  <dcterms:modified xsi:type="dcterms:W3CDTF">2013-04-02T12:27:37Z</dcterms:modified>
</cp:coreProperties>
</file>