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Chapter 10 – Gains from international capital mobility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58" y="722957"/>
            <a:ext cx="8796337" cy="321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7"/>
            <a:ext cx="7128792" cy="637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78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91032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02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93489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025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11</cp:revision>
  <dcterms:created xsi:type="dcterms:W3CDTF">2013-06-13T09:38:07Z</dcterms:created>
  <dcterms:modified xsi:type="dcterms:W3CDTF">2013-06-13T11:42:04Z</dcterms:modified>
</cp:coreProperties>
</file>