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E7FA-9988-4563-AE3B-ED368076B127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015BB-4986-4B86-8214-5A097BA4F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4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4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6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0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908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79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8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5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B473A7-0A75-45EC-BCFA-B4B8791E2E6D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69160"/>
            <a:ext cx="2133600" cy="1852315"/>
          </a:xfrm>
          <a:prstGeom prst="rect">
            <a:avLst/>
          </a:prstGeom>
        </p:spPr>
        <p:txBody>
          <a:bodyPr/>
          <a:lstStyle/>
          <a:p>
            <a:fld id="{505DECF3-ED71-4ED0-9C44-D9B6E1F6F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Figure </a:t>
            </a:r>
            <a:endParaRPr lang="en-GB" dirty="0"/>
          </a:p>
        </p:txBody>
      </p:sp>
      <p:pic>
        <p:nvPicPr>
          <p:cNvPr id="1026" name="Picture 2" descr="J:\AcPro Production WIP\Academic Production Staff\Lindsey Tate\Projects\Archive\KAMPOURAKIS - Making Sense of Genes\Cover\shcup_pos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2" y="6381328"/>
            <a:ext cx="1816684" cy="38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AcPro Production WIP\Academic Production Staff\Lindsey Tate\Projects\Archive\KAMPOURAKIS - Making Sense of Genes\Cover\web-res-9781107128132pvs0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9" y="4780114"/>
            <a:ext cx="1309839" cy="19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4355976" y="116249"/>
            <a:ext cx="4680520" cy="288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© Kostas </a:t>
            </a:r>
            <a:r>
              <a:rPr lang="en-US" sz="1400" dirty="0" err="1" smtClean="0"/>
              <a:t>Kampourakis</a:t>
            </a:r>
            <a:r>
              <a:rPr lang="en-US" sz="1400" dirty="0" smtClean="0"/>
              <a:t> 2017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777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3.1</a:t>
            </a:r>
            <a:endParaRPr lang="en-GB" dirty="0"/>
          </a:p>
        </p:txBody>
      </p:sp>
      <p:pic>
        <p:nvPicPr>
          <p:cNvPr id="1026" name="Picture 2" descr="C:\Users\ltate\Desktop\Temp\fig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1"/>
            <a:ext cx="3634531" cy="665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6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3.9</a:t>
            </a:r>
            <a:endParaRPr lang="en-GB" dirty="0"/>
          </a:p>
        </p:txBody>
      </p:sp>
      <p:pic>
        <p:nvPicPr>
          <p:cNvPr id="9218" name="Picture 2" descr="C:\Users\ltate\Desktop\Temp\fig3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6048672" cy="32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3.10</a:t>
            </a:r>
            <a:endParaRPr lang="en-GB" dirty="0"/>
          </a:p>
        </p:txBody>
      </p:sp>
      <p:pic>
        <p:nvPicPr>
          <p:cNvPr id="10242" name="Picture 2" descr="C:\Users\ltate\Desktop\Temp\fig3_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628800"/>
            <a:ext cx="495903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3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3.11</a:t>
            </a:r>
            <a:endParaRPr lang="en-GB" dirty="0"/>
          </a:p>
        </p:txBody>
      </p:sp>
      <p:pic>
        <p:nvPicPr>
          <p:cNvPr id="11266" name="Picture 2" descr="C:\Users\ltate\Desktop\Temp\fig3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19"/>
            <a:ext cx="2304256" cy="112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4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3.2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2420888"/>
            <a:ext cx="2664296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Due to copyright restrictions, this figure is not available online.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8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3.3</a:t>
            </a:r>
            <a:endParaRPr lang="en-GB" dirty="0"/>
          </a:p>
        </p:txBody>
      </p:sp>
      <p:pic>
        <p:nvPicPr>
          <p:cNvPr id="3074" name="Picture 2" descr="C:\Users\ltate\Desktop\Temp\fig3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5256584" cy="37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3.4</a:t>
            </a:r>
            <a:endParaRPr lang="en-GB" dirty="0"/>
          </a:p>
        </p:txBody>
      </p:sp>
      <p:pic>
        <p:nvPicPr>
          <p:cNvPr id="4098" name="Picture 2" descr="C:\Users\ltate\Desktop\Temp\fig3_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4608512" cy="54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3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3.5</a:t>
            </a:r>
            <a:endParaRPr lang="en-GB" dirty="0"/>
          </a:p>
        </p:txBody>
      </p:sp>
      <p:pic>
        <p:nvPicPr>
          <p:cNvPr id="5122" name="Picture 2" descr="C:\Users\ltate\Desktop\Temp\fig3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43" y="548680"/>
            <a:ext cx="3888432" cy="5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3.6</a:t>
            </a:r>
            <a:endParaRPr lang="en-GB" dirty="0"/>
          </a:p>
        </p:txBody>
      </p:sp>
      <p:pic>
        <p:nvPicPr>
          <p:cNvPr id="6146" name="Picture 2" descr="C:\Users\ltate\Desktop\Temp\fig3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024336" cy="385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8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3.1</a:t>
            </a:r>
            <a:endParaRPr lang="en-GB" dirty="0"/>
          </a:p>
        </p:txBody>
      </p:sp>
      <p:pic>
        <p:nvPicPr>
          <p:cNvPr id="12290" name="Picture 2" descr="C:\Users\ltate\Desktop\Temp\tbl3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89" y="1412776"/>
            <a:ext cx="726230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3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3.7</a:t>
            </a:r>
            <a:endParaRPr lang="en-GB" dirty="0"/>
          </a:p>
        </p:txBody>
      </p:sp>
      <p:pic>
        <p:nvPicPr>
          <p:cNvPr id="7170" name="Picture 2" descr="C:\Users\ltate\Desktop\Temp\fig3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6"/>
            <a:ext cx="3242415" cy="39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8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3.8</a:t>
            </a:r>
            <a:endParaRPr lang="en-GB" dirty="0"/>
          </a:p>
        </p:txBody>
      </p:sp>
      <p:pic>
        <p:nvPicPr>
          <p:cNvPr id="8194" name="Picture 2" descr="C:\Users\ltate\Desktop\Temp\fig3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5088979" cy="36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0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36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Figure 3.1</vt:lpstr>
      <vt:lpstr>Figure 3.2</vt:lpstr>
      <vt:lpstr>Figure 3.3</vt:lpstr>
      <vt:lpstr>Figure 3.4</vt:lpstr>
      <vt:lpstr>Figure 3.5</vt:lpstr>
      <vt:lpstr>Figure 3.6</vt:lpstr>
      <vt:lpstr>Table 3.1</vt:lpstr>
      <vt:lpstr>Figure 3.7</vt:lpstr>
      <vt:lpstr>Figure 3.8</vt:lpstr>
      <vt:lpstr>Figure 3.9</vt:lpstr>
      <vt:lpstr>Figure 3.10</vt:lpstr>
      <vt:lpstr>Figure 3.11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Tate</dc:creator>
  <cp:lastModifiedBy>Lindsey Tate</cp:lastModifiedBy>
  <cp:revision>3</cp:revision>
  <dcterms:created xsi:type="dcterms:W3CDTF">2017-03-27T08:53:25Z</dcterms:created>
  <dcterms:modified xsi:type="dcterms:W3CDTF">2017-03-27T10:28:30Z</dcterms:modified>
</cp:coreProperties>
</file>