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0" d="100"/>
          <a:sy n="300" d="100"/>
        </p:scale>
        <p:origin x="2784" y="2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21CD7-EE62-BA4D-8966-1F74B204EBA7}" type="datetimeFigureOut">
              <a:t>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DF39-5981-664B-991C-1B0288A6F5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C73AF-BE8D-2D4F-9B58-F813BFF65845}" type="datetimeFigureOut">
              <a:rPr lang="en-US"/>
              <a:pPr/>
              <a:t>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EDD14-958D-6A4D-B769-496B32AE223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60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2.74”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2.06”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2.03”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1.54”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1.12” x 2”,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1.46”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1.68”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2.83”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1.48”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4.08”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3.06” x 3”,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DD14-958D-6A4D-B769-496B32AE2239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95F-D578-614A-960D-844BFC862813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8E89-88F9-7D40-9695-E3280F96BE8A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75F6-1079-4647-A7BE-3BF0B831055F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1A26-4DCC-B74B-9400-FC9245C0AC75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99EB-8E2A-494B-A41E-8DDA4903FA1C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2E0F-E935-BA46-AA2E-49364EA398BE}" type="datetime1"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5AEC-6CA5-9E43-89EF-C65116C563D6}" type="datetime1">
              <a:t>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EFEB-4608-404E-A955-89BB2F15F7E0}" type="datetime1">
              <a:t>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950-B4AE-F647-B184-2656DA061361}" type="datetime1">
              <a:t>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0BE-E642-7647-B54F-C9ACCDF31129}" type="datetime1"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4A75-F10E-BB4B-A030-D5C4325425DF}" type="datetime1"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1D622-2A46-2F47-AAD7-0717D3B1A45E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09E3402B-C195-F044-BAE3-BD84D58752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11528" y="6392340"/>
            <a:ext cx="90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13.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604837"/>
            <a:ext cx="5760720" cy="5648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6084" y="604837"/>
            <a:ext cx="3868545" cy="3879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86084" y="604837"/>
            <a:ext cx="1380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experiment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8437" y="596648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theory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0194" y="1443037"/>
            <a:ext cx="438116" cy="427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8798" y="2175289"/>
            <a:ext cx="47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U</a:t>
            </a:r>
            <a:r>
              <a:rPr lang="en-US" sz="2400" baseline="-25000"/>
              <a:t>x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738002" y="4419600"/>
            <a:ext cx="475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U</a:t>
            </a:r>
            <a:r>
              <a:rPr lang="en-US" sz="2400" baseline="-25000"/>
              <a:t>y</a:t>
            </a:r>
            <a:endParaRPr lang="en-US" sz="240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19602" y="3595999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3657600"/>
            <a:ext cx="962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x</a:t>
            </a:r>
            <a:r>
              <a:rPr lang="en-US" sz="2000"/>
              <a:t> [110]</a:t>
            </a:r>
            <a:endParaRPr lang="en-US" sz="2000" i="1"/>
          </a:p>
        </p:txBody>
      </p:sp>
      <p:cxnSp>
        <p:nvCxnSpPr>
          <p:cNvPr id="12" name="Straight Arrow Connector 11"/>
          <p:cNvCxnSpPr/>
          <p:nvPr/>
        </p:nvCxnSpPr>
        <p:spPr>
          <a:xfrm rot="16200000">
            <a:off x="4405796" y="1066006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381000"/>
            <a:ext cx="966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y</a:t>
            </a:r>
            <a:r>
              <a:rPr lang="en-US" sz="2000"/>
              <a:t> [001]</a:t>
            </a:r>
            <a:endParaRPr lang="en-US" sz="2000" i="1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504267" y="2677058"/>
            <a:ext cx="1182102" cy="832375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16200000" flipV="1">
            <a:off x="3622700" y="2623188"/>
            <a:ext cx="1049738" cy="708999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 noChangeAspect="1"/>
          </p:cNvCxnSpPr>
          <p:nvPr/>
        </p:nvCxnSpPr>
        <p:spPr>
          <a:xfrm>
            <a:off x="4495800" y="3511889"/>
            <a:ext cx="152076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16200000" flipH="1" flipV="1">
            <a:off x="3776226" y="2781253"/>
            <a:ext cx="145253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54695" y="343323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3097" y="197273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3395" y="2561169"/>
            <a:ext cx="357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6129" y="2209803"/>
            <a:ext cx="357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14" name="Straight Connector 13"/>
          <p:cNvCxnSpPr>
            <a:cxnSpLocks noChangeAspect="1"/>
          </p:cNvCxnSpPr>
          <p:nvPr/>
        </p:nvCxnSpPr>
        <p:spPr>
          <a:xfrm>
            <a:off x="4500033" y="3509437"/>
            <a:ext cx="804046" cy="5855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407957" y="378886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3505201" y="2514600"/>
            <a:ext cx="1992545" cy="1992545"/>
          </a:xfrm>
          <a:prstGeom prst="ellips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295818" y="3305217"/>
            <a:ext cx="411310" cy="411310"/>
          </a:xfrm>
          <a:prstGeom prst="ellips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64563" y="374226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6528" y="310567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23" name="Arc 22"/>
          <p:cNvSpPr/>
          <p:nvPr/>
        </p:nvSpPr>
        <p:spPr>
          <a:xfrm>
            <a:off x="4163483" y="3168650"/>
            <a:ext cx="673100" cy="673100"/>
          </a:xfrm>
          <a:prstGeom prst="arc">
            <a:avLst>
              <a:gd name="adj1" fmla="val 19532560"/>
              <a:gd name="adj2" fmla="val 0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4127502" y="3139030"/>
            <a:ext cx="745056" cy="745056"/>
          </a:xfrm>
          <a:prstGeom prst="arc">
            <a:avLst>
              <a:gd name="adj1" fmla="val 11157260"/>
              <a:gd name="adj2" fmla="val 13828089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70968" y="321733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13300" y="3704167"/>
            <a:ext cx="156633" cy="19473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37101" y="362373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478867" y="348826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3534834" y="3619500"/>
            <a:ext cx="1024467" cy="58419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5400000">
            <a:off x="3870957" y="3365275"/>
            <a:ext cx="713518" cy="38376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rot="10800000">
            <a:off x="4035833" y="3909685"/>
            <a:ext cx="620835" cy="183949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Aspect="1"/>
          </p:cNvCxnSpPr>
          <p:nvPr/>
        </p:nvCxnSpPr>
        <p:spPr>
          <a:xfrm>
            <a:off x="3564465" y="3572933"/>
            <a:ext cx="474023" cy="33076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61933" y="4034366"/>
            <a:ext cx="23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4436" y="3077634"/>
            <a:ext cx="257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j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39066" y="329776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k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547532" y="4203700"/>
            <a:ext cx="1223434" cy="36406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47533" y="2882900"/>
            <a:ext cx="1223434" cy="36406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63533" y="2294467"/>
            <a:ext cx="1223434" cy="36406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59300" y="3623734"/>
            <a:ext cx="1223434" cy="36406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889110" y="2957777"/>
            <a:ext cx="13335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125244" y="3334545"/>
            <a:ext cx="13335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70967" y="3987800"/>
            <a:ext cx="1024467" cy="58419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770967" y="2662766"/>
            <a:ext cx="1024467" cy="58419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43299" y="2290232"/>
            <a:ext cx="1024467" cy="58419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100777" y="3901811"/>
            <a:ext cx="13335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881577" y="3525044"/>
            <a:ext cx="13335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 rot="10800000" flipV="1">
            <a:off x="3180265" y="4224018"/>
            <a:ext cx="320703" cy="18288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>
            <a:off x="5863167" y="4021669"/>
            <a:ext cx="399456" cy="11886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ChangeAspect="1"/>
          </p:cNvCxnSpPr>
          <p:nvPr/>
        </p:nvCxnSpPr>
        <p:spPr>
          <a:xfrm rot="16200000">
            <a:off x="4382124" y="2028391"/>
            <a:ext cx="347472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71801" y="4368798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[100]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01268" y="4131731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[010]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75667" y="1532465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[001]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3522133" y="3683004"/>
            <a:ext cx="165792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rot="16200000" flipH="1" flipV="1">
            <a:off x="3068775" y="3179694"/>
            <a:ext cx="155311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3822700" y="3655482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696884" y="365971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696884" y="340571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4476074" y="3439583"/>
            <a:ext cx="48683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72930" y="363220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6230" y="363220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3594" y="3437469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3594" y="323003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Q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8829" y="3653369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0798" y="232833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3924300" y="3047895"/>
            <a:ext cx="1252712" cy="724009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V="1">
            <a:off x="2949309" y="2803259"/>
            <a:ext cx="1237339" cy="708416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70500" y="35941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m</a:t>
            </a:r>
            <a:r>
              <a:rPr lang="en-US" sz="1400" baseline="-25000">
                <a:latin typeface="Times"/>
                <a:cs typeface="Times"/>
              </a:rPr>
              <a:t>0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2335" y="2821516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1063" y="2283881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1900" y="20828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n</a:t>
            </a:r>
            <a:r>
              <a:rPr lang="en-US" sz="1400" baseline="-25000">
                <a:latin typeface="Times"/>
                <a:cs typeface="Times"/>
              </a:rPr>
              <a:t>0</a:t>
            </a:r>
            <a:endParaRPr lang="en-US" sz="1400" b="1">
              <a:latin typeface="Times"/>
              <a:cs typeface="Time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20736" y="3771904"/>
            <a:ext cx="1408677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V="1">
            <a:off x="3216398" y="3067565"/>
            <a:ext cx="1408677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3672416" y="3422650"/>
            <a:ext cx="673100" cy="673100"/>
          </a:xfrm>
          <a:prstGeom prst="arc">
            <a:avLst>
              <a:gd name="adj1" fmla="val 19532560"/>
              <a:gd name="adj2" fmla="val 0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05302" y="3471335"/>
            <a:ext cx="2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943350" y="2387598"/>
            <a:ext cx="1710650" cy="2427529"/>
            <a:chOff x="3956050" y="2409823"/>
            <a:chExt cx="1710650" cy="2427529"/>
          </a:xfrm>
        </p:grpSpPr>
        <p:sp>
          <p:nvSpPr>
            <p:cNvPr id="8" name="Arc 7"/>
            <p:cNvSpPr/>
            <p:nvPr/>
          </p:nvSpPr>
          <p:spPr>
            <a:xfrm>
              <a:off x="3956050" y="2432050"/>
              <a:ext cx="708025" cy="549275"/>
            </a:xfrm>
            <a:prstGeom prst="arc">
              <a:avLst>
                <a:gd name="adj1" fmla="val 15531174"/>
                <a:gd name="adj2" fmla="val 120171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10800000">
              <a:off x="4676773" y="2409823"/>
              <a:ext cx="989927" cy="1250951"/>
            </a:xfrm>
            <a:prstGeom prst="arc">
              <a:avLst>
                <a:gd name="adj1" fmla="val 17019935"/>
                <a:gd name="adj2" fmla="val 21261613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>
              <a:off x="4721226" y="3708397"/>
              <a:ext cx="831850" cy="1128955"/>
            </a:xfrm>
            <a:prstGeom prst="arc">
              <a:avLst>
                <a:gd name="adj1" fmla="val 17058090"/>
                <a:gd name="adj2" fmla="val 677394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cxnSpLocks noChangeAspect="1"/>
            </p:cNvCxnSpPr>
            <p:nvPr/>
          </p:nvCxnSpPr>
          <p:spPr>
            <a:xfrm rot="16200000" flipH="1">
              <a:off x="4482676" y="2888158"/>
              <a:ext cx="375807" cy="13727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5009792" y="3627867"/>
              <a:ext cx="263349" cy="111935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rot="10800000" flipV="1">
            <a:off x="3244850" y="3222625"/>
            <a:ext cx="1790700" cy="11239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568700" y="4032250"/>
            <a:ext cx="164338" cy="17068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4367213" y="2805112"/>
            <a:ext cx="1349375" cy="8445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044825" y="2765426"/>
            <a:ext cx="1787525" cy="13620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3248025" y="3898900"/>
            <a:ext cx="2216150" cy="4445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88733" y="4246033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cxnSp>
        <p:nvCxnSpPr>
          <p:cNvPr id="27" name="Straight Connector 26"/>
          <p:cNvCxnSpPr>
            <a:cxnSpLocks noChangeAspect="1"/>
          </p:cNvCxnSpPr>
          <p:nvPr/>
        </p:nvCxnSpPr>
        <p:spPr>
          <a:xfrm flipV="1">
            <a:off x="3254057" y="4275075"/>
            <a:ext cx="328649" cy="6591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0467" y="4233333"/>
            <a:ext cx="36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i="1" baseline="-25000">
                <a:latin typeface="Times"/>
                <a:cs typeface="Times"/>
              </a:rPr>
              <a:t>A</a:t>
            </a:r>
            <a:endParaRPr lang="en-US" sz="1400" b="1" i="1">
              <a:latin typeface="Times"/>
              <a:cs typeface="Times"/>
            </a:endParaRPr>
          </a:p>
        </p:txBody>
      </p:sp>
      <p:cxnSp>
        <p:nvCxnSpPr>
          <p:cNvPr id="29" name="Straight Connector 28"/>
          <p:cNvCxnSpPr>
            <a:cxnSpLocks noChangeAspect="1"/>
          </p:cNvCxnSpPr>
          <p:nvPr/>
        </p:nvCxnSpPr>
        <p:spPr>
          <a:xfrm rot="16200000" flipH="1" flipV="1">
            <a:off x="3220301" y="4101765"/>
            <a:ext cx="276003" cy="21031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 noChangeAspect="1"/>
          </p:cNvCxnSpPr>
          <p:nvPr/>
        </p:nvCxnSpPr>
        <p:spPr>
          <a:xfrm flipV="1">
            <a:off x="3273978" y="4158617"/>
            <a:ext cx="276795" cy="17373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88267" y="3922183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88217" y="3896783"/>
            <a:ext cx="36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i="1" baseline="-25000">
                <a:latin typeface="Times"/>
                <a:cs typeface="Times"/>
              </a:rPr>
              <a:t>B</a:t>
            </a:r>
            <a:endParaRPr lang="en-US" sz="1400" b="1" i="1">
              <a:latin typeface="Times"/>
              <a:cs typeface="Time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032250" y="3632200"/>
            <a:ext cx="349250" cy="218694"/>
          </a:xfrm>
          <a:prstGeom prst="line">
            <a:avLst/>
          </a:prstGeom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3962400" y="3606800"/>
          <a:ext cx="52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4" imgW="520700" imgH="266700" progId="Equation.3">
                  <p:embed/>
                </p:oleObj>
              </mc:Choice>
              <mc:Fallback>
                <p:oleObj name="Equation" r:id="rId4" imgW="5207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06800"/>
                        <a:ext cx="52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930650" y="2235200"/>
            <a:ext cx="430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E</a:t>
            </a:r>
            <a:r>
              <a:rPr lang="en-US" sz="1400" baseline="30000">
                <a:latin typeface="Times"/>
                <a:cs typeface="Times"/>
              </a:rPr>
              <a:t>-1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52950" y="22796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51350" y="320040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72050" y="299085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200" y="28956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13300" y="354965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Q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22900" y="36893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5048250" y="36195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641850" y="30416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057650" y="4038600"/>
            <a:ext cx="685800" cy="138938"/>
          </a:xfrm>
          <a:prstGeom prst="line">
            <a:avLst/>
          </a:prstGeom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114800" y="4032250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6" imgW="622300" imgH="254000" progId="Equation.3">
                  <p:embed/>
                </p:oleObj>
              </mc:Choice>
              <mc:Fallback>
                <p:oleObj name="Equation" r:id="rId6" imgW="6223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32250"/>
                        <a:ext cx="622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/>
          <p:cNvCxnSpPr/>
          <p:nvPr/>
        </p:nvCxnSpPr>
        <p:spPr>
          <a:xfrm rot="5400000" flipH="1" flipV="1">
            <a:off x="3679825" y="3444875"/>
            <a:ext cx="336550" cy="254000"/>
          </a:xfrm>
          <a:prstGeom prst="line">
            <a:avLst/>
          </a:prstGeom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365500" y="3409950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8" imgW="622300" imgH="254000" progId="Equation.3">
                  <p:embed/>
                </p:oleObj>
              </mc:Choice>
              <mc:Fallback>
                <p:oleObj name="Equation" r:id="rId8" imgW="6223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3409950"/>
                        <a:ext cx="622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>
            <a:spLocks noChangeAspect="1"/>
          </p:cNvSpPr>
          <p:nvPr/>
        </p:nvSpPr>
        <p:spPr>
          <a:xfrm>
            <a:off x="4738158" y="336973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014383" y="3201458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433483" y="3880908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4595283" y="2541058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7068" y="358563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759074" y="3644210"/>
            <a:ext cx="272284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Aspect="1"/>
          </p:cNvCxnSpPr>
          <p:nvPr/>
        </p:nvCxnSpPr>
        <p:spPr>
          <a:xfrm flipV="1">
            <a:off x="3276968" y="2546522"/>
            <a:ext cx="742932" cy="20341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5281267">
            <a:off x="3233423" y="274468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5281267">
            <a:off x="3962669" y="254672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20681267">
            <a:off x="3582582" y="2569482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8217" y="3013970"/>
            <a:ext cx="36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(1)</a:t>
            </a:r>
          </a:p>
        </p:txBody>
      </p: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rot="16200000" flipH="1">
            <a:off x="3999563" y="2784724"/>
            <a:ext cx="168963" cy="4643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840850">
            <a:off x="3530600" y="24638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λ</a:t>
            </a:r>
          </a:p>
        </p:txBody>
      </p:sp>
      <p:cxnSp>
        <p:nvCxnSpPr>
          <p:cNvPr id="17" name="Straight Connector 16"/>
          <p:cNvCxnSpPr>
            <a:cxnSpLocks noChangeAspect="1"/>
          </p:cNvCxnSpPr>
          <p:nvPr/>
        </p:nvCxnSpPr>
        <p:spPr>
          <a:xfrm rot="10800000">
            <a:off x="3320406" y="2905016"/>
            <a:ext cx="36894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2974975" y="2565400"/>
            <a:ext cx="673100" cy="673100"/>
          </a:xfrm>
          <a:prstGeom prst="arc">
            <a:avLst>
              <a:gd name="adj1" fmla="val 20671169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2235200" y="3308350"/>
            <a:ext cx="673100" cy="673100"/>
          </a:xfrm>
          <a:prstGeom prst="arc">
            <a:avLst>
              <a:gd name="adj1" fmla="val 19030787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69633" y="2586567"/>
            <a:ext cx="1871134" cy="1062566"/>
          </a:xfrm>
          <a:custGeom>
            <a:avLst/>
            <a:gdLst>
              <a:gd name="connsiteX0" fmla="*/ 0 w 1871134"/>
              <a:gd name="connsiteY0" fmla="*/ 1062566 h 1062566"/>
              <a:gd name="connsiteX1" fmla="*/ 745067 w 1871134"/>
              <a:gd name="connsiteY1" fmla="*/ 304800 h 1062566"/>
              <a:gd name="connsiteX2" fmla="*/ 1871134 w 1871134"/>
              <a:gd name="connsiteY2" fmla="*/ 0 h 10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1134" h="1062566">
                <a:moveTo>
                  <a:pt x="0" y="1062566"/>
                </a:moveTo>
                <a:lnTo>
                  <a:pt x="745067" y="304800"/>
                </a:lnTo>
                <a:lnTo>
                  <a:pt x="1871134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74742" y="2363095"/>
            <a:ext cx="36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(2)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1150" y="3289300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β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5265" y="271991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β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5575" y="283845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F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0775" y="27051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32350" y="27051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5149850" y="2906184"/>
            <a:ext cx="736600" cy="73236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60433" y="3170766"/>
            <a:ext cx="1706034" cy="47057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 rot="10800000">
            <a:off x="5162551" y="3642776"/>
            <a:ext cx="63288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5724530" y="3076571"/>
            <a:ext cx="501643" cy="13970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5922434" y="2895600"/>
            <a:ext cx="951451" cy="26987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4676779" y="3111500"/>
            <a:ext cx="1049867" cy="1049867"/>
          </a:xfrm>
          <a:prstGeom prst="arc">
            <a:avLst>
              <a:gd name="adj1" fmla="val 20671169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4769904" y="3242733"/>
            <a:ext cx="812802" cy="812802"/>
          </a:xfrm>
          <a:prstGeom prst="arc">
            <a:avLst>
              <a:gd name="adj1" fmla="val 18793943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458877" y="3213104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β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>
              <a:latin typeface="Times"/>
              <a:cs typeface="Time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66306" y="3399368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β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>
              <a:latin typeface="Times"/>
              <a:cs typeface="Time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831" y="351790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18197" y="3331633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54697" y="2620435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66465" y="29718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47" name="Straight Connector 46"/>
          <p:cNvCxnSpPr>
            <a:cxnSpLocks noChangeAspect="1"/>
          </p:cNvCxnSpPr>
          <p:nvPr/>
        </p:nvCxnSpPr>
        <p:spPr>
          <a:xfrm rot="16200000" flipV="1">
            <a:off x="6720178" y="3122427"/>
            <a:ext cx="370304" cy="1031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5711825" y="2862263"/>
            <a:ext cx="1178454" cy="496887"/>
          </a:xfrm>
          <a:custGeom>
            <a:avLst/>
            <a:gdLst>
              <a:gd name="connsiteX0" fmla="*/ 0 w 1178454"/>
              <a:gd name="connsiteY0" fmla="*/ 46037 h 496887"/>
              <a:gd name="connsiteX1" fmla="*/ 53975 w 1178454"/>
              <a:gd name="connsiteY1" fmla="*/ 7937 h 496887"/>
              <a:gd name="connsiteX2" fmla="*/ 114300 w 1178454"/>
              <a:gd name="connsiteY2" fmla="*/ 1587 h 496887"/>
              <a:gd name="connsiteX3" fmla="*/ 161925 w 1178454"/>
              <a:gd name="connsiteY3" fmla="*/ 17462 h 496887"/>
              <a:gd name="connsiteX4" fmla="*/ 177800 w 1178454"/>
              <a:gd name="connsiteY4" fmla="*/ 23812 h 496887"/>
              <a:gd name="connsiteX5" fmla="*/ 209550 w 1178454"/>
              <a:gd name="connsiteY5" fmla="*/ 14287 h 496887"/>
              <a:gd name="connsiteX6" fmla="*/ 244475 w 1178454"/>
              <a:gd name="connsiteY6" fmla="*/ 17462 h 496887"/>
              <a:gd name="connsiteX7" fmla="*/ 263525 w 1178454"/>
              <a:gd name="connsiteY7" fmla="*/ 33337 h 496887"/>
              <a:gd name="connsiteX8" fmla="*/ 254000 w 1178454"/>
              <a:gd name="connsiteY8" fmla="*/ 68262 h 496887"/>
              <a:gd name="connsiteX9" fmla="*/ 206375 w 1178454"/>
              <a:gd name="connsiteY9" fmla="*/ 106362 h 496887"/>
              <a:gd name="connsiteX10" fmla="*/ 168275 w 1178454"/>
              <a:gd name="connsiteY10" fmla="*/ 163512 h 496887"/>
              <a:gd name="connsiteX11" fmla="*/ 168275 w 1178454"/>
              <a:gd name="connsiteY11" fmla="*/ 233362 h 496887"/>
              <a:gd name="connsiteX12" fmla="*/ 193675 w 1178454"/>
              <a:gd name="connsiteY12" fmla="*/ 293687 h 496887"/>
              <a:gd name="connsiteX13" fmla="*/ 247650 w 1178454"/>
              <a:gd name="connsiteY13" fmla="*/ 338137 h 496887"/>
              <a:gd name="connsiteX14" fmla="*/ 346075 w 1178454"/>
              <a:gd name="connsiteY14" fmla="*/ 354012 h 496887"/>
              <a:gd name="connsiteX15" fmla="*/ 520700 w 1178454"/>
              <a:gd name="connsiteY15" fmla="*/ 341312 h 496887"/>
              <a:gd name="connsiteX16" fmla="*/ 695325 w 1178454"/>
              <a:gd name="connsiteY16" fmla="*/ 306387 h 496887"/>
              <a:gd name="connsiteX17" fmla="*/ 917575 w 1178454"/>
              <a:gd name="connsiteY17" fmla="*/ 258762 h 496887"/>
              <a:gd name="connsiteX18" fmla="*/ 1047750 w 1178454"/>
              <a:gd name="connsiteY18" fmla="*/ 233362 h 496887"/>
              <a:gd name="connsiteX19" fmla="*/ 1127125 w 1178454"/>
              <a:gd name="connsiteY19" fmla="*/ 252412 h 496887"/>
              <a:gd name="connsiteX20" fmla="*/ 1171575 w 1178454"/>
              <a:gd name="connsiteY20" fmla="*/ 300037 h 496887"/>
              <a:gd name="connsiteX21" fmla="*/ 1168400 w 1178454"/>
              <a:gd name="connsiteY21" fmla="*/ 385762 h 496887"/>
              <a:gd name="connsiteX22" fmla="*/ 1143000 w 1178454"/>
              <a:gd name="connsiteY22" fmla="*/ 452437 h 496887"/>
              <a:gd name="connsiteX23" fmla="*/ 1114425 w 1178454"/>
              <a:gd name="connsiteY23" fmla="*/ 496887 h 49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78454" h="496887">
                <a:moveTo>
                  <a:pt x="0" y="46037"/>
                </a:moveTo>
                <a:cubicBezTo>
                  <a:pt x="17462" y="30691"/>
                  <a:pt x="34925" y="15345"/>
                  <a:pt x="53975" y="7937"/>
                </a:cubicBezTo>
                <a:cubicBezTo>
                  <a:pt x="73025" y="529"/>
                  <a:pt x="96308" y="0"/>
                  <a:pt x="114300" y="1587"/>
                </a:cubicBezTo>
                <a:cubicBezTo>
                  <a:pt x="132292" y="3175"/>
                  <a:pt x="151342" y="13758"/>
                  <a:pt x="161925" y="17462"/>
                </a:cubicBezTo>
                <a:cubicBezTo>
                  <a:pt x="172508" y="21166"/>
                  <a:pt x="169863" y="24341"/>
                  <a:pt x="177800" y="23812"/>
                </a:cubicBezTo>
                <a:cubicBezTo>
                  <a:pt x="185738" y="23283"/>
                  <a:pt x="198438" y="15345"/>
                  <a:pt x="209550" y="14287"/>
                </a:cubicBezTo>
                <a:cubicBezTo>
                  <a:pt x="220662" y="13229"/>
                  <a:pt x="235479" y="14287"/>
                  <a:pt x="244475" y="17462"/>
                </a:cubicBezTo>
                <a:cubicBezTo>
                  <a:pt x="253471" y="20637"/>
                  <a:pt x="261938" y="24870"/>
                  <a:pt x="263525" y="33337"/>
                </a:cubicBezTo>
                <a:cubicBezTo>
                  <a:pt x="265112" y="41804"/>
                  <a:pt x="263525" y="56091"/>
                  <a:pt x="254000" y="68262"/>
                </a:cubicBezTo>
                <a:cubicBezTo>
                  <a:pt x="244475" y="80433"/>
                  <a:pt x="220663" y="90487"/>
                  <a:pt x="206375" y="106362"/>
                </a:cubicBezTo>
                <a:cubicBezTo>
                  <a:pt x="192088" y="122237"/>
                  <a:pt x="174625" y="142345"/>
                  <a:pt x="168275" y="163512"/>
                </a:cubicBezTo>
                <a:cubicBezTo>
                  <a:pt x="161925" y="184679"/>
                  <a:pt x="164042" y="211666"/>
                  <a:pt x="168275" y="233362"/>
                </a:cubicBezTo>
                <a:cubicBezTo>
                  <a:pt x="172508" y="255058"/>
                  <a:pt x="180446" y="276225"/>
                  <a:pt x="193675" y="293687"/>
                </a:cubicBezTo>
                <a:cubicBezTo>
                  <a:pt x="206904" y="311150"/>
                  <a:pt x="222250" y="328083"/>
                  <a:pt x="247650" y="338137"/>
                </a:cubicBezTo>
                <a:cubicBezTo>
                  <a:pt x="273050" y="348191"/>
                  <a:pt x="300567" y="353483"/>
                  <a:pt x="346075" y="354012"/>
                </a:cubicBezTo>
                <a:cubicBezTo>
                  <a:pt x="391583" y="354541"/>
                  <a:pt x="462492" y="349249"/>
                  <a:pt x="520700" y="341312"/>
                </a:cubicBezTo>
                <a:cubicBezTo>
                  <a:pt x="578908" y="333375"/>
                  <a:pt x="695325" y="306387"/>
                  <a:pt x="695325" y="306387"/>
                </a:cubicBezTo>
                <a:lnTo>
                  <a:pt x="917575" y="258762"/>
                </a:lnTo>
                <a:cubicBezTo>
                  <a:pt x="976312" y="246591"/>
                  <a:pt x="1012825" y="234420"/>
                  <a:pt x="1047750" y="233362"/>
                </a:cubicBezTo>
                <a:cubicBezTo>
                  <a:pt x="1082675" y="232304"/>
                  <a:pt x="1106488" y="241300"/>
                  <a:pt x="1127125" y="252412"/>
                </a:cubicBezTo>
                <a:cubicBezTo>
                  <a:pt x="1147762" y="263524"/>
                  <a:pt x="1164696" y="277812"/>
                  <a:pt x="1171575" y="300037"/>
                </a:cubicBezTo>
                <a:cubicBezTo>
                  <a:pt x="1178454" y="322262"/>
                  <a:pt x="1173162" y="360362"/>
                  <a:pt x="1168400" y="385762"/>
                </a:cubicBezTo>
                <a:cubicBezTo>
                  <a:pt x="1163638" y="411162"/>
                  <a:pt x="1151996" y="433916"/>
                  <a:pt x="1143000" y="452437"/>
                </a:cubicBezTo>
                <a:cubicBezTo>
                  <a:pt x="1134004" y="470958"/>
                  <a:pt x="1114425" y="496887"/>
                  <a:pt x="1114425" y="496887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181600" y="2749550"/>
            <a:ext cx="662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E</a:t>
            </a:r>
            <a:r>
              <a:rPr lang="en-US" sz="1400" baseline="30000">
                <a:latin typeface="Times"/>
                <a:cs typeface="Times"/>
              </a:rPr>
              <a:t>-1</a:t>
            </a:r>
            <a:r>
              <a:rPr lang="en-US" sz="1400">
                <a:latin typeface="Times"/>
                <a:cs typeface="Times"/>
              </a:rPr>
              <a:t>(β)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225800" y="1885950"/>
            <a:ext cx="806450" cy="2009577"/>
            <a:chOff x="3225800" y="1885950"/>
            <a:chExt cx="806450" cy="2009577"/>
          </a:xfrm>
        </p:grpSpPr>
        <p:grpSp>
          <p:nvGrpSpPr>
            <p:cNvPr id="8" name="Group 7"/>
            <p:cNvGrpSpPr/>
            <p:nvPr/>
          </p:nvGrpSpPr>
          <p:grpSpPr>
            <a:xfrm>
              <a:off x="3225800" y="2241451"/>
              <a:ext cx="806450" cy="1298575"/>
              <a:chOff x="3225800" y="2273300"/>
              <a:chExt cx="806450" cy="129857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225800" y="2273300"/>
                <a:ext cx="203200" cy="12985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627966" y="2273300"/>
                <a:ext cx="203200" cy="12985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29050" y="2273300"/>
                <a:ext cx="203200" cy="12985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426883" y="2273300"/>
                <a:ext cx="203200" cy="12985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29025" y="1983515"/>
              <a:ext cx="0" cy="1814447"/>
              <a:chOff x="3629026" y="2022808"/>
              <a:chExt cx="0" cy="1814447"/>
            </a:xfrm>
          </p:grpSpPr>
          <p:cxnSp>
            <p:nvCxnSpPr>
              <p:cNvPr id="9" name="Straight Arrow Connector 8"/>
              <p:cNvCxnSpPr>
                <a:cxnSpLocks/>
              </p:cNvCxnSpPr>
              <p:nvPr/>
            </p:nvCxnSpPr>
            <p:spPr>
              <a:xfrm rot="16200000">
                <a:off x="3520315" y="2131519"/>
                <a:ext cx="217421" cy="0"/>
              </a:xfrm>
              <a:prstGeom prst="straightConnector1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cxnSpLocks/>
              </p:cNvCxnSpPr>
              <p:nvPr/>
            </p:nvCxnSpPr>
            <p:spPr>
              <a:xfrm rot="5400000">
                <a:off x="3520315" y="3728545"/>
                <a:ext cx="217421" cy="0"/>
              </a:xfrm>
              <a:prstGeom prst="straightConnector1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619500" y="1885950"/>
              <a:ext cx="404206" cy="2009577"/>
              <a:chOff x="3619500" y="1885950"/>
              <a:chExt cx="404206" cy="200957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619500" y="1885950"/>
                <a:ext cx="404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Times"/>
                    <a:cs typeface="Times"/>
                  </a:rPr>
                  <a:t>σ</a:t>
                </a:r>
                <a:r>
                  <a:rPr lang="en-US" sz="1400" baseline="-25000">
                    <a:latin typeface="Times"/>
                    <a:cs typeface="Times"/>
                  </a:rPr>
                  <a:t>33</a:t>
                </a:r>
                <a:endParaRPr lang="en-US" sz="1400">
                  <a:latin typeface="Times"/>
                  <a:cs typeface="Time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19500" y="3587750"/>
                <a:ext cx="404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Times"/>
                    <a:cs typeface="Times"/>
                  </a:rPr>
                  <a:t>σ</a:t>
                </a:r>
                <a:r>
                  <a:rPr lang="en-US" sz="1400" baseline="-25000">
                    <a:latin typeface="Times"/>
                    <a:cs typeface="Times"/>
                  </a:rPr>
                  <a:t>33</a:t>
                </a:r>
                <a:endParaRPr lang="en-US" sz="1400">
                  <a:latin typeface="Times"/>
                  <a:cs typeface="Time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489450" y="1885950"/>
            <a:ext cx="820131" cy="2009577"/>
            <a:chOff x="4489450" y="1927225"/>
            <a:chExt cx="820131" cy="2009577"/>
          </a:xfrm>
        </p:grpSpPr>
        <p:grpSp>
          <p:nvGrpSpPr>
            <p:cNvPr id="24" name="Group 23"/>
            <p:cNvGrpSpPr/>
            <p:nvPr/>
          </p:nvGrpSpPr>
          <p:grpSpPr>
            <a:xfrm>
              <a:off x="4489450" y="2285901"/>
              <a:ext cx="805688" cy="1292225"/>
              <a:chOff x="4813300" y="2273300"/>
              <a:chExt cx="805688" cy="129222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813300" y="2469356"/>
                <a:ext cx="805688" cy="3587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813300" y="3010693"/>
                <a:ext cx="805688" cy="3587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13300" y="2273300"/>
                <a:ext cx="805688" cy="209550"/>
              </a:xfrm>
              <a:prstGeom prst="rect">
                <a:avLst/>
              </a:prstGeom>
              <a:solidFill>
                <a:srgbClr val="40404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13300" y="2814637"/>
                <a:ext cx="805688" cy="209550"/>
              </a:xfrm>
              <a:prstGeom prst="rect">
                <a:avLst/>
              </a:prstGeom>
              <a:solidFill>
                <a:srgbClr val="40404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13300" y="3355975"/>
                <a:ext cx="805688" cy="209550"/>
              </a:xfrm>
              <a:prstGeom prst="rect">
                <a:avLst/>
              </a:prstGeom>
              <a:solidFill>
                <a:srgbClr val="40404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892294" y="2024790"/>
              <a:ext cx="0" cy="1814447"/>
              <a:chOff x="3629026" y="2022808"/>
              <a:chExt cx="0" cy="1814447"/>
            </a:xfrm>
          </p:grpSpPr>
          <p:cxnSp>
            <p:nvCxnSpPr>
              <p:cNvPr id="26" name="Straight Arrow Connector 25"/>
              <p:cNvCxnSpPr>
                <a:cxnSpLocks/>
              </p:cNvCxnSpPr>
              <p:nvPr/>
            </p:nvCxnSpPr>
            <p:spPr>
              <a:xfrm rot="16200000">
                <a:off x="3520315" y="2131519"/>
                <a:ext cx="217421" cy="0"/>
              </a:xfrm>
              <a:prstGeom prst="straightConnector1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cxnSpLocks/>
              </p:cNvCxnSpPr>
              <p:nvPr/>
            </p:nvCxnSpPr>
            <p:spPr>
              <a:xfrm rot="5400000">
                <a:off x="3520315" y="3728545"/>
                <a:ext cx="217421" cy="0"/>
              </a:xfrm>
              <a:prstGeom prst="straightConnector1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905375" y="1927225"/>
              <a:ext cx="404206" cy="2009577"/>
              <a:chOff x="3619500" y="1885950"/>
              <a:chExt cx="404206" cy="200957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19500" y="1885950"/>
                <a:ext cx="404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Times"/>
                    <a:cs typeface="Times"/>
                  </a:rPr>
                  <a:t>σ</a:t>
                </a:r>
                <a:r>
                  <a:rPr lang="en-US" sz="1400" baseline="-25000">
                    <a:latin typeface="Times"/>
                    <a:cs typeface="Times"/>
                  </a:rPr>
                  <a:t>33</a:t>
                </a:r>
                <a:endParaRPr lang="en-US" sz="1400">
                  <a:latin typeface="Times"/>
                  <a:cs typeface="Time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19500" y="3587750"/>
                <a:ext cx="404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Times"/>
                    <a:cs typeface="Times"/>
                  </a:rPr>
                  <a:t>σ</a:t>
                </a:r>
                <a:r>
                  <a:rPr lang="en-US" sz="1400" baseline="-25000">
                    <a:latin typeface="Times"/>
                    <a:cs typeface="Times"/>
                  </a:rPr>
                  <a:t>33</a:t>
                </a:r>
                <a:endParaRPr lang="en-US" sz="1400">
                  <a:latin typeface="Times"/>
                  <a:cs typeface="Times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3429000" y="38354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1700" y="38354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3589871" y="3065398"/>
            <a:ext cx="36576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rot="5400000">
            <a:off x="4409049" y="2517305"/>
            <a:ext cx="36576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0317" y="2907242"/>
            <a:ext cx="31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i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831038" y="2942683"/>
            <a:ext cx="245431" cy="24543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044822" y="2818064"/>
            <a:ext cx="245431" cy="24543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257547" y="2694239"/>
            <a:ext cx="245431" cy="24543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044822" y="3065713"/>
            <a:ext cx="245431" cy="24543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257547" y="2942683"/>
            <a:ext cx="245431" cy="24543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257547" y="3189538"/>
            <a:ext cx="245431" cy="24543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469214" y="2570415"/>
            <a:ext cx="245431" cy="988379"/>
            <a:chOff x="4469214" y="2570415"/>
            <a:chExt cx="245431" cy="988379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469214" y="2570415"/>
              <a:ext cx="245431" cy="24543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469214" y="2818064"/>
              <a:ext cx="245431" cy="24543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469214" y="3065713"/>
              <a:ext cx="245431" cy="24543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4469214" y="3313363"/>
              <a:ext cx="245431" cy="24543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53466" y="2062693"/>
            <a:ext cx="36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k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rot="5400000">
            <a:off x="3084278" y="3321384"/>
            <a:ext cx="128016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>
            <a:off x="3293538" y="3626541"/>
            <a:ext cx="22098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581404" y="3484048"/>
            <a:ext cx="284987" cy="284987"/>
          </a:xfrm>
          <a:prstGeom prst="ellips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856571" y="3568714"/>
            <a:ext cx="1447800" cy="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856571" y="3687247"/>
            <a:ext cx="1447800" cy="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91470" y="2544248"/>
            <a:ext cx="374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ea typeface="Lucida Grande"/>
                <a:cs typeface="Times New Roman"/>
              </a:rPr>
              <a:t>x</a:t>
            </a:r>
            <a:r>
              <a:rPr lang="en-US" sz="1400" baseline="-25000">
                <a:latin typeface="Times New Roman"/>
                <a:ea typeface="Lucida Grande"/>
                <a:cs typeface="Times New Roman"/>
              </a:rPr>
              <a:t>2</a:t>
            </a:r>
            <a:endParaRPr lang="en-US" sz="1400" i="1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9638" y="3585648"/>
            <a:ext cx="48387" cy="8255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833293" y="3626541"/>
            <a:ext cx="5574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1004" y="3441717"/>
            <a:ext cx="374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ea typeface="Lucida Grande"/>
                <a:cs typeface="Times New Roman"/>
              </a:rPr>
              <a:t>x</a:t>
            </a:r>
            <a:r>
              <a:rPr lang="en-US" sz="1400" baseline="-25000">
                <a:latin typeface="Times New Roman"/>
                <a:ea typeface="Lucida Grande"/>
                <a:cs typeface="Times New Roman"/>
              </a:rPr>
              <a:t>1</a:t>
            </a:r>
            <a:endParaRPr lang="en-US" sz="1400" i="1">
              <a:latin typeface="Times New Roman"/>
              <a:cs typeface="Times New Roman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692650" y="366818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692650" y="354541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702049" y="360468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06465" y="3644902"/>
            <a:ext cx="683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1</a:t>
            </a:r>
            <a:r>
              <a:rPr lang="en-US" sz="1400">
                <a:latin typeface="Times"/>
                <a:cs typeface="Times"/>
              </a:rPr>
              <a:t>, 0-)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5732" y="3268136"/>
            <a:ext cx="724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1</a:t>
            </a:r>
            <a:r>
              <a:rPr lang="en-US" sz="1400">
                <a:latin typeface="Times"/>
                <a:cs typeface="Times"/>
              </a:rPr>
              <a:t>, 0+)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3899" y="3682997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10800000" flipV="1">
            <a:off x="3597279" y="3705225"/>
            <a:ext cx="41271" cy="34928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492500" y="3640667"/>
            <a:ext cx="207433" cy="156633"/>
          </a:xfrm>
          <a:custGeom>
            <a:avLst/>
            <a:gdLst>
              <a:gd name="connsiteX0" fmla="*/ 207433 w 207433"/>
              <a:gd name="connsiteY0" fmla="*/ 0 h 156633"/>
              <a:gd name="connsiteX1" fmla="*/ 169333 w 207433"/>
              <a:gd name="connsiteY1" fmla="*/ 46566 h 156633"/>
              <a:gd name="connsiteX2" fmla="*/ 101600 w 207433"/>
              <a:gd name="connsiteY2" fmla="*/ 101600 h 156633"/>
              <a:gd name="connsiteX3" fmla="*/ 0 w 207433"/>
              <a:gd name="connsiteY3" fmla="*/ 156633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33" h="156633">
                <a:moveTo>
                  <a:pt x="207433" y="0"/>
                </a:moveTo>
                <a:cubicBezTo>
                  <a:pt x="197202" y="14816"/>
                  <a:pt x="186972" y="29633"/>
                  <a:pt x="169333" y="46566"/>
                </a:cubicBezTo>
                <a:cubicBezTo>
                  <a:pt x="151694" y="63499"/>
                  <a:pt x="129822" y="83256"/>
                  <a:pt x="101600" y="101600"/>
                </a:cubicBezTo>
                <a:cubicBezTo>
                  <a:pt x="73378" y="119944"/>
                  <a:pt x="0" y="156633"/>
                  <a:pt x="0" y="156633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rot="5400000">
            <a:off x="3143540" y="3507636"/>
            <a:ext cx="128016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3352800" y="3812793"/>
            <a:ext cx="22098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80367" y="3357033"/>
            <a:ext cx="783166" cy="44873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640666" y="3670300"/>
            <a:ext cx="1722967" cy="284987"/>
            <a:chOff x="3640666" y="3670300"/>
            <a:chExt cx="1722967" cy="284987"/>
          </a:xfrm>
        </p:grpSpPr>
        <p:sp>
          <p:nvSpPr>
            <p:cNvPr id="7" name="Oval 6"/>
            <p:cNvSpPr/>
            <p:nvPr/>
          </p:nvSpPr>
          <p:spPr>
            <a:xfrm>
              <a:off x="3640666" y="3670300"/>
              <a:ext cx="284987" cy="284987"/>
            </a:xfrm>
            <a:prstGeom prst="ellips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3915833" y="3754966"/>
              <a:ext cx="1447800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3915833" y="3873499"/>
              <a:ext cx="1447800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533900" y="3145369"/>
            <a:ext cx="29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η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1436" y="3441702"/>
            <a:ext cx="2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0732" y="2730500"/>
            <a:ext cx="52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Im η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3333" y="3636434"/>
            <a:ext cx="52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Re η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8900" y="3771900"/>
            <a:ext cx="48387" cy="8255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3892555" y="3812793"/>
            <a:ext cx="5574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76724" y="3756025"/>
            <a:ext cx="97662" cy="0"/>
          </a:xfrm>
          <a:prstGeom prst="line">
            <a:avLst/>
          </a:prstGeom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3232150" y="3272368"/>
            <a:ext cx="1094316" cy="1094316"/>
          </a:xfrm>
          <a:prstGeom prst="arc">
            <a:avLst>
              <a:gd name="adj1" fmla="val 19750947"/>
              <a:gd name="adj2" fmla="val 21467082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rot="5400000">
            <a:off x="3250618" y="3679959"/>
            <a:ext cx="1921136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02245" y="3566586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5596" y="2559059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149600" y="3747146"/>
            <a:ext cx="22098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21763" y="2827867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5462" y="3691469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sp>
        <p:nvSpPr>
          <p:cNvPr id="13" name="Freeform 12"/>
          <p:cNvSpPr/>
          <p:nvPr/>
        </p:nvSpPr>
        <p:spPr>
          <a:xfrm>
            <a:off x="3510845" y="2931583"/>
            <a:ext cx="1505655" cy="1539522"/>
          </a:xfrm>
          <a:custGeom>
            <a:avLst/>
            <a:gdLst>
              <a:gd name="connsiteX0" fmla="*/ 1505655 w 1505655"/>
              <a:gd name="connsiteY0" fmla="*/ 751417 h 1539522"/>
              <a:gd name="connsiteX1" fmla="*/ 1420988 w 1505655"/>
              <a:gd name="connsiteY1" fmla="*/ 666750 h 1539522"/>
              <a:gd name="connsiteX2" fmla="*/ 1382888 w 1505655"/>
              <a:gd name="connsiteY2" fmla="*/ 552450 h 1539522"/>
              <a:gd name="connsiteX3" fmla="*/ 1378655 w 1505655"/>
              <a:gd name="connsiteY3" fmla="*/ 438150 h 1539522"/>
              <a:gd name="connsiteX4" fmla="*/ 1387122 w 1505655"/>
              <a:gd name="connsiteY4" fmla="*/ 366184 h 1539522"/>
              <a:gd name="connsiteX5" fmla="*/ 1374422 w 1505655"/>
              <a:gd name="connsiteY5" fmla="*/ 273050 h 1539522"/>
              <a:gd name="connsiteX6" fmla="*/ 1315155 w 1505655"/>
              <a:gd name="connsiteY6" fmla="*/ 171450 h 1539522"/>
              <a:gd name="connsiteX7" fmla="*/ 1213555 w 1505655"/>
              <a:gd name="connsiteY7" fmla="*/ 69850 h 1539522"/>
              <a:gd name="connsiteX8" fmla="*/ 1124655 w 1505655"/>
              <a:gd name="connsiteY8" fmla="*/ 19050 h 1539522"/>
              <a:gd name="connsiteX9" fmla="*/ 1010355 w 1505655"/>
              <a:gd name="connsiteY9" fmla="*/ 2117 h 1539522"/>
              <a:gd name="connsiteX10" fmla="*/ 853722 w 1505655"/>
              <a:gd name="connsiteY10" fmla="*/ 31750 h 1539522"/>
              <a:gd name="connsiteX11" fmla="*/ 688622 w 1505655"/>
              <a:gd name="connsiteY11" fmla="*/ 129117 h 1539522"/>
              <a:gd name="connsiteX12" fmla="*/ 557388 w 1505655"/>
              <a:gd name="connsiteY12" fmla="*/ 201084 h 1539522"/>
              <a:gd name="connsiteX13" fmla="*/ 388055 w 1505655"/>
              <a:gd name="connsiteY13" fmla="*/ 289984 h 1539522"/>
              <a:gd name="connsiteX14" fmla="*/ 290688 w 1505655"/>
              <a:gd name="connsiteY14" fmla="*/ 345017 h 1539522"/>
              <a:gd name="connsiteX15" fmla="*/ 172155 w 1505655"/>
              <a:gd name="connsiteY15" fmla="*/ 395817 h 1539522"/>
              <a:gd name="connsiteX16" fmla="*/ 28222 w 1505655"/>
              <a:gd name="connsiteY16" fmla="*/ 569384 h 1539522"/>
              <a:gd name="connsiteX17" fmla="*/ 2822 w 1505655"/>
              <a:gd name="connsiteY17" fmla="*/ 751417 h 1539522"/>
              <a:gd name="connsiteX18" fmla="*/ 45155 w 1505655"/>
              <a:gd name="connsiteY18" fmla="*/ 895350 h 1539522"/>
              <a:gd name="connsiteX19" fmla="*/ 159455 w 1505655"/>
              <a:gd name="connsiteY19" fmla="*/ 1051984 h 1539522"/>
              <a:gd name="connsiteX20" fmla="*/ 222955 w 1505655"/>
              <a:gd name="connsiteY20" fmla="*/ 1191684 h 1539522"/>
              <a:gd name="connsiteX21" fmla="*/ 282222 w 1505655"/>
              <a:gd name="connsiteY21" fmla="*/ 1382184 h 1539522"/>
              <a:gd name="connsiteX22" fmla="*/ 396522 w 1505655"/>
              <a:gd name="connsiteY22" fmla="*/ 1504950 h 1539522"/>
              <a:gd name="connsiteX23" fmla="*/ 540455 w 1505655"/>
              <a:gd name="connsiteY23" fmla="*/ 1538817 h 1539522"/>
              <a:gd name="connsiteX24" fmla="*/ 752122 w 1505655"/>
              <a:gd name="connsiteY24" fmla="*/ 1500717 h 1539522"/>
              <a:gd name="connsiteX25" fmla="*/ 976488 w 1505655"/>
              <a:gd name="connsiteY25" fmla="*/ 1382184 h 1539522"/>
              <a:gd name="connsiteX26" fmla="*/ 1133122 w 1505655"/>
              <a:gd name="connsiteY26" fmla="*/ 1246717 h 1539522"/>
              <a:gd name="connsiteX27" fmla="*/ 1277055 w 1505655"/>
              <a:gd name="connsiteY27" fmla="*/ 1094317 h 1539522"/>
              <a:gd name="connsiteX28" fmla="*/ 1357488 w 1505655"/>
              <a:gd name="connsiteY28" fmla="*/ 988484 h 1539522"/>
              <a:gd name="connsiteX29" fmla="*/ 1399822 w 1505655"/>
              <a:gd name="connsiteY29" fmla="*/ 937684 h 1539522"/>
              <a:gd name="connsiteX30" fmla="*/ 1437922 w 1505655"/>
              <a:gd name="connsiteY30" fmla="*/ 908050 h 1539522"/>
              <a:gd name="connsiteX31" fmla="*/ 1497188 w 1505655"/>
              <a:gd name="connsiteY31" fmla="*/ 886884 h 153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05655" h="1539522">
                <a:moveTo>
                  <a:pt x="1505655" y="751417"/>
                </a:moveTo>
                <a:cubicBezTo>
                  <a:pt x="1473552" y="725664"/>
                  <a:pt x="1441449" y="699911"/>
                  <a:pt x="1420988" y="666750"/>
                </a:cubicBezTo>
                <a:cubicBezTo>
                  <a:pt x="1400527" y="633589"/>
                  <a:pt x="1389943" y="590550"/>
                  <a:pt x="1382888" y="552450"/>
                </a:cubicBezTo>
                <a:cubicBezTo>
                  <a:pt x="1375833" y="514350"/>
                  <a:pt x="1377949" y="469194"/>
                  <a:pt x="1378655" y="438150"/>
                </a:cubicBezTo>
                <a:cubicBezTo>
                  <a:pt x="1379361" y="407106"/>
                  <a:pt x="1387828" y="393701"/>
                  <a:pt x="1387122" y="366184"/>
                </a:cubicBezTo>
                <a:cubicBezTo>
                  <a:pt x="1386417" y="338667"/>
                  <a:pt x="1386417" y="305506"/>
                  <a:pt x="1374422" y="273050"/>
                </a:cubicBezTo>
                <a:cubicBezTo>
                  <a:pt x="1362428" y="240594"/>
                  <a:pt x="1341966" y="205317"/>
                  <a:pt x="1315155" y="171450"/>
                </a:cubicBezTo>
                <a:cubicBezTo>
                  <a:pt x="1288344" y="137583"/>
                  <a:pt x="1245305" y="95250"/>
                  <a:pt x="1213555" y="69850"/>
                </a:cubicBezTo>
                <a:cubicBezTo>
                  <a:pt x="1181805" y="44450"/>
                  <a:pt x="1158522" y="30339"/>
                  <a:pt x="1124655" y="19050"/>
                </a:cubicBezTo>
                <a:cubicBezTo>
                  <a:pt x="1090788" y="7761"/>
                  <a:pt x="1055510" y="0"/>
                  <a:pt x="1010355" y="2117"/>
                </a:cubicBezTo>
                <a:cubicBezTo>
                  <a:pt x="965200" y="4234"/>
                  <a:pt x="907344" y="10583"/>
                  <a:pt x="853722" y="31750"/>
                </a:cubicBezTo>
                <a:cubicBezTo>
                  <a:pt x="800100" y="52917"/>
                  <a:pt x="738011" y="100895"/>
                  <a:pt x="688622" y="129117"/>
                </a:cubicBezTo>
                <a:cubicBezTo>
                  <a:pt x="639233" y="157339"/>
                  <a:pt x="607483" y="174273"/>
                  <a:pt x="557388" y="201084"/>
                </a:cubicBezTo>
                <a:cubicBezTo>
                  <a:pt x="507294" y="227895"/>
                  <a:pt x="432505" y="265995"/>
                  <a:pt x="388055" y="289984"/>
                </a:cubicBezTo>
                <a:cubicBezTo>
                  <a:pt x="343605" y="313973"/>
                  <a:pt x="326671" y="327378"/>
                  <a:pt x="290688" y="345017"/>
                </a:cubicBezTo>
                <a:cubicBezTo>
                  <a:pt x="254705" y="362656"/>
                  <a:pt x="215899" y="358423"/>
                  <a:pt x="172155" y="395817"/>
                </a:cubicBezTo>
                <a:cubicBezTo>
                  <a:pt x="128411" y="433211"/>
                  <a:pt x="56444" y="510117"/>
                  <a:pt x="28222" y="569384"/>
                </a:cubicBezTo>
                <a:cubicBezTo>
                  <a:pt x="0" y="628651"/>
                  <a:pt x="0" y="697089"/>
                  <a:pt x="2822" y="751417"/>
                </a:cubicBezTo>
                <a:cubicBezTo>
                  <a:pt x="5644" y="805745"/>
                  <a:pt x="19050" y="845256"/>
                  <a:pt x="45155" y="895350"/>
                </a:cubicBezTo>
                <a:cubicBezTo>
                  <a:pt x="71260" y="945444"/>
                  <a:pt x="129822" y="1002595"/>
                  <a:pt x="159455" y="1051984"/>
                </a:cubicBezTo>
                <a:cubicBezTo>
                  <a:pt x="189088" y="1101373"/>
                  <a:pt x="202494" y="1136651"/>
                  <a:pt x="222955" y="1191684"/>
                </a:cubicBezTo>
                <a:cubicBezTo>
                  <a:pt x="243416" y="1246717"/>
                  <a:pt x="253294" y="1329973"/>
                  <a:pt x="282222" y="1382184"/>
                </a:cubicBezTo>
                <a:cubicBezTo>
                  <a:pt x="311150" y="1434395"/>
                  <a:pt x="353483" y="1478845"/>
                  <a:pt x="396522" y="1504950"/>
                </a:cubicBezTo>
                <a:cubicBezTo>
                  <a:pt x="439561" y="1531055"/>
                  <a:pt x="481188" y="1539522"/>
                  <a:pt x="540455" y="1538817"/>
                </a:cubicBezTo>
                <a:cubicBezTo>
                  <a:pt x="599722" y="1538112"/>
                  <a:pt x="679450" y="1526822"/>
                  <a:pt x="752122" y="1500717"/>
                </a:cubicBezTo>
                <a:cubicBezTo>
                  <a:pt x="824794" y="1474612"/>
                  <a:pt x="912988" y="1424517"/>
                  <a:pt x="976488" y="1382184"/>
                </a:cubicBezTo>
                <a:cubicBezTo>
                  <a:pt x="1039988" y="1339851"/>
                  <a:pt x="1083028" y="1294695"/>
                  <a:pt x="1133122" y="1246717"/>
                </a:cubicBezTo>
                <a:cubicBezTo>
                  <a:pt x="1183217" y="1198739"/>
                  <a:pt x="1239661" y="1137356"/>
                  <a:pt x="1277055" y="1094317"/>
                </a:cubicBezTo>
                <a:cubicBezTo>
                  <a:pt x="1314449" y="1051278"/>
                  <a:pt x="1337027" y="1014589"/>
                  <a:pt x="1357488" y="988484"/>
                </a:cubicBezTo>
                <a:cubicBezTo>
                  <a:pt x="1377949" y="962379"/>
                  <a:pt x="1386416" y="951090"/>
                  <a:pt x="1399822" y="937684"/>
                </a:cubicBezTo>
                <a:cubicBezTo>
                  <a:pt x="1413228" y="924278"/>
                  <a:pt x="1421694" y="916517"/>
                  <a:pt x="1437922" y="908050"/>
                </a:cubicBezTo>
                <a:cubicBezTo>
                  <a:pt x="1454150" y="899583"/>
                  <a:pt x="1497188" y="886884"/>
                  <a:pt x="1497188" y="886884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999567" y="379941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999567" y="36639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 noChangeAspect="1"/>
          </p:cNvCxnSpPr>
          <p:nvPr/>
        </p:nvCxnSpPr>
        <p:spPr>
          <a:xfrm rot="16200000" flipV="1">
            <a:off x="4701825" y="2989185"/>
            <a:ext cx="170326" cy="150576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>
            <a:off x="3726336" y="3460088"/>
            <a:ext cx="81571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38500" y="3450167"/>
            <a:ext cx="1799167" cy="237066"/>
          </a:xfrm>
          <a:prstGeom prst="rect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6497" y="3513666"/>
            <a:ext cx="48258" cy="9736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6045" y="3388786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2096" y="2918889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016499" y="359621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016499" y="3498851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rot="10800000">
            <a:off x="3451228" y="3450203"/>
            <a:ext cx="217421" cy="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 noChangeAspect="1"/>
          </p:cNvCxnSpPr>
          <p:nvPr/>
        </p:nvCxnSpPr>
        <p:spPr>
          <a:xfrm>
            <a:off x="3073400" y="3569346"/>
            <a:ext cx="220980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183804" y="3570288"/>
            <a:ext cx="111314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3378201" y="3708400"/>
            <a:ext cx="427566" cy="24375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90061" y="3318935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rot="10800000" flipV="1">
            <a:off x="3572937" y="2434167"/>
            <a:ext cx="1625597" cy="91863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rot="5400000" flipH="1" flipV="1">
            <a:off x="4387313" y="2673345"/>
            <a:ext cx="59529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rot="10800000" flipV="1">
            <a:off x="4076703" y="3124198"/>
            <a:ext cx="1625597" cy="91863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rot="10800000">
            <a:off x="4922818" y="3282422"/>
            <a:ext cx="423882" cy="12117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35498" y="2218269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3168" y="3852336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3</a:t>
            </a:r>
            <a:endParaRPr lang="en-US" sz="1400" i="1">
              <a:latin typeface="Times"/>
              <a:cs typeface="Time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767119" y="3586427"/>
            <a:ext cx="127719" cy="121973"/>
            <a:chOff x="4537586" y="3946261"/>
            <a:chExt cx="127719" cy="121973"/>
          </a:xfrm>
        </p:grpSpPr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 rot="10800000">
              <a:off x="4537586" y="4031722"/>
              <a:ext cx="127719" cy="36512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 rot="5400000" flipH="1" flipV="1">
              <a:off x="4552014" y="3997979"/>
              <a:ext cx="105024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392719" y="2672027"/>
            <a:ext cx="127719" cy="121973"/>
            <a:chOff x="4537586" y="3946261"/>
            <a:chExt cx="127719" cy="121973"/>
          </a:xfrm>
        </p:grpSpPr>
        <p:cxnSp>
          <p:nvCxnSpPr>
            <p:cNvPr id="23" name="Straight Connector 22"/>
            <p:cNvCxnSpPr>
              <a:cxnSpLocks noChangeAspect="1"/>
            </p:cNvCxnSpPr>
            <p:nvPr/>
          </p:nvCxnSpPr>
          <p:spPr>
            <a:xfrm rot="10800000">
              <a:off x="4537586" y="4031722"/>
              <a:ext cx="127719" cy="36512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 noChangeAspect="1"/>
            </p:cNvCxnSpPr>
            <p:nvPr/>
          </p:nvCxnSpPr>
          <p:spPr>
            <a:xfrm rot="5400000" flipH="1" flipV="1">
              <a:off x="4552014" y="3997979"/>
              <a:ext cx="105024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>
            <a:cxnSpLocks/>
          </p:cNvCxnSpPr>
          <p:nvPr/>
        </p:nvCxnSpPr>
        <p:spPr>
          <a:xfrm rot="10800000" flipV="1">
            <a:off x="3577170" y="2976031"/>
            <a:ext cx="1625597" cy="91863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rot="10800000" flipV="1">
            <a:off x="3831170" y="2777063"/>
            <a:ext cx="1625597" cy="918636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rot="10800000">
            <a:off x="5194300" y="2976033"/>
            <a:ext cx="512234" cy="15239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rot="16200000" flipV="1">
            <a:off x="4921250" y="2707216"/>
            <a:ext cx="546099" cy="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rot="16200000" flipV="1">
            <a:off x="3304117" y="3630083"/>
            <a:ext cx="546099" cy="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rot="16200000" flipV="1">
            <a:off x="3803650" y="3765550"/>
            <a:ext cx="546099" cy="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rot="10800000">
            <a:off x="3577167" y="3898903"/>
            <a:ext cx="495301" cy="14393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rot="10800000">
            <a:off x="3585634" y="3361269"/>
            <a:ext cx="495301" cy="14393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ChangeAspect="1"/>
          </p:cNvCxnSpPr>
          <p:nvPr/>
        </p:nvCxnSpPr>
        <p:spPr>
          <a:xfrm>
            <a:off x="5194300" y="2434169"/>
            <a:ext cx="504445" cy="14658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rot="16200000" flipV="1">
            <a:off x="5420445" y="2855045"/>
            <a:ext cx="555243" cy="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 noChangeAspect="1"/>
          </p:cNvCxnSpPr>
          <p:nvPr/>
        </p:nvCxnSpPr>
        <p:spPr>
          <a:xfrm>
            <a:off x="4710214" y="3218075"/>
            <a:ext cx="231966" cy="663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 noChangeAspect="1"/>
          </p:cNvCxnSpPr>
          <p:nvPr/>
        </p:nvCxnSpPr>
        <p:spPr>
          <a:xfrm rot="16200000">
            <a:off x="4587135" y="3094512"/>
            <a:ext cx="193485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927597" y="3266016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665133" y="2956984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419600" y="3096683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885267" y="2834216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 flipV="1">
            <a:off x="4907495" y="2743200"/>
            <a:ext cx="180972" cy="10586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rot="10800000" flipV="1">
            <a:off x="4251328" y="3115733"/>
            <a:ext cx="180972" cy="10586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49702" y="3073400"/>
            <a:ext cx="404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  <a:r>
              <a:rPr lang="en-US" sz="1400" baseline="-25000">
                <a:latin typeface="Times"/>
                <a:cs typeface="Times"/>
              </a:rPr>
              <a:t>23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96834" y="284480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37104" y="2573869"/>
            <a:ext cx="387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rot="10800000" flipV="1">
            <a:off x="4068237" y="2586566"/>
            <a:ext cx="1625597" cy="91863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flipV="1">
            <a:off x="4762500" y="3438525"/>
            <a:ext cx="1466850" cy="8538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9363" y="4186769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196" y="213360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rot="5400000" flipH="1" flipV="1">
            <a:off x="4448160" y="3086098"/>
            <a:ext cx="115570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rot="5400000" flipH="1" flipV="1">
            <a:off x="5004841" y="3020482"/>
            <a:ext cx="115570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rot="5400000" flipH="1" flipV="1">
            <a:off x="5376314" y="3244849"/>
            <a:ext cx="115570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rot="5400000" flipH="1" flipV="1">
            <a:off x="5266245" y="3572932"/>
            <a:ext cx="115570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rot="5400000" flipH="1" flipV="1">
            <a:off x="4707445" y="3627966"/>
            <a:ext cx="115570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rot="5400000" flipH="1" flipV="1">
            <a:off x="4339145" y="3424765"/>
            <a:ext cx="115570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</p:cNvCxnSpPr>
          <p:nvPr/>
        </p:nvCxnSpPr>
        <p:spPr>
          <a:xfrm rot="10800000">
            <a:off x="5892802" y="4169836"/>
            <a:ext cx="203198" cy="11940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rot="10800000">
            <a:off x="5435602" y="3903137"/>
            <a:ext cx="410633" cy="2412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/>
        </p:nvCxnSpPr>
        <p:spPr>
          <a:xfrm rot="5400000" flipH="1" flipV="1">
            <a:off x="4852439" y="3332693"/>
            <a:ext cx="1162051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 rot="5400000" flipH="1" flipV="1">
            <a:off x="5219548" y="2511823"/>
            <a:ext cx="43471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14900" y="3994150"/>
            <a:ext cx="371475" cy="2159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5286375" y="4146549"/>
            <a:ext cx="558800" cy="666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34050" y="3933825"/>
            <a:ext cx="330200" cy="1016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11725" y="2844800"/>
            <a:ext cx="371475" cy="2159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5283200" y="2997199"/>
            <a:ext cx="558800" cy="666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730875" y="2784475"/>
            <a:ext cx="330200" cy="1016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75300" y="3603625"/>
            <a:ext cx="371475" cy="2159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5022850" y="3603624"/>
            <a:ext cx="558800" cy="666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806950" y="3778250"/>
            <a:ext cx="330200" cy="1016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72125" y="2466975"/>
            <a:ext cx="371475" cy="2159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5019675" y="2466974"/>
            <a:ext cx="558800" cy="666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803775" y="2641600"/>
            <a:ext cx="330200" cy="1016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527546" y="4283077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cxnSp>
        <p:nvCxnSpPr>
          <p:cNvPr id="43" name="Straight Connector 42"/>
          <p:cNvCxnSpPr>
            <a:cxnSpLocks noChangeAspect="1"/>
          </p:cNvCxnSpPr>
          <p:nvPr/>
        </p:nvCxnSpPr>
        <p:spPr>
          <a:xfrm flipV="1">
            <a:off x="4791079" y="4183595"/>
            <a:ext cx="160392" cy="91439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79953" y="393117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413375" y="38798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410200" y="27559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cxnSpLocks noChangeAspect="1"/>
          </p:cNvCxnSpPr>
          <p:nvPr/>
        </p:nvCxnSpPr>
        <p:spPr>
          <a:xfrm flipV="1">
            <a:off x="4508500" y="4302567"/>
            <a:ext cx="237067" cy="13800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402B-C195-F044-BAE3-BD84D587528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ap="flat" cmpd="sng" algn="ctr">
          <a:solidFill>
            <a:srgbClr val="376092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280</Words>
  <Application>Microsoft Macintosh PowerPoint</Application>
  <PresentationFormat>On-screen Show (4:3)</PresentationFormat>
  <Paragraphs>134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24</cp:revision>
  <dcterms:created xsi:type="dcterms:W3CDTF">2014-09-23T14:13:31Z</dcterms:created>
  <dcterms:modified xsi:type="dcterms:W3CDTF">2016-01-01T18:05:16Z</dcterms:modified>
</cp:coreProperties>
</file>