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2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3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0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6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1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78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2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4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8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5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91484" y="1764268"/>
            <a:ext cx="2161032" cy="2477024"/>
            <a:chOff x="3491484" y="1764268"/>
            <a:chExt cx="2161032" cy="24770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484" y="2616708"/>
              <a:ext cx="2161032" cy="162458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60729" y="1764268"/>
              <a:ext cx="20225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Voinigescu__AVI.01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712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Kumaran, Murugan</cp:lastModifiedBy>
  <cp:revision>3</cp:revision>
  <dcterms:created xsi:type="dcterms:W3CDTF">2013-04-01T05:29:29Z</dcterms:created>
  <dcterms:modified xsi:type="dcterms:W3CDTF">2013-04-01T09:12:55Z</dcterms:modified>
</cp:coreProperties>
</file>