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2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0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3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7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74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1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2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5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0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7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506B3-2262-4C44-8D24-D368537323A2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90D22-231C-425E-AE0B-C8151DBA7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95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46832" y="1905000"/>
            <a:ext cx="3450336" cy="2223516"/>
            <a:chOff x="2846832" y="1905000"/>
            <a:chExt cx="3450336" cy="22235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6832" y="2729484"/>
              <a:ext cx="3450336" cy="13990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75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5600" y="1828800"/>
            <a:ext cx="3352800" cy="2392680"/>
            <a:chOff x="2895600" y="1828800"/>
            <a:chExt cx="3352800" cy="23926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2636520"/>
              <a:ext cx="3352800" cy="15849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828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4327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91612" y="1828800"/>
            <a:ext cx="3160776" cy="2417064"/>
            <a:chOff x="2991612" y="1828800"/>
            <a:chExt cx="3160776" cy="24170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1612" y="2612136"/>
              <a:ext cx="3160776" cy="16337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828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228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06724" y="1219200"/>
            <a:ext cx="2130552" cy="3674364"/>
            <a:chOff x="3506724" y="1219200"/>
            <a:chExt cx="2130552" cy="36743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6724" y="1964436"/>
              <a:ext cx="2130552" cy="29291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19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62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38400" y="1905000"/>
            <a:ext cx="4267200" cy="2226564"/>
            <a:chOff x="2438400" y="1905000"/>
            <a:chExt cx="4267200" cy="22265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2726436"/>
              <a:ext cx="4267200" cy="140512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7590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21052" y="1752600"/>
            <a:ext cx="4501896" cy="2522220"/>
            <a:chOff x="2321052" y="1752600"/>
            <a:chExt cx="4501896" cy="25222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1052" y="2583180"/>
              <a:ext cx="4501896" cy="16916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752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687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47416" y="762000"/>
            <a:ext cx="3249168" cy="4680204"/>
            <a:chOff x="2947416" y="762000"/>
            <a:chExt cx="3249168" cy="46802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7416" y="1415796"/>
              <a:ext cx="3249168" cy="40264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762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282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9544" y="586740"/>
            <a:ext cx="2724912" cy="5684520"/>
            <a:chOff x="3209544" y="304800"/>
            <a:chExt cx="2724912" cy="56845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544" y="868680"/>
              <a:ext cx="2724912" cy="51206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304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2679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71800" y="1219200"/>
            <a:ext cx="3200400" cy="3617976"/>
            <a:chOff x="2971800" y="1219200"/>
            <a:chExt cx="3200400" cy="36179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2020824"/>
              <a:ext cx="3200400" cy="28163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19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5910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71800" y="1143000"/>
            <a:ext cx="3200400" cy="3787140"/>
            <a:chOff x="2971800" y="1143000"/>
            <a:chExt cx="3200400" cy="37871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1927860"/>
              <a:ext cx="3200400" cy="30022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143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40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1924" y="1676400"/>
            <a:ext cx="2740152" cy="2805684"/>
            <a:chOff x="3201924" y="1676400"/>
            <a:chExt cx="2740152" cy="28056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1924" y="2375916"/>
              <a:ext cx="2740152" cy="21061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Voinigescu_Fig10-19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6484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46020" y="1828800"/>
            <a:ext cx="4251960" cy="2362200"/>
            <a:chOff x="2446020" y="1828800"/>
            <a:chExt cx="4251960" cy="23622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6020" y="2667000"/>
              <a:ext cx="4251960" cy="15240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828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40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5600" y="1447800"/>
            <a:ext cx="3352800" cy="3137916"/>
            <a:chOff x="2895600" y="1447800"/>
            <a:chExt cx="3352800" cy="31379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2272284"/>
              <a:ext cx="3352800" cy="23134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4236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87168" y="1219200"/>
            <a:ext cx="4169664" cy="3669792"/>
            <a:chOff x="2487168" y="1219200"/>
            <a:chExt cx="4169664" cy="36697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7168" y="1969008"/>
              <a:ext cx="4169664" cy="291998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19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559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7124" y="521970"/>
            <a:ext cx="3349752" cy="5814060"/>
            <a:chOff x="2897124" y="304800"/>
            <a:chExt cx="3349752" cy="58140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7124" y="739140"/>
              <a:ext cx="3349752" cy="537972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304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0570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743200" y="1524000"/>
            <a:ext cx="3657600" cy="3038856"/>
            <a:chOff x="2743200" y="1524000"/>
            <a:chExt cx="3657600" cy="30388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2295144"/>
              <a:ext cx="3657600" cy="22677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419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0400" y="1219200"/>
            <a:ext cx="2743200" cy="3637788"/>
            <a:chOff x="3200400" y="1219200"/>
            <a:chExt cx="2743200" cy="36377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001012"/>
              <a:ext cx="2743200" cy="28559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219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380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80716" y="1676400"/>
            <a:ext cx="3782568" cy="2756916"/>
            <a:chOff x="2680716" y="1676400"/>
            <a:chExt cx="3782568" cy="27569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0716" y="2424684"/>
              <a:ext cx="3782568" cy="20086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6913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13076" y="1447800"/>
            <a:ext cx="4117848" cy="3246120"/>
            <a:chOff x="2513076" y="1447800"/>
            <a:chExt cx="4117848" cy="32461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3076" y="2164080"/>
              <a:ext cx="4117848" cy="25298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1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9544" y="1143000"/>
            <a:ext cx="2724912" cy="3784092"/>
            <a:chOff x="3209544" y="1143000"/>
            <a:chExt cx="2724912" cy="37840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544" y="1930908"/>
              <a:ext cx="2724912" cy="299618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143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1867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92324" y="2057400"/>
            <a:ext cx="3959352" cy="2014728"/>
            <a:chOff x="2592324" y="2057400"/>
            <a:chExt cx="3959352" cy="20147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324" y="2785872"/>
              <a:ext cx="3959352" cy="12862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2057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19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49524" y="1371600"/>
            <a:ext cx="3044952" cy="3340608"/>
            <a:chOff x="3049524" y="1371600"/>
            <a:chExt cx="3044952" cy="33406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9524" y="2145792"/>
              <a:ext cx="3044952" cy="256641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371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Voinigescu_Fig10-29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4202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46020" y="1676400"/>
            <a:ext cx="4251960" cy="2706624"/>
            <a:chOff x="2446020" y="1676400"/>
            <a:chExt cx="4251960" cy="270662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6020" y="2474976"/>
              <a:ext cx="4251960" cy="190804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191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31592" y="914400"/>
            <a:ext cx="3480816" cy="4375404"/>
            <a:chOff x="2831592" y="914400"/>
            <a:chExt cx="3480816" cy="43754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1592" y="1568196"/>
              <a:ext cx="3480816" cy="37216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914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Voinigescu_Fig10-30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717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0400" y="1524000"/>
            <a:ext cx="2743200" cy="2982468"/>
            <a:chOff x="3200400" y="1524000"/>
            <a:chExt cx="2743200" cy="29824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351532"/>
              <a:ext cx="2743200" cy="215493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Voinigescu_Fig10-31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945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17256" y="1905000"/>
            <a:ext cx="2109488" cy="2246376"/>
            <a:chOff x="3517256" y="1905000"/>
            <a:chExt cx="2109488" cy="22463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28" y="2706624"/>
              <a:ext cx="1152144" cy="14447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Voinigescu_Fig10-32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1043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83764" y="1752600"/>
            <a:ext cx="3776472" cy="2543556"/>
            <a:chOff x="2683764" y="1752600"/>
            <a:chExt cx="3776472" cy="25435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3764" y="2561844"/>
              <a:ext cx="3776472" cy="17343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752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Voinigescu_Fig10-33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541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92324" y="1447800"/>
            <a:ext cx="3959352" cy="3154680"/>
            <a:chOff x="2592324" y="1447800"/>
            <a:chExt cx="3959352" cy="31546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2324" y="2255520"/>
              <a:ext cx="3959352" cy="23469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Voinigescu_Fig10-34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49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52800" y="1447800"/>
            <a:ext cx="2438400" cy="3270504"/>
            <a:chOff x="3352800" y="1447800"/>
            <a:chExt cx="2438400" cy="32705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800" y="2139696"/>
              <a:ext cx="2438400" cy="25786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Voinigescu_Fig10-35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577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46020" y="1905000"/>
            <a:ext cx="4251960" cy="2119884"/>
            <a:chOff x="2446020" y="1905000"/>
            <a:chExt cx="4251960" cy="21198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6020" y="2833116"/>
              <a:ext cx="4251960" cy="11917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17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06724" y="2057400"/>
            <a:ext cx="2130552" cy="1972056"/>
            <a:chOff x="3506724" y="2057400"/>
            <a:chExt cx="2130552" cy="19720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6724" y="2828544"/>
              <a:ext cx="2130552" cy="12009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2057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906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06724" y="1828800"/>
            <a:ext cx="2130552" cy="2421636"/>
            <a:chOff x="3506724" y="1828800"/>
            <a:chExt cx="2130552" cy="24216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6724" y="2607564"/>
              <a:ext cx="2130552" cy="16428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828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48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17256" y="2145268"/>
            <a:ext cx="2109488" cy="1794272"/>
            <a:chOff x="3517256" y="2145268"/>
            <a:chExt cx="2109488" cy="17942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6640" y="2918460"/>
              <a:ext cx="1950720" cy="10210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2145268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503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22804" y="1752600"/>
            <a:ext cx="3898392" cy="2551176"/>
            <a:chOff x="2622804" y="1752600"/>
            <a:chExt cx="3898392" cy="25511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2804" y="2554224"/>
              <a:ext cx="3898392" cy="17495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752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356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5600" y="1447800"/>
            <a:ext cx="3352800" cy="3215640"/>
            <a:chOff x="2895600" y="1447800"/>
            <a:chExt cx="3352800" cy="32156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2194560"/>
              <a:ext cx="3352800" cy="24688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Voinigescu_Fig10-09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2946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210</Words>
  <Application>Microsoft Office PowerPoint</Application>
  <PresentationFormat>On-screen Show (4:3)</PresentationFormat>
  <Paragraphs>70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Anandharaj, Kannan</cp:lastModifiedBy>
  <cp:revision>4</cp:revision>
  <dcterms:created xsi:type="dcterms:W3CDTF">2013-03-30T13:04:46Z</dcterms:created>
  <dcterms:modified xsi:type="dcterms:W3CDTF">2013-04-02T12:24:19Z</dcterms:modified>
</cp:coreProperties>
</file>