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91" r:id="rId2"/>
    <p:sldId id="292" r:id="rId3"/>
    <p:sldId id="293" r:id="rId4"/>
    <p:sldId id="294" r:id="rId5"/>
    <p:sldId id="295" r:id="rId6"/>
    <p:sldId id="296" r:id="rId7"/>
    <p:sldId id="297" r:id="rId8"/>
    <p:sldId id="298" r:id="rId9"/>
    <p:sldId id="299" r:id="rId10"/>
    <p:sldId id="300" r:id="rId11"/>
    <p:sldId id="301" r:id="rId12"/>
    <p:sldId id="302" r:id="rId13"/>
    <p:sldId id="303" r:id="rId14"/>
    <p:sldId id="304" r:id="rId15"/>
    <p:sldId id="305" r:id="rId16"/>
    <p:sldId id="306" r:id="rId17"/>
    <p:sldId id="307" r:id="rId18"/>
    <p:sldId id="308" r:id="rId19"/>
    <p:sldId id="309" r:id="rId20"/>
    <p:sldId id="310" r:id="rId21"/>
    <p:sldId id="311" r:id="rId22"/>
    <p:sldId id="312" r:id="rId23"/>
    <p:sldId id="313" r:id="rId24"/>
    <p:sldId id="314" r:id="rId25"/>
    <p:sldId id="315" r:id="rId26"/>
    <p:sldId id="316" r:id="rId27"/>
    <p:sldId id="317" r:id="rId28"/>
    <p:sldId id="318" r:id="rId29"/>
    <p:sldId id="319" r:id="rId30"/>
    <p:sldId id="320" r:id="rId31"/>
    <p:sldId id="321" r:id="rId32"/>
    <p:sldId id="322" r:id="rId33"/>
    <p:sldId id="323" r:id="rId34"/>
    <p:sldId id="324" r:id="rId35"/>
    <p:sldId id="325" r:id="rId36"/>
    <p:sldId id="326" r:id="rId3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6" d="100"/>
          <a:sy n="96" d="100"/>
        </p:scale>
        <p:origin x="-414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8506B3-2262-4C44-8D24-D368537323A2}" type="datetimeFigureOut">
              <a:rPr lang="en-US" smtClean="0"/>
              <a:t>4/2/2013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190D22-231C-425E-AE0B-C8151DBA74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87298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8506B3-2262-4C44-8D24-D368537323A2}" type="datetimeFigureOut">
              <a:rPr lang="en-US" smtClean="0"/>
              <a:t>4/2/2013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190D22-231C-425E-AE0B-C8151DBA74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6251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8506B3-2262-4C44-8D24-D368537323A2}" type="datetimeFigureOut">
              <a:rPr lang="en-US" smtClean="0"/>
              <a:t>4/2/2013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190D22-231C-425E-AE0B-C8151DBA74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89066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8506B3-2262-4C44-8D24-D368537323A2}" type="datetimeFigureOut">
              <a:rPr lang="en-US" smtClean="0"/>
              <a:t>4/2/2013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190D22-231C-425E-AE0B-C8151DBA74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52382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8506B3-2262-4C44-8D24-D368537323A2}" type="datetimeFigureOut">
              <a:rPr lang="en-US" smtClean="0"/>
              <a:t>4/2/2013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190D22-231C-425E-AE0B-C8151DBA74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91785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8506B3-2262-4C44-8D24-D368537323A2}" type="datetimeFigureOut">
              <a:rPr lang="en-US" smtClean="0"/>
              <a:t>4/2/2013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190D22-231C-425E-AE0B-C8151DBA74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87498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8506B3-2262-4C44-8D24-D368537323A2}" type="datetimeFigureOut">
              <a:rPr lang="en-US" smtClean="0"/>
              <a:t>4/2/2013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190D22-231C-425E-AE0B-C8151DBA74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10138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8506B3-2262-4C44-8D24-D368537323A2}" type="datetimeFigureOut">
              <a:rPr lang="en-US" smtClean="0"/>
              <a:t>4/2/2013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190D22-231C-425E-AE0B-C8151DBA74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2621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8506B3-2262-4C44-8D24-D368537323A2}" type="datetimeFigureOut">
              <a:rPr lang="en-US" smtClean="0"/>
              <a:t>4/2/2013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190D22-231C-425E-AE0B-C8151DBA74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54585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8506B3-2262-4C44-8D24-D368537323A2}" type="datetimeFigureOut">
              <a:rPr lang="en-US" smtClean="0"/>
              <a:t>4/2/2013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190D22-231C-425E-AE0B-C8151DBA74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29043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8506B3-2262-4C44-8D24-D368537323A2}" type="datetimeFigureOut">
              <a:rPr lang="en-US" smtClean="0"/>
              <a:t>4/2/2013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190D22-231C-425E-AE0B-C8151DBA74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77777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8506B3-2262-4C44-8D24-D368537323A2}" type="datetimeFigureOut">
              <a:rPr lang="en-US" smtClean="0"/>
              <a:t>4/2/2013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190D22-231C-425E-AE0B-C8151DBA74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59588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3517256" y="1295400"/>
            <a:ext cx="2109488" cy="3582924"/>
            <a:chOff x="3517256" y="1295400"/>
            <a:chExt cx="2109488" cy="3582924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828288" y="1979676"/>
              <a:ext cx="1487424" cy="2898648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17256" y="1295400"/>
              <a:ext cx="210948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Voinigescu_Fig10-36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27900467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2145792" y="1219200"/>
            <a:ext cx="4852416" cy="3724656"/>
            <a:chOff x="2145792" y="1219200"/>
            <a:chExt cx="4852416" cy="3724656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45792" y="1914144"/>
              <a:ext cx="4852416" cy="3029712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17256" y="1219200"/>
              <a:ext cx="210948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Voinigescu_Fig10-45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889543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2727960" y="1295400"/>
            <a:ext cx="3688080" cy="3438144"/>
            <a:chOff x="2727960" y="1295400"/>
            <a:chExt cx="3688080" cy="3438144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27960" y="2124456"/>
              <a:ext cx="3688080" cy="2609088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17256" y="1295400"/>
              <a:ext cx="210948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Voinigescu_Fig10-46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3850697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3049524" y="1230868"/>
            <a:ext cx="3044952" cy="3603260"/>
            <a:chOff x="3049524" y="1230868"/>
            <a:chExt cx="3044952" cy="3603260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49524" y="2023872"/>
              <a:ext cx="3044952" cy="2810256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17256" y="1230868"/>
              <a:ext cx="210948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Voinigescu_Fig10-47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8691989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3048000" y="734568"/>
            <a:ext cx="3048000" cy="5388864"/>
            <a:chOff x="3048000" y="457200"/>
            <a:chExt cx="3048000" cy="5388864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48000" y="1011936"/>
              <a:ext cx="3048000" cy="4834128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17256" y="457200"/>
              <a:ext cx="210948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Voinigescu_Fig10-48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364339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2916936" y="762000"/>
            <a:ext cx="3310128" cy="4546092"/>
            <a:chOff x="2916936" y="762000"/>
            <a:chExt cx="3310128" cy="4546092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16936" y="1549908"/>
              <a:ext cx="3310128" cy="3758184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17256" y="762000"/>
              <a:ext cx="210948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Voinigescu_Fig10-49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21324652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2743200" y="1371600"/>
            <a:ext cx="3657600" cy="3322320"/>
            <a:chOff x="2743200" y="1371600"/>
            <a:chExt cx="3657600" cy="3322320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43200" y="2164080"/>
              <a:ext cx="3657600" cy="2529840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17256" y="1371600"/>
              <a:ext cx="210948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Voinigescu_Fig10-50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8795234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2058924" y="838200"/>
            <a:ext cx="5026152" cy="4489704"/>
            <a:chOff x="2058924" y="838200"/>
            <a:chExt cx="5026152" cy="4489704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58924" y="1530096"/>
              <a:ext cx="5026152" cy="3797808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17256" y="838200"/>
              <a:ext cx="210948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Voinigescu_Fig10-51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29488660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3203448" y="1600200"/>
            <a:ext cx="2737104" cy="2855976"/>
            <a:chOff x="3203448" y="1600200"/>
            <a:chExt cx="2737104" cy="2855976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203448" y="2401824"/>
              <a:ext cx="2737104" cy="2054352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17256" y="1600200"/>
              <a:ext cx="210948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Voinigescu_Fig10-52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5115775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2119884" y="1524000"/>
            <a:ext cx="4904232" cy="2919984"/>
            <a:chOff x="2119884" y="1524000"/>
            <a:chExt cx="4904232" cy="2919984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19884" y="2414016"/>
              <a:ext cx="4904232" cy="2029968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17256" y="1524000"/>
              <a:ext cx="210948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Voinigescu_Fig10-53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38065155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2025396" y="1600200"/>
            <a:ext cx="5093208" cy="2828544"/>
            <a:chOff x="2025396" y="1600200"/>
            <a:chExt cx="5093208" cy="2828544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25396" y="2429256"/>
              <a:ext cx="5093208" cy="1999488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17256" y="1600200"/>
              <a:ext cx="210948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Voinigescu_Fig10-54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3314177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2186940" y="1752600"/>
            <a:ext cx="4770120" cy="2552700"/>
            <a:chOff x="2186940" y="1752600"/>
            <a:chExt cx="4770120" cy="2552700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86940" y="2552700"/>
              <a:ext cx="4770120" cy="1752600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17256" y="1752600"/>
              <a:ext cx="210948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Voinigescu_Fig10-37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4738310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1776984" y="877062"/>
            <a:ext cx="5590032" cy="5103876"/>
            <a:chOff x="1776984" y="609600"/>
            <a:chExt cx="5590032" cy="5103876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76984" y="1144524"/>
              <a:ext cx="5590032" cy="4568952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17256" y="609600"/>
              <a:ext cx="210948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Voinigescu_Fig10-55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28483340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2287524" y="838200"/>
            <a:ext cx="4568952" cy="4462272"/>
            <a:chOff x="2287524" y="838200"/>
            <a:chExt cx="4568952" cy="4462272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87524" y="1557528"/>
              <a:ext cx="4568952" cy="3742944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17256" y="838200"/>
              <a:ext cx="210948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Voinigescu_Fig10-56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22471590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2287524" y="386834"/>
            <a:ext cx="4568952" cy="6084332"/>
            <a:chOff x="2287524" y="87868"/>
            <a:chExt cx="4568952" cy="6084332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87524" y="685800"/>
              <a:ext cx="4568952" cy="5486400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17256" y="87868"/>
              <a:ext cx="210948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Voinigescu_Fig10-57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9991863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3049524" y="1447800"/>
            <a:ext cx="3044952" cy="3163824"/>
            <a:chOff x="3049524" y="1447800"/>
            <a:chExt cx="3044952" cy="3163824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49524" y="2246376"/>
              <a:ext cx="3044952" cy="2365248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17256" y="1447800"/>
              <a:ext cx="210948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Voinigescu_Fig10-58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30521271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3517256" y="1828800"/>
            <a:ext cx="2109488" cy="2465832"/>
            <a:chOff x="3517256" y="1828800"/>
            <a:chExt cx="2109488" cy="2465832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59708" y="2563368"/>
              <a:ext cx="1624584" cy="1731264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17256" y="1828800"/>
              <a:ext cx="210948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Voinigescu_Fig10-59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32407289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3457956" y="1600200"/>
            <a:ext cx="2228088" cy="2889504"/>
            <a:chOff x="3457956" y="1600200"/>
            <a:chExt cx="2228088" cy="2889504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57956" y="2368296"/>
              <a:ext cx="2228088" cy="2121408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17256" y="1600200"/>
              <a:ext cx="210948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Voinigescu_Fig10-60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4711647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3517256" y="1676400"/>
            <a:ext cx="2109488" cy="2685288"/>
            <a:chOff x="3517256" y="1676400"/>
            <a:chExt cx="2109488" cy="2685288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57600" y="2496312"/>
              <a:ext cx="1828800" cy="1865376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17256" y="1676400"/>
              <a:ext cx="210948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Voinigescu_Fig10-61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1519612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3517256" y="1600200"/>
            <a:ext cx="2109488" cy="2831592"/>
            <a:chOff x="3517256" y="1600200"/>
            <a:chExt cx="2109488" cy="2831592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59708" y="2426208"/>
              <a:ext cx="1624584" cy="2005584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17256" y="1600200"/>
              <a:ext cx="210948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Voinigescu_Fig10-62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718629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2971800" y="1447800"/>
            <a:ext cx="3200400" cy="3148584"/>
            <a:chOff x="2971800" y="1447800"/>
            <a:chExt cx="3200400" cy="3148584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71800" y="2261616"/>
              <a:ext cx="3200400" cy="2334768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17256" y="1447800"/>
              <a:ext cx="210948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Voinigescu_Fig10-63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10107513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2944368" y="990600"/>
            <a:ext cx="3255264" cy="4073652"/>
            <a:chOff x="2944368" y="990600"/>
            <a:chExt cx="3255264" cy="4073652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44368" y="1793748"/>
              <a:ext cx="3255264" cy="3270504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17256" y="990600"/>
              <a:ext cx="210948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Voinigescu_Fig10-64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28321271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2895600" y="1905000"/>
            <a:ext cx="3352800" cy="2270760"/>
            <a:chOff x="2895600" y="1905000"/>
            <a:chExt cx="3352800" cy="2270760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895600" y="2682240"/>
              <a:ext cx="3352800" cy="1493520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17256" y="1905000"/>
              <a:ext cx="210948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Voinigescu_Fig10-38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15608890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2973324" y="1295400"/>
            <a:ext cx="3197352" cy="3413760"/>
            <a:chOff x="2973324" y="1295400"/>
            <a:chExt cx="3197352" cy="3413760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73324" y="2148840"/>
              <a:ext cx="3197352" cy="2560320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17256" y="1295400"/>
              <a:ext cx="210948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Voinigescu_Fig10-65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6020032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2106168" y="762000"/>
            <a:ext cx="4931664" cy="4585716"/>
            <a:chOff x="2106168" y="762000"/>
            <a:chExt cx="4931664" cy="4585716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06168" y="1510284"/>
              <a:ext cx="4931664" cy="3837432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17256" y="762000"/>
              <a:ext cx="210948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Voinigescu_Fig10-66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611926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7" name="Group 6"/>
          <p:cNvGrpSpPr/>
          <p:nvPr/>
        </p:nvGrpSpPr>
        <p:grpSpPr>
          <a:xfrm>
            <a:off x="839724" y="1066800"/>
            <a:ext cx="7464552" cy="4629150"/>
            <a:chOff x="839724" y="1066800"/>
            <a:chExt cx="7464552" cy="4629150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39724" y="1809750"/>
              <a:ext cx="7464552" cy="3886200"/>
            </a:xfrm>
            <a:prstGeom prst="rect">
              <a:avLst/>
            </a:prstGeom>
          </p:spPr>
        </p:pic>
        <p:sp>
          <p:nvSpPr>
            <p:cNvPr id="6" name="Rectangle 5"/>
            <p:cNvSpPr/>
            <p:nvPr/>
          </p:nvSpPr>
          <p:spPr>
            <a:xfrm>
              <a:off x="3517256" y="1066800"/>
              <a:ext cx="210948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Voinigescu_Fig10-67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19603252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833628" y="621268"/>
            <a:ext cx="7476744" cy="4956572"/>
            <a:chOff x="833628" y="621268"/>
            <a:chExt cx="7476744" cy="4956572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33628" y="1280160"/>
              <a:ext cx="7476744" cy="4297680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17256" y="621268"/>
              <a:ext cx="210948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Voinigescu_Fig10-68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18749135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830580" y="685800"/>
            <a:ext cx="7482840" cy="4796028"/>
            <a:chOff x="830580" y="685800"/>
            <a:chExt cx="7482840" cy="4796028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30580" y="1376172"/>
              <a:ext cx="7482840" cy="4105656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17256" y="685800"/>
              <a:ext cx="210948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Voinigescu_Fig10-69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1283436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2075688" y="914400"/>
            <a:ext cx="4992624" cy="4274820"/>
            <a:chOff x="2075688" y="914400"/>
            <a:chExt cx="4992624" cy="4274820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75688" y="1668780"/>
              <a:ext cx="4992624" cy="3520440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17256" y="914400"/>
              <a:ext cx="210948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Voinigescu_Fig10-70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24934966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2365248" y="1066800"/>
            <a:ext cx="4413504" cy="3945636"/>
            <a:chOff x="2365248" y="1066800"/>
            <a:chExt cx="4413504" cy="3945636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365248" y="1845564"/>
              <a:ext cx="4413504" cy="3166872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17256" y="1066800"/>
              <a:ext cx="210948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Voinigescu_Fig10-71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37406473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2286000" y="914400"/>
            <a:ext cx="4572000" cy="4306824"/>
            <a:chOff x="2286000" y="914400"/>
            <a:chExt cx="4572000" cy="4306824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86000" y="1636776"/>
              <a:ext cx="4572000" cy="3584448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17256" y="914400"/>
              <a:ext cx="210948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Voinigescu_Fig10-39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25123337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2269236" y="1066800"/>
            <a:ext cx="4605528" cy="3982212"/>
            <a:chOff x="2269236" y="1066800"/>
            <a:chExt cx="4605528" cy="3982212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69236" y="1808988"/>
              <a:ext cx="4605528" cy="3240024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17256" y="1066800"/>
              <a:ext cx="210948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Voinigescu_Fig10-40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8953131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2273808" y="1066800"/>
            <a:ext cx="4596384" cy="3977640"/>
            <a:chOff x="2273808" y="1066800"/>
            <a:chExt cx="4596384" cy="3977640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73808" y="1813560"/>
              <a:ext cx="4596384" cy="3230880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17256" y="1066800"/>
              <a:ext cx="210948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Voinigescu_Fig10-41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22155356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3048000" y="1600200"/>
            <a:ext cx="3048000" cy="2921508"/>
            <a:chOff x="3048000" y="1600200"/>
            <a:chExt cx="3048000" cy="2921508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48000" y="2336292"/>
              <a:ext cx="3048000" cy="2185416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17256" y="1600200"/>
              <a:ext cx="210948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Voinigescu_Fig10-42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8059229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3073908" y="1524000"/>
            <a:ext cx="2996184" cy="2991612"/>
            <a:chOff x="3073908" y="1524000"/>
            <a:chExt cx="2996184" cy="2991612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73908" y="2342388"/>
              <a:ext cx="2996184" cy="2173224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17256" y="1524000"/>
              <a:ext cx="210948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Voinigescu_Fig10-43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1759322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3048000" y="1371600"/>
            <a:ext cx="3048000" cy="3275076"/>
            <a:chOff x="3048000" y="1371600"/>
            <a:chExt cx="3048000" cy="3275076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48000" y="2211324"/>
              <a:ext cx="3048000" cy="2435352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17256" y="1371600"/>
              <a:ext cx="210948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Voinigescu_Fig10-44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4967973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</TotalTime>
  <Words>216</Words>
  <Application>Microsoft Office PowerPoint</Application>
  <PresentationFormat>On-screen Show (4:3)</PresentationFormat>
  <Paragraphs>72</Paragraphs>
  <Slides>36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36</vt:i4>
      </vt:variant>
    </vt:vector>
  </HeadingPairs>
  <TitlesOfParts>
    <vt:vector size="37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psi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Mathan, Mannankatti</dc:creator>
  <cp:lastModifiedBy>Anandharaj, Kannan</cp:lastModifiedBy>
  <cp:revision>5</cp:revision>
  <dcterms:created xsi:type="dcterms:W3CDTF">2013-03-30T13:04:46Z</dcterms:created>
  <dcterms:modified xsi:type="dcterms:W3CDTF">2013-04-02T12:26:08Z</dcterms:modified>
</cp:coreProperties>
</file>