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2BCA-CC5F-E441-B46A-B5D5E21DC6D5}" type="datetimeFigureOut"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413F1-79E7-D44E-B65F-CB0BBB25C6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7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7F63-96D8-1F4F-98CE-B0D0F9D7AFDF}" type="datetimeFigureOut">
              <a:rPr lang="en-US"/>
              <a:pPr/>
              <a:t>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FCE6-3BE7-D142-A511-177B15B4BCC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4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3.19”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2.25”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0.92”x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7” x 4.53”,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3.81”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3.94”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7” x 4.41”,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0.74”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3.37”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2.54”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1.32”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FCE6-3BE7-D142-A511-177B15B4BCC9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158-46C7-FA48-BBE2-7F87379F4DFB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D27E-900C-DD4C-AC31-823542377B88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4129-933F-0743-B41A-D654C14A084C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528-4D4E-0749-B9C9-FBA3DD7DCB4C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03CA-8BF5-B74B-9A84-3C944093BC5D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FAA-C4E0-434E-B38E-E86C362768A2}" type="datetime1"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5C73-5A7C-C346-9717-8D93AEF63A0C}" type="datetime1"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85E2-100A-7347-BFDC-E81A89D2E63C}" type="datetime1"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8726-C564-ED47-B743-FA4F75DB22D2}" type="datetime1"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44F4-DB84-1140-A9F2-3CD1FE6A3F85}" type="datetime1"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55A-3DBC-304E-A7AB-1168798FB62C}" type="datetime1"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6224-9E57-A94F-80FF-665D277965BA}" type="datetime1"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CFA03F71-267D-C742-AFA3-739520C4BA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16.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06 at 9.21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29" y="1892256"/>
            <a:ext cx="4189658" cy="362156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590800" y="1873250"/>
            <a:ext cx="2222500" cy="1028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628900" y="1697057"/>
            <a:ext cx="2095500" cy="1100118"/>
            <a:chOff x="1917700" y="1112857"/>
            <a:chExt cx="2095500" cy="1100118"/>
          </a:xfrm>
        </p:grpSpPr>
        <p:grpSp>
          <p:nvGrpSpPr>
            <p:cNvPr id="39" name="Group 38"/>
            <p:cNvGrpSpPr/>
            <p:nvPr/>
          </p:nvGrpSpPr>
          <p:grpSpPr>
            <a:xfrm>
              <a:off x="1917700" y="1112857"/>
              <a:ext cx="2063750" cy="1100118"/>
              <a:chOff x="1917700" y="286923"/>
              <a:chExt cx="3613150" cy="1926052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117850" y="758825"/>
                <a:ext cx="1216025" cy="1441450"/>
              </a:xfrm>
              <a:custGeom>
                <a:avLst/>
                <a:gdLst>
                  <a:gd name="connsiteX0" fmla="*/ 0 w 1216025"/>
                  <a:gd name="connsiteY0" fmla="*/ 0 h 1441450"/>
                  <a:gd name="connsiteX1" fmla="*/ 0 w 1216025"/>
                  <a:gd name="connsiteY1" fmla="*/ 400050 h 1441450"/>
                  <a:gd name="connsiteX2" fmla="*/ 1212850 w 1216025"/>
                  <a:gd name="connsiteY2" fmla="*/ 1441450 h 1441450"/>
                  <a:gd name="connsiteX3" fmla="*/ 1216025 w 1216025"/>
                  <a:gd name="connsiteY3" fmla="*/ 1047750 h 1441450"/>
                  <a:gd name="connsiteX4" fmla="*/ 0 w 1216025"/>
                  <a:gd name="connsiteY4" fmla="*/ 0 h 144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025" h="1441450">
                    <a:moveTo>
                      <a:pt x="0" y="0"/>
                    </a:moveTo>
                    <a:lnTo>
                      <a:pt x="0" y="400050"/>
                    </a:lnTo>
                    <a:lnTo>
                      <a:pt x="1212850" y="1441450"/>
                    </a:lnTo>
                    <a:cubicBezTo>
                      <a:pt x="1213908" y="1310217"/>
                      <a:pt x="1216025" y="1047750"/>
                      <a:pt x="1216025" y="10477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114675" y="758825"/>
                <a:ext cx="2416175" cy="1057275"/>
              </a:xfrm>
              <a:custGeom>
                <a:avLst/>
                <a:gdLst>
                  <a:gd name="connsiteX0" fmla="*/ 0 w 2416175"/>
                  <a:gd name="connsiteY0" fmla="*/ 0 h 1057275"/>
                  <a:gd name="connsiteX1" fmla="*/ 1203325 w 2416175"/>
                  <a:gd name="connsiteY1" fmla="*/ 3175 h 1057275"/>
                  <a:gd name="connsiteX2" fmla="*/ 2416175 w 2416175"/>
                  <a:gd name="connsiteY2" fmla="*/ 1050925 h 1057275"/>
                  <a:gd name="connsiteX3" fmla="*/ 1225550 w 2416175"/>
                  <a:gd name="connsiteY3" fmla="*/ 1057275 h 1057275"/>
                  <a:gd name="connsiteX4" fmla="*/ 0 w 2416175"/>
                  <a:gd name="connsiteY4" fmla="*/ 0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175" h="1057275">
                    <a:moveTo>
                      <a:pt x="0" y="0"/>
                    </a:moveTo>
                    <a:lnTo>
                      <a:pt x="1203325" y="3175"/>
                    </a:lnTo>
                    <a:lnTo>
                      <a:pt x="2416175" y="1050925"/>
                    </a:lnTo>
                    <a:lnTo>
                      <a:pt x="1225550" y="1057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17700" y="1155700"/>
                <a:ext cx="2416175" cy="1057275"/>
              </a:xfrm>
              <a:custGeom>
                <a:avLst/>
                <a:gdLst>
                  <a:gd name="connsiteX0" fmla="*/ 0 w 2416175"/>
                  <a:gd name="connsiteY0" fmla="*/ 0 h 1057275"/>
                  <a:gd name="connsiteX1" fmla="*/ 1203325 w 2416175"/>
                  <a:gd name="connsiteY1" fmla="*/ 3175 h 1057275"/>
                  <a:gd name="connsiteX2" fmla="*/ 2416175 w 2416175"/>
                  <a:gd name="connsiteY2" fmla="*/ 1050925 h 1057275"/>
                  <a:gd name="connsiteX3" fmla="*/ 1225550 w 2416175"/>
                  <a:gd name="connsiteY3" fmla="*/ 1057275 h 1057275"/>
                  <a:gd name="connsiteX4" fmla="*/ 0 w 2416175"/>
                  <a:gd name="connsiteY4" fmla="*/ 0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175" h="1057275">
                    <a:moveTo>
                      <a:pt x="0" y="0"/>
                    </a:moveTo>
                    <a:lnTo>
                      <a:pt x="1203325" y="3175"/>
                    </a:lnTo>
                    <a:lnTo>
                      <a:pt x="2416175" y="1050925"/>
                    </a:lnTo>
                    <a:lnTo>
                      <a:pt x="1225550" y="1057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3184018" y="1177417"/>
                <a:ext cx="401065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rc 18"/>
              <p:cNvSpPr/>
              <p:nvPr/>
            </p:nvSpPr>
            <p:spPr>
              <a:xfrm rot="18766211">
                <a:off x="2581073" y="1103774"/>
                <a:ext cx="860062" cy="976008"/>
              </a:xfrm>
              <a:prstGeom prst="arc">
                <a:avLst>
                  <a:gd name="adj1" fmla="val 924905"/>
                  <a:gd name="adj2" fmla="val 6796226"/>
                </a:avLst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 rot="18332744">
                <a:off x="3203590" y="43011"/>
                <a:ext cx="763664" cy="1251487"/>
              </a:xfrm>
              <a:prstGeom prst="arc">
                <a:avLst>
                  <a:gd name="adj1" fmla="val 4267949"/>
                  <a:gd name="adj2" fmla="val 10686654"/>
                </a:avLst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140075" y="1425575"/>
              <a:ext cx="873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bowing on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441700" y="1708150"/>
            <a:ext cx="431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4" imgW="431800" imgH="215900" progId="Equation.3">
                    <p:embed/>
                  </p:oleObj>
                </mc:Choice>
                <mc:Fallback>
                  <p:oleObj name="Equation" r:id="rId4" imgW="4318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0" y="1708150"/>
                          <a:ext cx="431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130425" y="1250950"/>
              <a:ext cx="439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jog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2470150" y="1457325"/>
              <a:ext cx="225425" cy="13335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37467" y="4745567"/>
            <a:ext cx="1066800" cy="3471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2066" y="469476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screw direction</a:t>
            </a:r>
          </a:p>
          <a:p>
            <a:pPr algn="ctr"/>
            <a:r>
              <a:rPr lang="en-US" sz="1200" dirty="0" smtClean="0">
                <a:latin typeface="Times"/>
                <a:cs typeface="Times"/>
              </a:rPr>
              <a:t>[110]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65033" y="4940300"/>
            <a:ext cx="7704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21" idx="1"/>
          </p:cNvCxnSpPr>
          <p:nvPr/>
        </p:nvCxnSpPr>
        <p:spPr>
          <a:xfrm rot="10800000" flipV="1">
            <a:off x="4068235" y="4065488"/>
            <a:ext cx="143935" cy="19747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0634" y="3776134"/>
            <a:ext cx="262467" cy="19473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352800" y="2514600"/>
            <a:ext cx="1092200" cy="1223433"/>
          </a:xfrm>
          <a:custGeom>
            <a:avLst/>
            <a:gdLst>
              <a:gd name="connsiteX0" fmla="*/ 1092200 w 1092200"/>
              <a:gd name="connsiteY0" fmla="*/ 1223433 h 1223433"/>
              <a:gd name="connsiteX1" fmla="*/ 956733 w 1092200"/>
              <a:gd name="connsiteY1" fmla="*/ 1024467 h 1223433"/>
              <a:gd name="connsiteX2" fmla="*/ 719667 w 1092200"/>
              <a:gd name="connsiteY2" fmla="*/ 736600 h 1223433"/>
              <a:gd name="connsiteX3" fmla="*/ 461433 w 1092200"/>
              <a:gd name="connsiteY3" fmla="*/ 469900 h 1223433"/>
              <a:gd name="connsiteX4" fmla="*/ 203200 w 1092200"/>
              <a:gd name="connsiteY4" fmla="*/ 207433 h 1223433"/>
              <a:gd name="connsiteX5" fmla="*/ 0 w 1092200"/>
              <a:gd name="connsiteY5" fmla="*/ 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223433">
                <a:moveTo>
                  <a:pt x="1092200" y="1223433"/>
                </a:moveTo>
                <a:cubicBezTo>
                  <a:pt x="1055511" y="1164519"/>
                  <a:pt x="1018822" y="1105606"/>
                  <a:pt x="956733" y="1024467"/>
                </a:cubicBezTo>
                <a:cubicBezTo>
                  <a:pt x="894644" y="943328"/>
                  <a:pt x="802217" y="829028"/>
                  <a:pt x="719667" y="736600"/>
                </a:cubicBezTo>
                <a:cubicBezTo>
                  <a:pt x="637117" y="644172"/>
                  <a:pt x="461433" y="469900"/>
                  <a:pt x="461433" y="469900"/>
                </a:cubicBezTo>
                <a:lnTo>
                  <a:pt x="203200" y="20743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45000" y="3348567"/>
            <a:ext cx="1371600" cy="389467"/>
          </a:xfrm>
          <a:custGeom>
            <a:avLst/>
            <a:gdLst>
              <a:gd name="connsiteX0" fmla="*/ 0 w 1371600"/>
              <a:gd name="connsiteY0" fmla="*/ 389467 h 389467"/>
              <a:gd name="connsiteX1" fmla="*/ 266700 w 1371600"/>
              <a:gd name="connsiteY1" fmla="*/ 258233 h 389467"/>
              <a:gd name="connsiteX2" fmla="*/ 575734 w 1371600"/>
              <a:gd name="connsiteY2" fmla="*/ 152400 h 389467"/>
              <a:gd name="connsiteX3" fmla="*/ 905934 w 1371600"/>
              <a:gd name="connsiteY3" fmla="*/ 67733 h 389467"/>
              <a:gd name="connsiteX4" fmla="*/ 1117600 w 1371600"/>
              <a:gd name="connsiteY4" fmla="*/ 38100 h 389467"/>
              <a:gd name="connsiteX5" fmla="*/ 1371600 w 1371600"/>
              <a:gd name="connsiteY5" fmla="*/ 0 h 3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389467">
                <a:moveTo>
                  <a:pt x="0" y="389467"/>
                </a:moveTo>
                <a:cubicBezTo>
                  <a:pt x="85372" y="343605"/>
                  <a:pt x="170744" y="297744"/>
                  <a:pt x="266700" y="258233"/>
                </a:cubicBezTo>
                <a:cubicBezTo>
                  <a:pt x="362656" y="218722"/>
                  <a:pt x="469195" y="184150"/>
                  <a:pt x="575734" y="152400"/>
                </a:cubicBezTo>
                <a:cubicBezTo>
                  <a:pt x="682273" y="120650"/>
                  <a:pt x="815623" y="86783"/>
                  <a:pt x="905934" y="67733"/>
                </a:cubicBezTo>
                <a:cubicBezTo>
                  <a:pt x="996245" y="48683"/>
                  <a:pt x="1117600" y="38100"/>
                  <a:pt x="1117600" y="38100"/>
                </a:cubicBezTo>
                <a:lnTo>
                  <a:pt x="13716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05767" y="2976033"/>
            <a:ext cx="952500" cy="338667"/>
          </a:xfrm>
          <a:custGeom>
            <a:avLst/>
            <a:gdLst>
              <a:gd name="connsiteX0" fmla="*/ 952500 w 952500"/>
              <a:gd name="connsiteY0" fmla="*/ 338667 h 338667"/>
              <a:gd name="connsiteX1" fmla="*/ 563033 w 952500"/>
              <a:gd name="connsiteY1" fmla="*/ 173567 h 338667"/>
              <a:gd name="connsiteX2" fmla="*/ 0 w 952500"/>
              <a:gd name="connsiteY2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338667">
                <a:moveTo>
                  <a:pt x="952500" y="338667"/>
                </a:moveTo>
                <a:cubicBezTo>
                  <a:pt x="837141" y="284339"/>
                  <a:pt x="721783" y="230011"/>
                  <a:pt x="563033" y="173567"/>
                </a:cubicBezTo>
                <a:cubicBezTo>
                  <a:pt x="404283" y="117123"/>
                  <a:pt x="0" y="0"/>
                  <a:pt x="0" y="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54033" y="3314700"/>
            <a:ext cx="457200" cy="127000"/>
          </a:xfrm>
          <a:custGeom>
            <a:avLst/>
            <a:gdLst>
              <a:gd name="connsiteX0" fmla="*/ 0 w 457200"/>
              <a:gd name="connsiteY0" fmla="*/ 0 h 127000"/>
              <a:gd name="connsiteX1" fmla="*/ 194734 w 457200"/>
              <a:gd name="connsiteY1" fmla="*/ 46567 h 127000"/>
              <a:gd name="connsiteX2" fmla="*/ 457200 w 457200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27000">
                <a:moveTo>
                  <a:pt x="0" y="0"/>
                </a:moveTo>
                <a:cubicBezTo>
                  <a:pt x="59267" y="12700"/>
                  <a:pt x="118534" y="25400"/>
                  <a:pt x="194734" y="46567"/>
                </a:cubicBezTo>
                <a:cubicBezTo>
                  <a:pt x="270934" y="67734"/>
                  <a:pt x="457200" y="127000"/>
                  <a:pt x="457200" y="12700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48567" y="2400300"/>
            <a:ext cx="1401233" cy="910167"/>
          </a:xfrm>
          <a:custGeom>
            <a:avLst/>
            <a:gdLst>
              <a:gd name="connsiteX0" fmla="*/ 1401233 w 1401233"/>
              <a:gd name="connsiteY0" fmla="*/ 910167 h 910167"/>
              <a:gd name="connsiteX1" fmla="*/ 1126066 w 1401233"/>
              <a:gd name="connsiteY1" fmla="*/ 673100 h 910167"/>
              <a:gd name="connsiteX2" fmla="*/ 829733 w 1401233"/>
              <a:gd name="connsiteY2" fmla="*/ 478367 h 910167"/>
              <a:gd name="connsiteX3" fmla="*/ 444500 w 1401233"/>
              <a:gd name="connsiteY3" fmla="*/ 241300 h 910167"/>
              <a:gd name="connsiteX4" fmla="*/ 139700 w 1401233"/>
              <a:gd name="connsiteY4" fmla="*/ 80433 h 910167"/>
              <a:gd name="connsiteX5" fmla="*/ 0 w 1401233"/>
              <a:gd name="connsiteY5" fmla="*/ 0 h 9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33" h="910167">
                <a:moveTo>
                  <a:pt x="1401233" y="910167"/>
                </a:moveTo>
                <a:cubicBezTo>
                  <a:pt x="1311274" y="827617"/>
                  <a:pt x="1221316" y="745067"/>
                  <a:pt x="1126066" y="673100"/>
                </a:cubicBezTo>
                <a:cubicBezTo>
                  <a:pt x="1030816" y="601133"/>
                  <a:pt x="943327" y="550334"/>
                  <a:pt x="829733" y="478367"/>
                </a:cubicBezTo>
                <a:cubicBezTo>
                  <a:pt x="716139" y="406400"/>
                  <a:pt x="559505" y="307622"/>
                  <a:pt x="444500" y="241300"/>
                </a:cubicBezTo>
                <a:cubicBezTo>
                  <a:pt x="329495" y="174978"/>
                  <a:pt x="213783" y="120650"/>
                  <a:pt x="139700" y="80433"/>
                </a:cubicBezTo>
                <a:cubicBezTo>
                  <a:pt x="65617" y="40216"/>
                  <a:pt x="0" y="0"/>
                  <a:pt x="0" y="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54033" y="3220861"/>
            <a:ext cx="1049867" cy="89606"/>
          </a:xfrm>
          <a:custGeom>
            <a:avLst/>
            <a:gdLst>
              <a:gd name="connsiteX0" fmla="*/ 0 w 1049867"/>
              <a:gd name="connsiteY0" fmla="*/ 89606 h 89606"/>
              <a:gd name="connsiteX1" fmla="*/ 211667 w 1049867"/>
              <a:gd name="connsiteY1" fmla="*/ 47272 h 89606"/>
              <a:gd name="connsiteX2" fmla="*/ 495300 w 1049867"/>
              <a:gd name="connsiteY2" fmla="*/ 9172 h 89606"/>
              <a:gd name="connsiteX3" fmla="*/ 787400 w 1049867"/>
              <a:gd name="connsiteY3" fmla="*/ 706 h 89606"/>
              <a:gd name="connsiteX4" fmla="*/ 1049867 w 1049867"/>
              <a:gd name="connsiteY4" fmla="*/ 13406 h 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867" h="89606">
                <a:moveTo>
                  <a:pt x="0" y="89606"/>
                </a:moveTo>
                <a:cubicBezTo>
                  <a:pt x="64558" y="75142"/>
                  <a:pt x="129117" y="60678"/>
                  <a:pt x="211667" y="47272"/>
                </a:cubicBezTo>
                <a:cubicBezTo>
                  <a:pt x="294217" y="33866"/>
                  <a:pt x="399345" y="16933"/>
                  <a:pt x="495300" y="9172"/>
                </a:cubicBezTo>
                <a:cubicBezTo>
                  <a:pt x="591255" y="1411"/>
                  <a:pt x="694972" y="0"/>
                  <a:pt x="787400" y="706"/>
                </a:cubicBezTo>
                <a:cubicBezTo>
                  <a:pt x="879828" y="1412"/>
                  <a:pt x="1049867" y="13406"/>
                  <a:pt x="1049867" y="13406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98899" y="31749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8163" y="27940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8966" y="2573866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9633" y="403436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2169" y="3911600"/>
            <a:ext cx="37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 baseline="-25000">
                <a:latin typeface="Times"/>
                <a:cs typeface="Times"/>
              </a:rPr>
              <a:t>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1442" y="325543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"/>
                <a:cs typeface="Times"/>
              </a:rPr>
              <a:t>δη</a:t>
            </a:r>
            <a:endParaRPr lang="en-US" sz="1400" dirty="0">
              <a:latin typeface="Times"/>
              <a:cs typeface="Time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98434" y="3369735"/>
            <a:ext cx="414868" cy="31326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med" len="med"/>
            <a:tailEnd type="stealth" w="med" len="med"/>
          </a:ln>
          <a:effectLst>
            <a:glow rad="12700">
              <a:schemeClr val="tx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4411132" y="3718983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94200" y="36830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832225" y="357822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plateau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3284156" y="4110906"/>
            <a:ext cx="191014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2738283" y="3565034"/>
            <a:ext cx="109333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 flipH="1" flipV="1">
            <a:off x="4426591" y="3569269"/>
            <a:ext cx="1093333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10800000">
            <a:off x="3284157" y="3641799"/>
            <a:ext cx="168577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3500" y="392429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3300" y="406823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crit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6966" y="2899832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7999" y="39454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63852" y="3458634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4" imgW="393700" imgH="355600" progId="Equation.3">
                  <p:embed/>
                </p:oleObj>
              </mc:Choice>
              <mc:Fallback>
                <p:oleObj name="Equation" r:id="rId4" imgW="3937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2" y="3458634"/>
                        <a:ext cx="393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 23"/>
          <p:cNvSpPr/>
          <p:nvPr/>
        </p:nvSpPr>
        <p:spPr>
          <a:xfrm>
            <a:off x="3263900" y="3635375"/>
            <a:ext cx="1289050" cy="1308100"/>
          </a:xfrm>
          <a:prstGeom prst="arc">
            <a:avLst>
              <a:gd name="adj1" fmla="val 11770330"/>
              <a:gd name="adj2" fmla="val 1618672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3654425" y="2327275"/>
            <a:ext cx="1289050" cy="1308100"/>
          </a:xfrm>
          <a:prstGeom prst="arc">
            <a:avLst>
              <a:gd name="adj1" fmla="val 11770330"/>
              <a:gd name="adj2" fmla="val 1618672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2"/>
            <a:endCxn id="25" idx="2"/>
          </p:cNvCxnSpPr>
          <p:nvPr/>
        </p:nvCxnSpPr>
        <p:spPr>
          <a:xfrm flipV="1">
            <a:off x="3905898" y="3635370"/>
            <a:ext cx="395579" cy="1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02075" y="284797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interstitial</a:t>
            </a:r>
          </a:p>
          <a:p>
            <a:r>
              <a:rPr lang="en-US" sz="1200">
                <a:latin typeface="Times"/>
                <a:cs typeface="Times"/>
              </a:rPr>
              <a:t>production</a:t>
            </a:r>
          </a:p>
        </p:txBody>
      </p:sp>
      <p:sp>
        <p:nvSpPr>
          <p:cNvPr id="32" name="Freeform 31"/>
          <p:cNvSpPr/>
          <p:nvPr/>
        </p:nvSpPr>
        <p:spPr>
          <a:xfrm>
            <a:off x="4667250" y="3188758"/>
            <a:ext cx="177800" cy="75142"/>
          </a:xfrm>
          <a:custGeom>
            <a:avLst/>
            <a:gdLst>
              <a:gd name="connsiteX0" fmla="*/ 177800 w 177800"/>
              <a:gd name="connsiteY0" fmla="*/ 75142 h 75142"/>
              <a:gd name="connsiteX1" fmla="*/ 120650 w 177800"/>
              <a:gd name="connsiteY1" fmla="*/ 37042 h 75142"/>
              <a:gd name="connsiteX2" fmla="*/ 38100 w 177800"/>
              <a:gd name="connsiteY2" fmla="*/ 5292 h 75142"/>
              <a:gd name="connsiteX3" fmla="*/ 0 w 177800"/>
              <a:gd name="connsiteY3" fmla="*/ 5292 h 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75142">
                <a:moveTo>
                  <a:pt x="177800" y="75142"/>
                </a:moveTo>
                <a:cubicBezTo>
                  <a:pt x="160866" y="61913"/>
                  <a:pt x="143933" y="48684"/>
                  <a:pt x="120650" y="37042"/>
                </a:cubicBezTo>
                <a:cubicBezTo>
                  <a:pt x="97367" y="25400"/>
                  <a:pt x="58208" y="10584"/>
                  <a:pt x="38100" y="5292"/>
                </a:cubicBezTo>
                <a:cubicBezTo>
                  <a:pt x="17992" y="0"/>
                  <a:pt x="0" y="5292"/>
                  <a:pt x="0" y="5292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399363" y="3479791"/>
            <a:ext cx="2920836" cy="618914"/>
            <a:chOff x="3399363" y="3479791"/>
            <a:chExt cx="2920836" cy="618914"/>
          </a:xfrm>
        </p:grpSpPr>
        <p:sp>
          <p:nvSpPr>
            <p:cNvPr id="4" name="Arc 3"/>
            <p:cNvSpPr/>
            <p:nvPr/>
          </p:nvSpPr>
          <p:spPr>
            <a:xfrm>
              <a:off x="3869264" y="3479791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4339165" y="3479791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809066" y="3479791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5274734" y="3479791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744635" y="3479791"/>
              <a:ext cx="575564" cy="618914"/>
            </a:xfrm>
            <a:prstGeom prst="arc">
              <a:avLst>
                <a:gd name="adj1" fmla="val 12989350"/>
                <a:gd name="adj2" fmla="val 1527734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3399363" y="3479791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>
            <a:off x="5342467" y="3337010"/>
            <a:ext cx="458556" cy="165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5295892" y="333780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5752042" y="333780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89578" y="3266583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55106" y="3172918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3433" y="3556000"/>
            <a:ext cx="385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int.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6881" y="3556000"/>
            <a:ext cx="385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int.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0330" y="3556000"/>
            <a:ext cx="385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int.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4609" y="3556000"/>
            <a:ext cx="43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vac.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8057" y="3556000"/>
            <a:ext cx="43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vac.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200400" y="3695700"/>
            <a:ext cx="2260600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200400" y="3865034"/>
            <a:ext cx="22606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433233" y="2078567"/>
            <a:ext cx="1701800" cy="1621366"/>
          </a:xfrm>
          <a:custGeom>
            <a:avLst/>
            <a:gdLst>
              <a:gd name="connsiteX0" fmla="*/ 0 w 1701800"/>
              <a:gd name="connsiteY0" fmla="*/ 0 h 1621366"/>
              <a:gd name="connsiteX1" fmla="*/ 1295400 w 1701800"/>
              <a:gd name="connsiteY1" fmla="*/ 1621366 h 1621366"/>
              <a:gd name="connsiteX2" fmla="*/ 1701800 w 1701800"/>
              <a:gd name="connsiteY2" fmla="*/ 16933 h 162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1621366">
                <a:moveTo>
                  <a:pt x="0" y="0"/>
                </a:moveTo>
                <a:lnTo>
                  <a:pt x="1295400" y="1621366"/>
                </a:lnTo>
                <a:lnTo>
                  <a:pt x="1701800" y="16933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24767" y="2078567"/>
            <a:ext cx="1697567" cy="1612900"/>
          </a:xfrm>
          <a:custGeom>
            <a:avLst/>
            <a:gdLst>
              <a:gd name="connsiteX0" fmla="*/ 0 w 1697567"/>
              <a:gd name="connsiteY0" fmla="*/ 0 h 1612900"/>
              <a:gd name="connsiteX1" fmla="*/ 440267 w 1697567"/>
              <a:gd name="connsiteY1" fmla="*/ 1612900 h 1612900"/>
              <a:gd name="connsiteX2" fmla="*/ 1697567 w 1697567"/>
              <a:gd name="connsiteY2" fmla="*/ 21166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567" h="1612900">
                <a:moveTo>
                  <a:pt x="0" y="0"/>
                </a:moveTo>
                <a:lnTo>
                  <a:pt x="440267" y="1612900"/>
                </a:lnTo>
                <a:lnTo>
                  <a:pt x="1697567" y="21166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3527108" y="2706522"/>
            <a:ext cx="158700" cy="41657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7465" y="2561172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3765552" y="2529420"/>
            <a:ext cx="152400" cy="122765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5694" y="24087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229100" y="3721100"/>
            <a:ext cx="127000" cy="127000"/>
          </a:xfrm>
          <a:prstGeom prst="ellips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062817" y="2457450"/>
            <a:ext cx="1595967" cy="846666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09484" y="2474384"/>
            <a:ext cx="1595967" cy="846666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732766" y="2746398"/>
            <a:ext cx="159445" cy="7123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3360" y="26162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7933" y="3496734"/>
            <a:ext cx="33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7933" y="3674532"/>
            <a:ext cx="377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3124200" y="3839633"/>
            <a:ext cx="493774" cy="381678"/>
          </a:xfrm>
          <a:prstGeom prst="arc">
            <a:avLst>
              <a:gd name="adj1" fmla="val 12104743"/>
              <a:gd name="adj2" fmla="val 20389759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3556001" y="3556000"/>
            <a:ext cx="1442208" cy="1149273"/>
          </a:xfrm>
          <a:prstGeom prst="arc">
            <a:avLst>
              <a:gd name="adj1" fmla="val 11683015"/>
              <a:gd name="adj2" fmla="val 20700689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72267" y="3585636"/>
            <a:ext cx="3176351" cy="1115398"/>
            <a:chOff x="2472267" y="3585636"/>
            <a:chExt cx="3176351" cy="1115398"/>
          </a:xfrm>
        </p:grpSpPr>
        <p:sp>
          <p:nvSpPr>
            <p:cNvPr id="5" name="Arc 4"/>
            <p:cNvSpPr/>
            <p:nvPr/>
          </p:nvSpPr>
          <p:spPr>
            <a:xfrm>
              <a:off x="3128433" y="3742264"/>
              <a:ext cx="716785" cy="618914"/>
            </a:xfrm>
            <a:prstGeom prst="arc">
              <a:avLst>
                <a:gd name="adj1" fmla="val 12008322"/>
                <a:gd name="adj2" fmla="val 2038975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2472267" y="3754964"/>
              <a:ext cx="716785" cy="618914"/>
            </a:xfrm>
            <a:prstGeom prst="arc">
              <a:avLst>
                <a:gd name="adj1" fmla="val 16256446"/>
                <a:gd name="adj2" fmla="val 2038975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4931833" y="3750731"/>
              <a:ext cx="716785" cy="618914"/>
            </a:xfrm>
            <a:prstGeom prst="arc">
              <a:avLst>
                <a:gd name="adj1" fmla="val 12008322"/>
                <a:gd name="adj2" fmla="val 1516679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763432" y="3585636"/>
              <a:ext cx="1235625" cy="1115398"/>
            </a:xfrm>
            <a:prstGeom prst="arc">
              <a:avLst>
                <a:gd name="adj1" fmla="val 12008322"/>
                <a:gd name="adj2" fmla="val 2038975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87799" y="356447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799" y="331470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335867" y="2749550"/>
            <a:ext cx="1845733" cy="1054100"/>
          </a:xfrm>
          <a:custGeom>
            <a:avLst/>
            <a:gdLst>
              <a:gd name="connsiteX0" fmla="*/ 0 w 1845733"/>
              <a:gd name="connsiteY0" fmla="*/ 440267 h 1054100"/>
              <a:gd name="connsiteX1" fmla="*/ 626533 w 1845733"/>
              <a:gd name="connsiteY1" fmla="*/ 1054100 h 1054100"/>
              <a:gd name="connsiteX2" fmla="*/ 1845733 w 1845733"/>
              <a:gd name="connsiteY2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733" h="1054100">
                <a:moveTo>
                  <a:pt x="0" y="440267"/>
                </a:moveTo>
                <a:lnTo>
                  <a:pt x="626533" y="1054100"/>
                </a:lnTo>
                <a:lnTo>
                  <a:pt x="1845733" y="0"/>
                </a:ln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72367" y="3547533"/>
            <a:ext cx="237066" cy="232834"/>
          </a:xfrm>
          <a:custGeom>
            <a:avLst/>
            <a:gdLst>
              <a:gd name="connsiteX0" fmla="*/ 0 w 237066"/>
              <a:gd name="connsiteY0" fmla="*/ 0 h 232834"/>
              <a:gd name="connsiteX1" fmla="*/ 131233 w 237066"/>
              <a:gd name="connsiteY1" fmla="*/ 110067 h 232834"/>
              <a:gd name="connsiteX2" fmla="*/ 237066 w 237066"/>
              <a:gd name="connsiteY2" fmla="*/ 232834 h 2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66" h="232834">
                <a:moveTo>
                  <a:pt x="0" y="0"/>
                </a:moveTo>
                <a:cubicBezTo>
                  <a:pt x="45861" y="35630"/>
                  <a:pt x="91722" y="71261"/>
                  <a:pt x="131233" y="110067"/>
                </a:cubicBezTo>
                <a:cubicBezTo>
                  <a:pt x="170744" y="148873"/>
                  <a:pt x="237066" y="232834"/>
                  <a:pt x="237066" y="232834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13667" y="3326695"/>
            <a:ext cx="1274233" cy="462138"/>
          </a:xfrm>
          <a:custGeom>
            <a:avLst/>
            <a:gdLst>
              <a:gd name="connsiteX0" fmla="*/ 1274233 w 1274233"/>
              <a:gd name="connsiteY0" fmla="*/ 157338 h 462138"/>
              <a:gd name="connsiteX1" fmla="*/ 1164166 w 1274233"/>
              <a:gd name="connsiteY1" fmla="*/ 81138 h 462138"/>
              <a:gd name="connsiteX2" fmla="*/ 1024466 w 1274233"/>
              <a:gd name="connsiteY2" fmla="*/ 26105 h 462138"/>
              <a:gd name="connsiteX3" fmla="*/ 901700 w 1274233"/>
              <a:gd name="connsiteY3" fmla="*/ 705 h 462138"/>
              <a:gd name="connsiteX4" fmla="*/ 711200 w 1274233"/>
              <a:gd name="connsiteY4" fmla="*/ 21872 h 462138"/>
              <a:gd name="connsiteX5" fmla="*/ 541866 w 1274233"/>
              <a:gd name="connsiteY5" fmla="*/ 76905 h 462138"/>
              <a:gd name="connsiteX6" fmla="*/ 372533 w 1274233"/>
              <a:gd name="connsiteY6" fmla="*/ 161572 h 462138"/>
              <a:gd name="connsiteX7" fmla="*/ 207433 w 1274233"/>
              <a:gd name="connsiteY7" fmla="*/ 271638 h 462138"/>
              <a:gd name="connsiteX8" fmla="*/ 88900 w 1274233"/>
              <a:gd name="connsiteY8" fmla="*/ 369005 h 462138"/>
              <a:gd name="connsiteX9" fmla="*/ 0 w 1274233"/>
              <a:gd name="connsiteY9" fmla="*/ 462138 h 4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233" h="462138">
                <a:moveTo>
                  <a:pt x="1274233" y="157338"/>
                </a:moveTo>
                <a:cubicBezTo>
                  <a:pt x="1240013" y="130174"/>
                  <a:pt x="1205794" y="103010"/>
                  <a:pt x="1164166" y="81138"/>
                </a:cubicBezTo>
                <a:cubicBezTo>
                  <a:pt x="1122538" y="59266"/>
                  <a:pt x="1068210" y="39510"/>
                  <a:pt x="1024466" y="26105"/>
                </a:cubicBezTo>
                <a:cubicBezTo>
                  <a:pt x="980722" y="12700"/>
                  <a:pt x="953911" y="1411"/>
                  <a:pt x="901700" y="705"/>
                </a:cubicBezTo>
                <a:cubicBezTo>
                  <a:pt x="849489" y="0"/>
                  <a:pt x="771172" y="9172"/>
                  <a:pt x="711200" y="21872"/>
                </a:cubicBezTo>
                <a:cubicBezTo>
                  <a:pt x="651228" y="34572"/>
                  <a:pt x="598310" y="53622"/>
                  <a:pt x="541866" y="76905"/>
                </a:cubicBezTo>
                <a:cubicBezTo>
                  <a:pt x="485422" y="100188"/>
                  <a:pt x="428272" y="129117"/>
                  <a:pt x="372533" y="161572"/>
                </a:cubicBezTo>
                <a:cubicBezTo>
                  <a:pt x="316794" y="194028"/>
                  <a:pt x="254705" y="237066"/>
                  <a:pt x="207433" y="271638"/>
                </a:cubicBezTo>
                <a:cubicBezTo>
                  <a:pt x="160161" y="306210"/>
                  <a:pt x="123472" y="337255"/>
                  <a:pt x="88900" y="369005"/>
                </a:cubicBezTo>
                <a:cubicBezTo>
                  <a:pt x="54328" y="400755"/>
                  <a:pt x="0" y="462138"/>
                  <a:pt x="0" y="462138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79433" y="2836333"/>
            <a:ext cx="774700" cy="643467"/>
          </a:xfrm>
          <a:custGeom>
            <a:avLst/>
            <a:gdLst>
              <a:gd name="connsiteX0" fmla="*/ 0 w 774700"/>
              <a:gd name="connsiteY0" fmla="*/ 643467 h 643467"/>
              <a:gd name="connsiteX1" fmla="*/ 182034 w 774700"/>
              <a:gd name="connsiteY1" fmla="*/ 474134 h 643467"/>
              <a:gd name="connsiteX2" fmla="*/ 385234 w 774700"/>
              <a:gd name="connsiteY2" fmla="*/ 296334 h 643467"/>
              <a:gd name="connsiteX3" fmla="*/ 554567 w 774700"/>
              <a:gd name="connsiteY3" fmla="*/ 156634 h 643467"/>
              <a:gd name="connsiteX4" fmla="*/ 774700 w 774700"/>
              <a:gd name="connsiteY4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643467">
                <a:moveTo>
                  <a:pt x="0" y="643467"/>
                </a:moveTo>
                <a:cubicBezTo>
                  <a:pt x="58914" y="587728"/>
                  <a:pt x="117828" y="531989"/>
                  <a:pt x="182034" y="474134"/>
                </a:cubicBezTo>
                <a:cubicBezTo>
                  <a:pt x="246240" y="416279"/>
                  <a:pt x="323145" y="349251"/>
                  <a:pt x="385234" y="296334"/>
                </a:cubicBezTo>
                <a:cubicBezTo>
                  <a:pt x="447323" y="243417"/>
                  <a:pt x="489656" y="206023"/>
                  <a:pt x="554567" y="156634"/>
                </a:cubicBezTo>
                <a:cubicBezTo>
                  <a:pt x="619478" y="107245"/>
                  <a:pt x="774700" y="0"/>
                  <a:pt x="77470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92500" y="37824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37000" y="37824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62500" y="346498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298950" y="346498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7030" y="3763434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9726" y="3450164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3629" y="3509425"/>
            <a:ext cx="34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endParaRPr lang="en-US" sz="1400" i="1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995" y="3733791"/>
            <a:ext cx="34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endParaRPr lang="en-US" sz="1400" i="1">
              <a:latin typeface="Times New Roman"/>
              <a:cs typeface="Times New Roman"/>
            </a:endParaRPr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3263900" y="4091750"/>
            <a:ext cx="240665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82900" y="39052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rot="16200000">
            <a:off x="4314830" y="393492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94200" y="375920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5401278" y="4168178"/>
            <a:ext cx="17075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5387979" y="394762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49900" y="37465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82900" y="33940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2981" y="28829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8348" y="415977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1583" y="456776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4114800" y="3204634"/>
            <a:ext cx="1600200" cy="12107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V="1">
            <a:off x="2908300" y="3204634"/>
            <a:ext cx="1600200" cy="12107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4288367" y="458681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148666" y="3179225"/>
            <a:ext cx="1333500" cy="100330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3141133" y="3179225"/>
            <a:ext cx="1333500" cy="100330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4288366" y="432433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171949" y="3115719"/>
            <a:ext cx="1113367" cy="842433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3337983" y="3115719"/>
            <a:ext cx="1113367" cy="842433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4286249" y="405763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0047" y="42799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548" y="3644895"/>
            <a:ext cx="497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A,B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4204" y="4025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1637" y="4025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692649" y="405763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485216" y="40661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371849" y="2116667"/>
            <a:ext cx="1856318" cy="1041400"/>
          </a:xfrm>
          <a:prstGeom prst="arc">
            <a:avLst>
              <a:gd name="adj1" fmla="val 1601171"/>
              <a:gd name="adj2" fmla="val 9166566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35970" y="284480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(4)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944533" y="3575051"/>
            <a:ext cx="192617" cy="141817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872562" y="3405723"/>
            <a:ext cx="192617" cy="141817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821756" y="3219463"/>
            <a:ext cx="192617" cy="141817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5935" y="311573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11" y="349461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6373" y="330517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80116" y="43137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4233333" y="2933701"/>
            <a:ext cx="1600200" cy="12107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3026833" y="2933701"/>
            <a:ext cx="1600200" cy="12107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406900" y="431588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267199" y="2810933"/>
            <a:ext cx="1333500" cy="100330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259666" y="2810933"/>
            <a:ext cx="1333500" cy="100330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4406899" y="395181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4290482" y="2654301"/>
            <a:ext cx="1113367" cy="842433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3456516" y="2654301"/>
            <a:ext cx="1113367" cy="842433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404782" y="359621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80116" y="39370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0116" y="357293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4603" y="330623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4603" y="29421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603" y="25865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160434" y="332104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164666" y="296544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158316" y="26183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603625" y="2613025"/>
            <a:ext cx="647700" cy="1454150"/>
          </a:xfrm>
          <a:custGeom>
            <a:avLst/>
            <a:gdLst>
              <a:gd name="connsiteX0" fmla="*/ 0 w 647700"/>
              <a:gd name="connsiteY0" fmla="*/ 0 h 1454150"/>
              <a:gd name="connsiteX1" fmla="*/ 371475 w 647700"/>
              <a:gd name="connsiteY1" fmla="*/ 654050 h 1454150"/>
              <a:gd name="connsiteX2" fmla="*/ 241300 w 647700"/>
              <a:gd name="connsiteY2" fmla="*/ 758825 h 1454150"/>
              <a:gd name="connsiteX3" fmla="*/ 647700 w 647700"/>
              <a:gd name="connsiteY3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1454150">
                <a:moveTo>
                  <a:pt x="0" y="0"/>
                </a:moveTo>
                <a:lnTo>
                  <a:pt x="371475" y="654050"/>
                </a:lnTo>
                <a:lnTo>
                  <a:pt x="241300" y="758825"/>
                </a:lnTo>
                <a:lnTo>
                  <a:pt x="647700" y="1454150"/>
                </a:lnTo>
              </a:path>
            </a:pathLst>
          </a:cu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29125" y="2603500"/>
            <a:ext cx="647700" cy="1454150"/>
          </a:xfrm>
          <a:custGeom>
            <a:avLst/>
            <a:gdLst>
              <a:gd name="connsiteX0" fmla="*/ 0 w 647700"/>
              <a:gd name="connsiteY0" fmla="*/ 0 h 1454150"/>
              <a:gd name="connsiteX1" fmla="*/ 371475 w 647700"/>
              <a:gd name="connsiteY1" fmla="*/ 654050 h 1454150"/>
              <a:gd name="connsiteX2" fmla="*/ 241300 w 647700"/>
              <a:gd name="connsiteY2" fmla="*/ 758825 h 1454150"/>
              <a:gd name="connsiteX3" fmla="*/ 647700 w 647700"/>
              <a:gd name="connsiteY3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1454150">
                <a:moveTo>
                  <a:pt x="0" y="0"/>
                </a:moveTo>
                <a:lnTo>
                  <a:pt x="371475" y="654050"/>
                </a:lnTo>
                <a:lnTo>
                  <a:pt x="241300" y="758825"/>
                </a:lnTo>
                <a:lnTo>
                  <a:pt x="647700" y="1454150"/>
                </a:lnTo>
              </a:path>
            </a:pathLst>
          </a:cu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89450" y="3263900"/>
            <a:ext cx="311150" cy="381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71975" y="3368675"/>
            <a:ext cx="311150" cy="381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295650" y="2606675"/>
            <a:ext cx="647700" cy="1454150"/>
          </a:xfrm>
          <a:custGeom>
            <a:avLst/>
            <a:gdLst>
              <a:gd name="connsiteX0" fmla="*/ 0 w 647700"/>
              <a:gd name="connsiteY0" fmla="*/ 0 h 1454150"/>
              <a:gd name="connsiteX1" fmla="*/ 371475 w 647700"/>
              <a:gd name="connsiteY1" fmla="*/ 654050 h 1454150"/>
              <a:gd name="connsiteX2" fmla="*/ 241300 w 647700"/>
              <a:gd name="connsiteY2" fmla="*/ 758825 h 1454150"/>
              <a:gd name="connsiteX3" fmla="*/ 647700 w 647700"/>
              <a:gd name="connsiteY3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1454150">
                <a:moveTo>
                  <a:pt x="0" y="0"/>
                </a:moveTo>
                <a:lnTo>
                  <a:pt x="371475" y="654050"/>
                </a:lnTo>
                <a:lnTo>
                  <a:pt x="241300" y="758825"/>
                </a:lnTo>
                <a:lnTo>
                  <a:pt x="647700" y="14541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17975" y="2613025"/>
            <a:ext cx="647700" cy="1454150"/>
          </a:xfrm>
          <a:custGeom>
            <a:avLst/>
            <a:gdLst>
              <a:gd name="connsiteX0" fmla="*/ 0 w 647700"/>
              <a:gd name="connsiteY0" fmla="*/ 0 h 1454150"/>
              <a:gd name="connsiteX1" fmla="*/ 371475 w 647700"/>
              <a:gd name="connsiteY1" fmla="*/ 654050 h 1454150"/>
              <a:gd name="connsiteX2" fmla="*/ 241300 w 647700"/>
              <a:gd name="connsiteY2" fmla="*/ 758825 h 1454150"/>
              <a:gd name="connsiteX3" fmla="*/ 647700 w 647700"/>
              <a:gd name="connsiteY3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1454150">
                <a:moveTo>
                  <a:pt x="0" y="0"/>
                </a:moveTo>
                <a:lnTo>
                  <a:pt x="371475" y="654050"/>
                </a:lnTo>
                <a:lnTo>
                  <a:pt x="241300" y="758825"/>
                </a:lnTo>
                <a:lnTo>
                  <a:pt x="647700" y="14541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1"/>
            <a:endCxn id="6" idx="1"/>
          </p:cNvCxnSpPr>
          <p:nvPr/>
        </p:nvCxnSpPr>
        <p:spPr>
          <a:xfrm>
            <a:off x="3667125" y="3260725"/>
            <a:ext cx="822325" cy="635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40125" y="3368675"/>
            <a:ext cx="822325" cy="635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9350" y="2628900"/>
            <a:ext cx="501650" cy="314325"/>
          </a:xfrm>
          <a:custGeom>
            <a:avLst/>
            <a:gdLst>
              <a:gd name="connsiteX0" fmla="*/ 0 w 501650"/>
              <a:gd name="connsiteY0" fmla="*/ 314325 h 314325"/>
              <a:gd name="connsiteX1" fmla="*/ 146050 w 501650"/>
              <a:gd name="connsiteY1" fmla="*/ 0 h 314325"/>
              <a:gd name="connsiteX2" fmla="*/ 501650 w 501650"/>
              <a:gd name="connsiteY2" fmla="*/ 190500 h 314325"/>
              <a:gd name="connsiteX3" fmla="*/ 0 w 501650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0" h="314325">
                <a:moveTo>
                  <a:pt x="0" y="314325"/>
                </a:moveTo>
                <a:lnTo>
                  <a:pt x="146050" y="0"/>
                </a:lnTo>
                <a:lnTo>
                  <a:pt x="501650" y="190500"/>
                </a:lnTo>
                <a:lnTo>
                  <a:pt x="0" y="314325"/>
                </a:lnTo>
                <a:close/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5105400" y="2628900"/>
            <a:ext cx="6350" cy="1873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0"/>
          </p:cNvCxnSpPr>
          <p:nvPr/>
        </p:nvCxnSpPr>
        <p:spPr>
          <a:xfrm flipV="1">
            <a:off x="4959350" y="2819400"/>
            <a:ext cx="158750" cy="123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2"/>
          </p:cNvCxnSpPr>
          <p:nvPr/>
        </p:nvCxnSpPr>
        <p:spPr>
          <a:xfrm flipH="1" flipV="1">
            <a:off x="5114925" y="2813050"/>
            <a:ext cx="346075" cy="63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rot="16200000" flipV="1">
            <a:off x="3759465" y="3822142"/>
            <a:ext cx="125037" cy="6417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16200000" flipV="1">
            <a:off x="3308820" y="2705395"/>
            <a:ext cx="125037" cy="7517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3549534" y="3265078"/>
            <a:ext cx="106749" cy="9161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16200000" flipV="1">
            <a:off x="4583053" y="3822995"/>
            <a:ext cx="125037" cy="7517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16200000" flipV="1">
            <a:off x="4134115" y="2717242"/>
            <a:ext cx="125037" cy="6417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4376092" y="3267195"/>
            <a:ext cx="106749" cy="9161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4058333" y="3375025"/>
            <a:ext cx="145367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4099349" y="3264839"/>
            <a:ext cx="145367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3000" y="240030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2025" y="26098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13375" y="26479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10125" y="2901950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5885" y="26162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54451" y="26162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8267" y="37211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92600" y="37211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4375" y="311785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03725" y="33401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87800" y="333057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7800" y="300037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44" name="Freeform 43"/>
          <p:cNvSpPr/>
          <p:nvPr/>
        </p:nvSpPr>
        <p:spPr>
          <a:xfrm>
            <a:off x="4473575" y="3321050"/>
            <a:ext cx="107950" cy="114300"/>
          </a:xfrm>
          <a:custGeom>
            <a:avLst/>
            <a:gdLst>
              <a:gd name="connsiteX0" fmla="*/ 0 w 107950"/>
              <a:gd name="connsiteY0" fmla="*/ 0 h 114300"/>
              <a:gd name="connsiteX1" fmla="*/ 47625 w 107950"/>
              <a:gd name="connsiteY1" fmla="*/ 25400 h 114300"/>
              <a:gd name="connsiteX2" fmla="*/ 76200 w 107950"/>
              <a:gd name="connsiteY2" fmla="*/ 63500 h 114300"/>
              <a:gd name="connsiteX3" fmla="*/ 101600 w 107950"/>
              <a:gd name="connsiteY3" fmla="*/ 104775 h 114300"/>
              <a:gd name="connsiteX4" fmla="*/ 107950 w 107950"/>
              <a:gd name="connsiteY4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114300">
                <a:moveTo>
                  <a:pt x="0" y="0"/>
                </a:moveTo>
                <a:cubicBezTo>
                  <a:pt x="17462" y="7408"/>
                  <a:pt x="34925" y="14817"/>
                  <a:pt x="47625" y="25400"/>
                </a:cubicBezTo>
                <a:cubicBezTo>
                  <a:pt x="60325" y="35983"/>
                  <a:pt x="67204" y="50271"/>
                  <a:pt x="76200" y="63500"/>
                </a:cubicBezTo>
                <a:cubicBezTo>
                  <a:pt x="85196" y="76729"/>
                  <a:pt x="96308" y="96308"/>
                  <a:pt x="101600" y="104775"/>
                </a:cubicBezTo>
                <a:cubicBezTo>
                  <a:pt x="106892" y="113242"/>
                  <a:pt x="107950" y="114300"/>
                  <a:pt x="107950" y="1143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5210175" y="2273300"/>
            <a:ext cx="349250" cy="311150"/>
          </a:xfrm>
          <a:custGeom>
            <a:avLst/>
            <a:gdLst>
              <a:gd name="connsiteX0" fmla="*/ 0 w 349250"/>
              <a:gd name="connsiteY0" fmla="*/ 311150 h 311150"/>
              <a:gd name="connsiteX1" fmla="*/ 177800 w 349250"/>
              <a:gd name="connsiteY1" fmla="*/ 0 h 311150"/>
              <a:gd name="connsiteX2" fmla="*/ 349250 w 349250"/>
              <a:gd name="connsiteY2" fmla="*/ 307975 h 311150"/>
              <a:gd name="connsiteX3" fmla="*/ 0 w 349250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50" h="311150">
                <a:moveTo>
                  <a:pt x="0" y="311150"/>
                </a:moveTo>
                <a:lnTo>
                  <a:pt x="177800" y="0"/>
                </a:lnTo>
                <a:lnTo>
                  <a:pt x="349250" y="307975"/>
                </a:lnTo>
                <a:lnTo>
                  <a:pt x="0" y="311150"/>
                </a:lnTo>
                <a:close/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1"/>
          </p:cNvCxnSpPr>
          <p:nvPr/>
        </p:nvCxnSpPr>
        <p:spPr>
          <a:xfrm>
            <a:off x="5387975" y="2273300"/>
            <a:ext cx="6350" cy="2159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0"/>
          </p:cNvCxnSpPr>
          <p:nvPr/>
        </p:nvCxnSpPr>
        <p:spPr>
          <a:xfrm flipV="1">
            <a:off x="5210175" y="2489200"/>
            <a:ext cx="190500" cy="952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2"/>
          </p:cNvCxnSpPr>
          <p:nvPr/>
        </p:nvCxnSpPr>
        <p:spPr>
          <a:xfrm flipH="1" flipV="1">
            <a:off x="5391150" y="2482850"/>
            <a:ext cx="168275" cy="984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45075" y="218122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2400" y="203835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8400" y="240347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11800" y="240347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57" name="Freeform 56"/>
          <p:cNvSpPr/>
          <p:nvPr/>
        </p:nvSpPr>
        <p:spPr>
          <a:xfrm>
            <a:off x="5254625" y="2378075"/>
            <a:ext cx="127000" cy="101600"/>
          </a:xfrm>
          <a:custGeom>
            <a:avLst/>
            <a:gdLst>
              <a:gd name="connsiteX0" fmla="*/ 127000 w 127000"/>
              <a:gd name="connsiteY0" fmla="*/ 101600 h 101600"/>
              <a:gd name="connsiteX1" fmla="*/ 88900 w 127000"/>
              <a:gd name="connsiteY1" fmla="*/ 53975 h 101600"/>
              <a:gd name="connsiteX2" fmla="*/ 50800 w 127000"/>
              <a:gd name="connsiteY2" fmla="*/ 22225 h 101600"/>
              <a:gd name="connsiteX3" fmla="*/ 0 w 127000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" h="101600">
                <a:moveTo>
                  <a:pt x="127000" y="101600"/>
                </a:moveTo>
                <a:cubicBezTo>
                  <a:pt x="114300" y="84402"/>
                  <a:pt x="101600" y="67204"/>
                  <a:pt x="88900" y="53975"/>
                </a:cubicBezTo>
                <a:cubicBezTo>
                  <a:pt x="76200" y="40746"/>
                  <a:pt x="65617" y="31221"/>
                  <a:pt x="50800" y="22225"/>
                </a:cubicBezTo>
                <a:cubicBezTo>
                  <a:pt x="35983" y="13229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878601" y="2444750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75476" y="238760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5" name="Freeform 4"/>
          <p:cNvSpPr/>
          <p:nvPr/>
        </p:nvSpPr>
        <p:spPr>
          <a:xfrm>
            <a:off x="4192926" y="2136775"/>
            <a:ext cx="552450" cy="688975"/>
          </a:xfrm>
          <a:custGeom>
            <a:avLst/>
            <a:gdLst>
              <a:gd name="connsiteX0" fmla="*/ 0 w 552450"/>
              <a:gd name="connsiteY0" fmla="*/ 688975 h 688975"/>
              <a:gd name="connsiteX1" fmla="*/ 0 w 552450"/>
              <a:gd name="connsiteY1" fmla="*/ 479425 h 688975"/>
              <a:gd name="connsiteX2" fmla="*/ 273050 w 552450"/>
              <a:gd name="connsiteY2" fmla="*/ 0 h 688975"/>
              <a:gd name="connsiteX3" fmla="*/ 552450 w 552450"/>
              <a:gd name="connsiteY3" fmla="*/ 485775 h 688975"/>
              <a:gd name="connsiteX4" fmla="*/ 549275 w 552450"/>
              <a:gd name="connsiteY4" fmla="*/ 679450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688975">
                <a:moveTo>
                  <a:pt x="0" y="688975"/>
                </a:moveTo>
                <a:lnTo>
                  <a:pt x="0" y="479425"/>
                </a:lnTo>
                <a:lnTo>
                  <a:pt x="273050" y="0"/>
                </a:lnTo>
                <a:lnTo>
                  <a:pt x="552450" y="485775"/>
                </a:lnTo>
                <a:cubicBezTo>
                  <a:pt x="551392" y="550333"/>
                  <a:pt x="549275" y="679450"/>
                  <a:pt x="549275" y="67945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4086246" y="2293618"/>
            <a:ext cx="365760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479946" y="2299968"/>
            <a:ext cx="365760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4189751" y="2327275"/>
            <a:ext cx="555625" cy="333375"/>
          </a:xfrm>
          <a:custGeom>
            <a:avLst/>
            <a:gdLst>
              <a:gd name="connsiteX0" fmla="*/ 0 w 555625"/>
              <a:gd name="connsiteY0" fmla="*/ 292100 h 333375"/>
              <a:gd name="connsiteX1" fmla="*/ 79375 w 555625"/>
              <a:gd name="connsiteY1" fmla="*/ 330200 h 333375"/>
              <a:gd name="connsiteX2" fmla="*/ 273050 w 555625"/>
              <a:gd name="connsiteY2" fmla="*/ 0 h 333375"/>
              <a:gd name="connsiteX3" fmla="*/ 466725 w 555625"/>
              <a:gd name="connsiteY3" fmla="*/ 333375 h 333375"/>
              <a:gd name="connsiteX4" fmla="*/ 555625 w 555625"/>
              <a:gd name="connsiteY4" fmla="*/ 28575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5" h="333375">
                <a:moveTo>
                  <a:pt x="0" y="292100"/>
                </a:moveTo>
                <a:lnTo>
                  <a:pt x="79375" y="330200"/>
                </a:lnTo>
                <a:lnTo>
                  <a:pt x="273050" y="0"/>
                </a:lnTo>
                <a:lnTo>
                  <a:pt x="466725" y="333375"/>
                </a:lnTo>
                <a:lnTo>
                  <a:pt x="555625" y="285750"/>
                </a:ln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1" idx="1"/>
          </p:cNvCxnSpPr>
          <p:nvPr/>
        </p:nvCxnSpPr>
        <p:spPr>
          <a:xfrm rot="5400000">
            <a:off x="4177051" y="2565400"/>
            <a:ext cx="184150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0751" y="2568575"/>
            <a:ext cx="184150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370726" y="2244725"/>
            <a:ext cx="184150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 rot="16200000" flipV="1">
            <a:off x="4215181" y="2228821"/>
            <a:ext cx="107893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rot="16200000" flipV="1">
            <a:off x="4608881" y="2231996"/>
            <a:ext cx="107893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rot="16200000" flipV="1">
            <a:off x="4408856" y="2244696"/>
            <a:ext cx="107893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 rot="5400000" flipH="1" flipV="1">
            <a:off x="4335641" y="2438564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 rot="5400000" flipV="1">
            <a:off x="4567226" y="2556232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 flipV="1">
            <a:off x="4652761" y="2613575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 flipV="1">
            <a:off x="4179496" y="2610593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32576" y="20796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27901" y="207962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72301" y="187325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78651" y="26098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79" name="Freeform 78"/>
          <p:cNvSpPr/>
          <p:nvPr/>
        </p:nvSpPr>
        <p:spPr>
          <a:xfrm>
            <a:off x="4497726" y="2603500"/>
            <a:ext cx="82550" cy="73025"/>
          </a:xfrm>
          <a:custGeom>
            <a:avLst/>
            <a:gdLst>
              <a:gd name="connsiteX0" fmla="*/ 82550 w 82550"/>
              <a:gd name="connsiteY0" fmla="*/ 0 h 73025"/>
              <a:gd name="connsiteX1" fmla="*/ 34925 w 82550"/>
              <a:gd name="connsiteY1" fmla="*/ 25400 h 73025"/>
              <a:gd name="connsiteX2" fmla="*/ 19050 w 82550"/>
              <a:gd name="connsiteY2" fmla="*/ 47625 h 73025"/>
              <a:gd name="connsiteX3" fmla="*/ 0 w 82550"/>
              <a:gd name="connsiteY3" fmla="*/ 73025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73025">
                <a:moveTo>
                  <a:pt x="82550" y="0"/>
                </a:moveTo>
                <a:cubicBezTo>
                  <a:pt x="64029" y="8731"/>
                  <a:pt x="45508" y="17463"/>
                  <a:pt x="34925" y="25400"/>
                </a:cubicBezTo>
                <a:cubicBezTo>
                  <a:pt x="24342" y="33337"/>
                  <a:pt x="24871" y="39688"/>
                  <a:pt x="19050" y="47625"/>
                </a:cubicBezTo>
                <a:cubicBezTo>
                  <a:pt x="13229" y="55562"/>
                  <a:pt x="0" y="73025"/>
                  <a:pt x="0" y="7302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700926" y="244475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33825" y="291147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αA</a:t>
            </a:r>
          </a:p>
        </p:txBody>
      </p:sp>
      <p:sp>
        <p:nvSpPr>
          <p:cNvPr id="4" name="Freeform 3"/>
          <p:cNvSpPr/>
          <p:nvPr/>
        </p:nvSpPr>
        <p:spPr>
          <a:xfrm>
            <a:off x="3609975" y="2921000"/>
            <a:ext cx="371475" cy="1114425"/>
          </a:xfrm>
          <a:custGeom>
            <a:avLst/>
            <a:gdLst>
              <a:gd name="connsiteX0" fmla="*/ 0 w 371475"/>
              <a:gd name="connsiteY0" fmla="*/ 1114425 h 1114425"/>
              <a:gd name="connsiteX1" fmla="*/ 3175 w 371475"/>
              <a:gd name="connsiteY1" fmla="*/ 638175 h 1114425"/>
              <a:gd name="connsiteX2" fmla="*/ 368300 w 371475"/>
              <a:gd name="connsiteY2" fmla="*/ 0 h 1114425"/>
              <a:gd name="connsiteX3" fmla="*/ 371475 w 371475"/>
              <a:gd name="connsiteY3" fmla="*/ 54610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1114425">
                <a:moveTo>
                  <a:pt x="0" y="1114425"/>
                </a:moveTo>
                <a:cubicBezTo>
                  <a:pt x="1058" y="955675"/>
                  <a:pt x="3175" y="638175"/>
                  <a:pt x="3175" y="638175"/>
                </a:cubicBezTo>
                <a:lnTo>
                  <a:pt x="368300" y="0"/>
                </a:lnTo>
                <a:cubicBezTo>
                  <a:pt x="369358" y="182033"/>
                  <a:pt x="371475" y="546100"/>
                  <a:pt x="371475" y="5461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486150" y="3032508"/>
            <a:ext cx="368300" cy="9804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251201" y="3508376"/>
            <a:ext cx="358775" cy="9842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3863974" y="3133725"/>
            <a:ext cx="66714" cy="17144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>
            <a:off x="3606799" y="3609975"/>
            <a:ext cx="66714" cy="17144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5400000">
            <a:off x="3567898" y="3253190"/>
            <a:ext cx="475869" cy="2686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2"/>
          </p:cNvCxnSpPr>
          <p:nvPr/>
        </p:nvCxnSpPr>
        <p:spPr>
          <a:xfrm flipH="1">
            <a:off x="3937000" y="2921000"/>
            <a:ext cx="41275" cy="22860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" idx="1"/>
          </p:cNvCxnSpPr>
          <p:nvPr/>
        </p:nvCxnSpPr>
        <p:spPr>
          <a:xfrm>
            <a:off x="3613150" y="3559175"/>
            <a:ext cx="63500" cy="6667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rot="5400000" flipH="1" flipV="1">
            <a:off x="3755865" y="3375189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rot="5400000" flipH="1" flipV="1">
            <a:off x="3886054" y="3046653"/>
            <a:ext cx="128974" cy="2371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 noChangeAspect="1"/>
          </p:cNvCxnSpPr>
          <p:nvPr/>
        </p:nvCxnSpPr>
        <p:spPr>
          <a:xfrm rot="16200000" flipV="1">
            <a:off x="3595000" y="3546723"/>
            <a:ext cx="83698" cy="6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02050" y="334645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87750" y="3540125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6" name="Freeform 5"/>
          <p:cNvSpPr/>
          <p:nvPr/>
        </p:nvSpPr>
        <p:spPr>
          <a:xfrm>
            <a:off x="4879975" y="2949575"/>
            <a:ext cx="390525" cy="1085850"/>
          </a:xfrm>
          <a:custGeom>
            <a:avLst/>
            <a:gdLst>
              <a:gd name="connsiteX0" fmla="*/ 0 w 390525"/>
              <a:gd name="connsiteY0" fmla="*/ 1079500 h 1085850"/>
              <a:gd name="connsiteX1" fmla="*/ 0 w 390525"/>
              <a:gd name="connsiteY1" fmla="*/ 0 h 1085850"/>
              <a:gd name="connsiteX2" fmla="*/ 384175 w 390525"/>
              <a:gd name="connsiteY2" fmla="*/ 685800 h 1085850"/>
              <a:gd name="connsiteX3" fmla="*/ 390525 w 390525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1085850">
                <a:moveTo>
                  <a:pt x="0" y="1079500"/>
                </a:moveTo>
                <a:lnTo>
                  <a:pt x="0" y="0"/>
                </a:lnTo>
                <a:lnTo>
                  <a:pt x="384175" y="685800"/>
                </a:lnTo>
                <a:lnTo>
                  <a:pt x="390525" y="10858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00600" y="2949575"/>
            <a:ext cx="82550" cy="193675"/>
          </a:xfrm>
          <a:custGeom>
            <a:avLst/>
            <a:gdLst>
              <a:gd name="connsiteX0" fmla="*/ 82550 w 82550"/>
              <a:gd name="connsiteY0" fmla="*/ 193675 h 193675"/>
              <a:gd name="connsiteX1" fmla="*/ 0 w 82550"/>
              <a:gd name="connsiteY1" fmla="*/ 41275 h 193675"/>
              <a:gd name="connsiteX2" fmla="*/ 79375 w 8255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" h="193675">
                <a:moveTo>
                  <a:pt x="82550" y="193675"/>
                </a:moveTo>
                <a:lnTo>
                  <a:pt x="0" y="41275"/>
                </a:lnTo>
                <a:lnTo>
                  <a:pt x="7937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27600" y="3022600"/>
            <a:ext cx="454025" cy="6667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64150" y="3689349"/>
            <a:ext cx="454025" cy="75818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0"/>
          </p:cNvCxnSpPr>
          <p:nvPr/>
        </p:nvCxnSpPr>
        <p:spPr>
          <a:xfrm rot="16200000" flipV="1">
            <a:off x="4770438" y="3255962"/>
            <a:ext cx="533400" cy="30797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2"/>
          </p:cNvCxnSpPr>
          <p:nvPr/>
        </p:nvCxnSpPr>
        <p:spPr>
          <a:xfrm flipV="1">
            <a:off x="5187950" y="3635375"/>
            <a:ext cx="76200" cy="4445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" idx="2"/>
          </p:cNvCxnSpPr>
          <p:nvPr/>
        </p:nvCxnSpPr>
        <p:spPr>
          <a:xfrm flipV="1">
            <a:off x="5191125" y="3635375"/>
            <a:ext cx="73025" cy="476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6" idx="2"/>
          </p:cNvCxnSpPr>
          <p:nvPr/>
        </p:nvCxnSpPr>
        <p:spPr>
          <a:xfrm>
            <a:off x="5181600" y="3679825"/>
            <a:ext cx="85725" cy="127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V="1">
            <a:off x="4796885" y="2937425"/>
            <a:ext cx="89224" cy="5079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5193760" y="3629575"/>
            <a:ext cx="89224" cy="5079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829175" y="343852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 rot="5400000" flipV="1">
            <a:off x="5070125" y="3515082"/>
            <a:ext cx="89224" cy="507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33950" y="36068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08500" y="278447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15748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66534" y="392854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0134" y="3928541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3107267" y="2150533"/>
            <a:ext cx="2116666" cy="1803400"/>
          </a:xfrm>
          <a:custGeom>
            <a:avLst/>
            <a:gdLst>
              <a:gd name="connsiteX0" fmla="*/ 922866 w 2116666"/>
              <a:gd name="connsiteY0" fmla="*/ 1253067 h 1803400"/>
              <a:gd name="connsiteX1" fmla="*/ 2116666 w 2116666"/>
              <a:gd name="connsiteY1" fmla="*/ 1803400 h 1803400"/>
              <a:gd name="connsiteX2" fmla="*/ 1168400 w 2116666"/>
              <a:gd name="connsiteY2" fmla="*/ 508000 h 1803400"/>
              <a:gd name="connsiteX3" fmla="*/ 0 w 2116666"/>
              <a:gd name="connsiteY3" fmla="*/ 0 h 1803400"/>
              <a:gd name="connsiteX4" fmla="*/ 922866 w 2116666"/>
              <a:gd name="connsiteY4" fmla="*/ 1253067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666" h="1803400">
                <a:moveTo>
                  <a:pt x="922866" y="1253067"/>
                </a:moveTo>
                <a:lnTo>
                  <a:pt x="2116666" y="1803400"/>
                </a:lnTo>
                <a:lnTo>
                  <a:pt x="1168400" y="508000"/>
                </a:lnTo>
                <a:lnTo>
                  <a:pt x="0" y="0"/>
                </a:lnTo>
                <a:lnTo>
                  <a:pt x="922866" y="1253067"/>
                </a:lnTo>
                <a:close/>
              </a:path>
            </a:pathLst>
          </a:cu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8600" y="2810933"/>
            <a:ext cx="1947333" cy="1617134"/>
          </a:xfrm>
          <a:custGeom>
            <a:avLst/>
            <a:gdLst>
              <a:gd name="connsiteX0" fmla="*/ 889000 w 1947333"/>
              <a:gd name="connsiteY0" fmla="*/ 1219200 h 1617134"/>
              <a:gd name="connsiteX1" fmla="*/ 1947333 w 1947333"/>
              <a:gd name="connsiteY1" fmla="*/ 1617134 h 1617134"/>
              <a:gd name="connsiteX2" fmla="*/ 1176867 w 1947333"/>
              <a:gd name="connsiteY2" fmla="*/ 541867 h 1617134"/>
              <a:gd name="connsiteX3" fmla="*/ 0 w 1947333"/>
              <a:gd name="connsiteY3" fmla="*/ 0 h 1617134"/>
              <a:gd name="connsiteX4" fmla="*/ 889000 w 1947333"/>
              <a:gd name="connsiteY4" fmla="*/ 1219200 h 16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333" h="1617134">
                <a:moveTo>
                  <a:pt x="889000" y="1219200"/>
                </a:moveTo>
                <a:lnTo>
                  <a:pt x="1947333" y="1617134"/>
                </a:lnTo>
                <a:lnTo>
                  <a:pt x="1176867" y="541867"/>
                </a:lnTo>
                <a:lnTo>
                  <a:pt x="0" y="0"/>
                </a:lnTo>
                <a:lnTo>
                  <a:pt x="889000" y="1219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30133" y="2810933"/>
            <a:ext cx="1202267" cy="1134534"/>
          </a:xfrm>
          <a:custGeom>
            <a:avLst/>
            <a:gdLst>
              <a:gd name="connsiteX0" fmla="*/ 0 w 1202267"/>
              <a:gd name="connsiteY0" fmla="*/ 584200 h 1134534"/>
              <a:gd name="connsiteX1" fmla="*/ 1202267 w 1202267"/>
              <a:gd name="connsiteY1" fmla="*/ 1134534 h 1134534"/>
              <a:gd name="connsiteX2" fmla="*/ 1202267 w 1202267"/>
              <a:gd name="connsiteY2" fmla="*/ 524934 h 1134534"/>
              <a:gd name="connsiteX3" fmla="*/ 8467 w 1202267"/>
              <a:gd name="connsiteY3" fmla="*/ 0 h 1134534"/>
              <a:gd name="connsiteX4" fmla="*/ 0 w 1202267"/>
              <a:gd name="connsiteY4" fmla="*/ 584200 h 113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267" h="1134534">
                <a:moveTo>
                  <a:pt x="0" y="584200"/>
                </a:moveTo>
                <a:lnTo>
                  <a:pt x="1202267" y="1134534"/>
                </a:lnTo>
                <a:lnTo>
                  <a:pt x="1202267" y="524934"/>
                </a:lnTo>
                <a:lnTo>
                  <a:pt x="8467" y="0"/>
                </a:lnTo>
                <a:lnTo>
                  <a:pt x="0" y="5842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37933" y="2302933"/>
            <a:ext cx="3128434" cy="14435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78666" y="2865966"/>
            <a:ext cx="3128434" cy="14435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 flipV="1">
            <a:off x="5392358" y="3336999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V="1">
            <a:off x="5155291" y="3118983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rot="10800000">
            <a:off x="5380305" y="3344817"/>
            <a:ext cx="427828" cy="19001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0135" y="336568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4690" y="307252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3260" y="2762433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11500" y="2137833"/>
            <a:ext cx="1824567" cy="1917700"/>
          </a:xfrm>
          <a:custGeom>
            <a:avLst/>
            <a:gdLst>
              <a:gd name="connsiteX0" fmla="*/ 0 w 1824567"/>
              <a:gd name="connsiteY0" fmla="*/ 0 h 1917700"/>
              <a:gd name="connsiteX1" fmla="*/ 922867 w 1824567"/>
              <a:gd name="connsiteY1" fmla="*/ 1270000 h 1917700"/>
              <a:gd name="connsiteX2" fmla="*/ 931333 w 1824567"/>
              <a:gd name="connsiteY2" fmla="*/ 664634 h 1917700"/>
              <a:gd name="connsiteX3" fmla="*/ 1824567 w 1824567"/>
              <a:gd name="connsiteY3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567" h="1917700">
                <a:moveTo>
                  <a:pt x="0" y="0"/>
                </a:moveTo>
                <a:lnTo>
                  <a:pt x="922867" y="1270000"/>
                </a:lnTo>
                <a:lnTo>
                  <a:pt x="931333" y="664634"/>
                </a:lnTo>
                <a:lnTo>
                  <a:pt x="1824567" y="19177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>
            <a:off x="5940427" y="3581436"/>
            <a:ext cx="269964" cy="12476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7700" y="2019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9533" y="249343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1032" y="35221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88933" y="3056467"/>
            <a:ext cx="635000" cy="897466"/>
          </a:xfrm>
          <a:custGeom>
            <a:avLst/>
            <a:gdLst>
              <a:gd name="connsiteX0" fmla="*/ 0 w 635000"/>
              <a:gd name="connsiteY0" fmla="*/ 0 h 897466"/>
              <a:gd name="connsiteX1" fmla="*/ 626534 w 635000"/>
              <a:gd name="connsiteY1" fmla="*/ 897466 h 897466"/>
              <a:gd name="connsiteX2" fmla="*/ 635000 w 635000"/>
              <a:gd name="connsiteY2" fmla="*/ 287866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897466">
                <a:moveTo>
                  <a:pt x="0" y="0"/>
                </a:moveTo>
                <a:lnTo>
                  <a:pt x="626534" y="897466"/>
                </a:lnTo>
                <a:lnTo>
                  <a:pt x="635000" y="287866"/>
                </a:ln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32400" y="3369733"/>
            <a:ext cx="787400" cy="112606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21667" y="3141133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67870" y="4038599"/>
            <a:ext cx="39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2273" y="2396065"/>
            <a:ext cx="39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xy</a:t>
            </a:r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>
            <a:off x="6058961" y="4331793"/>
            <a:ext cx="269964" cy="12476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flipH="1" flipV="1">
            <a:off x="4292601" y="2650068"/>
            <a:ext cx="253488" cy="361356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ChangeAspect="1"/>
          </p:cNvCxnSpPr>
          <p:nvPr/>
        </p:nvCxnSpPr>
        <p:spPr>
          <a:xfrm rot="10800000" flipH="1" flipV="1">
            <a:off x="6037504" y="4529329"/>
            <a:ext cx="176517" cy="25162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1898" y="43095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34097" y="47328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/>
          <p:cNvSpPr txBox="1"/>
          <p:nvPr/>
        </p:nvSpPr>
        <p:spPr>
          <a:xfrm>
            <a:off x="6519332" y="396662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6388101" y="4152894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227230" y="4627031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482168" y="4135952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αδ/BA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837769" y="462701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αA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776382" y="398991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657852" y="4193109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2472270" y="4546597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459478" y="2874429"/>
            <a:ext cx="62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αβ/AC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387603" y="135466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946404" y="125729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αA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416305" y="125729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Aβ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856572" y="156633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675472" y="1904997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708406" y="190499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βB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197100" y="1904997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535763" y="2556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844798" y="2899832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514598" y="303530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BA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963330" y="37211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cxnSp>
        <p:nvCxnSpPr>
          <p:cNvPr id="4" name="Straight Connector 3"/>
          <p:cNvCxnSpPr>
            <a:endCxn id="11" idx="3"/>
          </p:cNvCxnSpPr>
          <p:nvPr/>
        </p:nvCxnSpPr>
        <p:spPr>
          <a:xfrm rot="5400000">
            <a:off x="4651910" y="1635656"/>
            <a:ext cx="460372" cy="1058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1" idx="2"/>
          </p:cNvCxnSpPr>
          <p:nvPr/>
        </p:nvCxnSpPr>
        <p:spPr>
          <a:xfrm>
            <a:off x="4607988" y="1634068"/>
            <a:ext cx="543982" cy="423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2709" y="147320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4202" y="146473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2876" y="1151472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8" y="1803406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10103" y="1405468"/>
            <a:ext cx="541867" cy="465666"/>
          </a:xfrm>
          <a:custGeom>
            <a:avLst/>
            <a:gdLst>
              <a:gd name="connsiteX0" fmla="*/ 0 w 541867"/>
              <a:gd name="connsiteY0" fmla="*/ 228600 h 465666"/>
              <a:gd name="connsiteX1" fmla="*/ 275167 w 541867"/>
              <a:gd name="connsiteY1" fmla="*/ 0 h 465666"/>
              <a:gd name="connsiteX2" fmla="*/ 541867 w 541867"/>
              <a:gd name="connsiteY2" fmla="*/ 232833 h 465666"/>
              <a:gd name="connsiteX3" fmla="*/ 266700 w 541867"/>
              <a:gd name="connsiteY3" fmla="*/ 465666 h 465666"/>
              <a:gd name="connsiteX4" fmla="*/ 0 w 541867"/>
              <a:gd name="connsiteY4" fmla="*/ 228600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465666">
                <a:moveTo>
                  <a:pt x="0" y="228600"/>
                </a:moveTo>
                <a:lnTo>
                  <a:pt x="275167" y="0"/>
                </a:lnTo>
                <a:lnTo>
                  <a:pt x="541867" y="232833"/>
                </a:lnTo>
                <a:lnTo>
                  <a:pt x="266700" y="465666"/>
                </a:lnTo>
                <a:lnTo>
                  <a:pt x="0" y="228600"/>
                </a:lnTo>
                <a:close/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18270" y="1849967"/>
            <a:ext cx="2150533" cy="101600"/>
          </a:xfrm>
          <a:custGeom>
            <a:avLst/>
            <a:gdLst>
              <a:gd name="connsiteX0" fmla="*/ 0 w 2150533"/>
              <a:gd name="connsiteY0" fmla="*/ 80433 h 101600"/>
              <a:gd name="connsiteX1" fmla="*/ 588433 w 2150533"/>
              <a:gd name="connsiteY1" fmla="*/ 88900 h 101600"/>
              <a:gd name="connsiteX2" fmla="*/ 516466 w 2150533"/>
              <a:gd name="connsiteY2" fmla="*/ 0 h 101600"/>
              <a:gd name="connsiteX3" fmla="*/ 1756833 w 2150533"/>
              <a:gd name="connsiteY3" fmla="*/ 8466 h 101600"/>
              <a:gd name="connsiteX4" fmla="*/ 1680633 w 2150533"/>
              <a:gd name="connsiteY4" fmla="*/ 97366 h 101600"/>
              <a:gd name="connsiteX5" fmla="*/ 2150533 w 2150533"/>
              <a:gd name="connsiteY5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533" h="101600">
                <a:moveTo>
                  <a:pt x="0" y="80433"/>
                </a:moveTo>
                <a:lnTo>
                  <a:pt x="588433" y="88900"/>
                </a:lnTo>
                <a:lnTo>
                  <a:pt x="516466" y="0"/>
                </a:lnTo>
                <a:lnTo>
                  <a:pt x="1756833" y="8466"/>
                </a:lnTo>
                <a:lnTo>
                  <a:pt x="1680633" y="97366"/>
                </a:lnTo>
                <a:lnTo>
                  <a:pt x="2150533" y="1016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34736" y="1498600"/>
            <a:ext cx="1236134" cy="355600"/>
          </a:xfrm>
          <a:custGeom>
            <a:avLst/>
            <a:gdLst>
              <a:gd name="connsiteX0" fmla="*/ 0 w 1236134"/>
              <a:gd name="connsiteY0" fmla="*/ 342900 h 355600"/>
              <a:gd name="connsiteX1" fmla="*/ 406400 w 1236134"/>
              <a:gd name="connsiteY1" fmla="*/ 4233 h 355600"/>
              <a:gd name="connsiteX2" fmla="*/ 846667 w 1236134"/>
              <a:gd name="connsiteY2" fmla="*/ 0 h 355600"/>
              <a:gd name="connsiteX3" fmla="*/ 1236134 w 1236134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134" h="355600">
                <a:moveTo>
                  <a:pt x="0" y="342900"/>
                </a:moveTo>
                <a:lnTo>
                  <a:pt x="406400" y="4233"/>
                </a:lnTo>
                <a:lnTo>
                  <a:pt x="846667" y="0"/>
                </a:lnTo>
                <a:lnTo>
                  <a:pt x="1236134" y="3556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04170" y="1612900"/>
            <a:ext cx="520700" cy="42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438403" y="1604433"/>
            <a:ext cx="571500" cy="1588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1"/>
          </p:cNvCxnSpPr>
          <p:nvPr/>
        </p:nvCxnSpPr>
        <p:spPr>
          <a:xfrm rot="10800000" flipV="1">
            <a:off x="2806704" y="1845733"/>
            <a:ext cx="118533" cy="9313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4"/>
          </p:cNvCxnSpPr>
          <p:nvPr/>
        </p:nvCxnSpPr>
        <p:spPr>
          <a:xfrm>
            <a:off x="3784603" y="1854200"/>
            <a:ext cx="114300" cy="931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1"/>
          </p:cNvCxnSpPr>
          <p:nvPr/>
        </p:nvCxnSpPr>
        <p:spPr>
          <a:xfrm>
            <a:off x="3141136" y="1502833"/>
            <a:ext cx="71967" cy="105834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</p:cNvCxnSpPr>
          <p:nvPr/>
        </p:nvCxnSpPr>
        <p:spPr>
          <a:xfrm flipH="1">
            <a:off x="3517903" y="1498600"/>
            <a:ext cx="63500" cy="1143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925236" y="1608667"/>
            <a:ext cx="283634" cy="24130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26370" y="1608667"/>
            <a:ext cx="275166" cy="249766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005670" y="1608667"/>
            <a:ext cx="211666" cy="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522137" y="1612900"/>
            <a:ext cx="211666" cy="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2796342" y="1713506"/>
            <a:ext cx="77100" cy="8755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 flipV="1">
            <a:off x="3833504" y="1717735"/>
            <a:ext cx="77100" cy="8755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V="1">
            <a:off x="2718064" y="1845074"/>
            <a:ext cx="86243" cy="6926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3119892" y="1513477"/>
            <a:ext cx="95387" cy="6926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3511814" y="1514874"/>
            <a:ext cx="95387" cy="601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911864" y="1851805"/>
            <a:ext cx="77099" cy="784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336407" y="1935912"/>
            <a:ext cx="121046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545957" y="1605712"/>
            <a:ext cx="121046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501904" y="1566331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36" name="Freeform 35"/>
          <p:cNvSpPr/>
          <p:nvPr/>
        </p:nvSpPr>
        <p:spPr>
          <a:xfrm>
            <a:off x="5697004" y="1754368"/>
            <a:ext cx="563034" cy="114300"/>
          </a:xfrm>
          <a:custGeom>
            <a:avLst/>
            <a:gdLst>
              <a:gd name="connsiteX0" fmla="*/ 563034 w 563034"/>
              <a:gd name="connsiteY0" fmla="*/ 0 h 114300"/>
              <a:gd name="connsiteX1" fmla="*/ 423334 w 563034"/>
              <a:gd name="connsiteY1" fmla="*/ 46567 h 114300"/>
              <a:gd name="connsiteX2" fmla="*/ 241300 w 563034"/>
              <a:gd name="connsiteY2" fmla="*/ 80433 h 114300"/>
              <a:gd name="connsiteX3" fmla="*/ 0 w 563034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034" h="114300">
                <a:moveTo>
                  <a:pt x="563034" y="0"/>
                </a:moveTo>
                <a:cubicBezTo>
                  <a:pt x="519995" y="16581"/>
                  <a:pt x="476956" y="33162"/>
                  <a:pt x="423334" y="46567"/>
                </a:cubicBezTo>
                <a:cubicBezTo>
                  <a:pt x="369712" y="59972"/>
                  <a:pt x="311856" y="69144"/>
                  <a:pt x="241300" y="80433"/>
                </a:cubicBezTo>
                <a:cubicBezTo>
                  <a:pt x="170744" y="91722"/>
                  <a:pt x="0" y="114300"/>
                  <a:pt x="0" y="1143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778496" y="1509893"/>
            <a:ext cx="575733" cy="58561"/>
          </a:xfrm>
          <a:custGeom>
            <a:avLst/>
            <a:gdLst>
              <a:gd name="connsiteX0" fmla="*/ 575733 w 575733"/>
              <a:gd name="connsiteY0" fmla="*/ 0 h 58561"/>
              <a:gd name="connsiteX1" fmla="*/ 364067 w 575733"/>
              <a:gd name="connsiteY1" fmla="*/ 33867 h 58561"/>
              <a:gd name="connsiteX2" fmla="*/ 169333 w 575733"/>
              <a:gd name="connsiteY2" fmla="*/ 55033 h 58561"/>
              <a:gd name="connsiteX3" fmla="*/ 0 w 575733"/>
              <a:gd name="connsiteY3" fmla="*/ 55033 h 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" h="58561">
                <a:moveTo>
                  <a:pt x="575733" y="0"/>
                </a:moveTo>
                <a:cubicBezTo>
                  <a:pt x="503766" y="12347"/>
                  <a:pt x="431800" y="24695"/>
                  <a:pt x="364067" y="33867"/>
                </a:cubicBezTo>
                <a:cubicBezTo>
                  <a:pt x="296334" y="43039"/>
                  <a:pt x="230011" y="51505"/>
                  <a:pt x="169333" y="55033"/>
                </a:cubicBezTo>
                <a:cubicBezTo>
                  <a:pt x="108655" y="58561"/>
                  <a:pt x="0" y="55033"/>
                  <a:pt x="0" y="55033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244163" y="1272826"/>
            <a:ext cx="630766" cy="596900"/>
          </a:xfrm>
          <a:custGeom>
            <a:avLst/>
            <a:gdLst>
              <a:gd name="connsiteX0" fmla="*/ 224366 w 630766"/>
              <a:gd name="connsiteY0" fmla="*/ 596900 h 596900"/>
              <a:gd name="connsiteX1" fmla="*/ 0 w 630766"/>
              <a:gd name="connsiteY1" fmla="*/ 330200 h 596900"/>
              <a:gd name="connsiteX2" fmla="*/ 389466 w 630766"/>
              <a:gd name="connsiteY2" fmla="*/ 0 h 596900"/>
              <a:gd name="connsiteX3" fmla="*/ 630766 w 630766"/>
              <a:gd name="connsiteY3" fmla="*/ 270934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766" h="596900">
                <a:moveTo>
                  <a:pt x="224366" y="596900"/>
                </a:moveTo>
                <a:lnTo>
                  <a:pt x="0" y="330200"/>
                </a:lnTo>
                <a:lnTo>
                  <a:pt x="389466" y="0"/>
                </a:lnTo>
                <a:lnTo>
                  <a:pt x="630766" y="270934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8" idx="2"/>
          </p:cNvCxnSpPr>
          <p:nvPr/>
        </p:nvCxnSpPr>
        <p:spPr>
          <a:xfrm>
            <a:off x="6633629" y="1272826"/>
            <a:ext cx="8467" cy="1651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4162" y="1607259"/>
            <a:ext cx="8467" cy="1651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24596" y="1442160"/>
            <a:ext cx="317500" cy="262466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6366929" y="1442160"/>
            <a:ext cx="270934" cy="6350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48396" y="1708860"/>
            <a:ext cx="67733" cy="50122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>
            <a:spLocks noChangeAspect="1"/>
          </p:cNvSpPr>
          <p:nvPr/>
        </p:nvSpPr>
        <p:spPr>
          <a:xfrm>
            <a:off x="6720413" y="1220612"/>
            <a:ext cx="123443" cy="12344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5740000" y="1846443"/>
            <a:ext cx="127396" cy="1821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 noChangeAspect="1"/>
          </p:cNvCxnSpPr>
          <p:nvPr/>
        </p:nvCxnSpPr>
        <p:spPr>
          <a:xfrm flipV="1">
            <a:off x="5863826" y="1560693"/>
            <a:ext cx="121045" cy="850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 noChangeAspect="1"/>
          </p:cNvCxnSpPr>
          <p:nvPr/>
        </p:nvCxnSpPr>
        <p:spPr>
          <a:xfrm rot="16200000" flipV="1">
            <a:off x="6572590" y="1357135"/>
            <a:ext cx="130189" cy="427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 rot="16200000" flipV="1">
            <a:off x="6187297" y="1675374"/>
            <a:ext cx="121045" cy="914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5710760" y="130246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519332" y="138289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αA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01265" y="1531056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710760" y="1835857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48" name="Freeform 47"/>
          <p:cNvSpPr/>
          <p:nvPr/>
        </p:nvSpPr>
        <p:spPr>
          <a:xfrm>
            <a:off x="2548467" y="2731559"/>
            <a:ext cx="410633" cy="292100"/>
          </a:xfrm>
          <a:custGeom>
            <a:avLst/>
            <a:gdLst>
              <a:gd name="connsiteX0" fmla="*/ 0 w 410633"/>
              <a:gd name="connsiteY0" fmla="*/ 292100 h 292100"/>
              <a:gd name="connsiteX1" fmla="*/ 139700 w 410633"/>
              <a:gd name="connsiteY1" fmla="*/ 173567 h 292100"/>
              <a:gd name="connsiteX2" fmla="*/ 296333 w 410633"/>
              <a:gd name="connsiteY2" fmla="*/ 71967 h 292100"/>
              <a:gd name="connsiteX3" fmla="*/ 410633 w 410633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" h="292100">
                <a:moveTo>
                  <a:pt x="0" y="292100"/>
                </a:moveTo>
                <a:cubicBezTo>
                  <a:pt x="45155" y="251178"/>
                  <a:pt x="90311" y="210256"/>
                  <a:pt x="139700" y="173567"/>
                </a:cubicBezTo>
                <a:cubicBezTo>
                  <a:pt x="189089" y="136878"/>
                  <a:pt x="251177" y="100895"/>
                  <a:pt x="296333" y="71967"/>
                </a:cubicBezTo>
                <a:cubicBezTo>
                  <a:pt x="341489" y="43039"/>
                  <a:pt x="410633" y="0"/>
                  <a:pt x="410633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553759" y="2852209"/>
            <a:ext cx="601133" cy="165100"/>
          </a:xfrm>
          <a:custGeom>
            <a:avLst/>
            <a:gdLst>
              <a:gd name="connsiteX0" fmla="*/ 0 w 601133"/>
              <a:gd name="connsiteY0" fmla="*/ 165100 h 165100"/>
              <a:gd name="connsiteX1" fmla="*/ 198966 w 601133"/>
              <a:gd name="connsiteY1" fmla="*/ 127000 h 165100"/>
              <a:gd name="connsiteX2" fmla="*/ 431800 w 601133"/>
              <a:gd name="connsiteY2" fmla="*/ 59267 h 165100"/>
              <a:gd name="connsiteX3" fmla="*/ 601133 w 601133"/>
              <a:gd name="connsiteY3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133" h="165100">
                <a:moveTo>
                  <a:pt x="0" y="165100"/>
                </a:moveTo>
                <a:cubicBezTo>
                  <a:pt x="63499" y="154869"/>
                  <a:pt x="126999" y="144639"/>
                  <a:pt x="198966" y="127000"/>
                </a:cubicBezTo>
                <a:cubicBezTo>
                  <a:pt x="270933" y="109361"/>
                  <a:pt x="364772" y="80434"/>
                  <a:pt x="431800" y="59267"/>
                </a:cubicBezTo>
                <a:cubicBezTo>
                  <a:pt x="498828" y="38100"/>
                  <a:pt x="601133" y="0"/>
                  <a:pt x="601133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97100" y="2785534"/>
            <a:ext cx="347134" cy="376767"/>
          </a:xfrm>
          <a:custGeom>
            <a:avLst/>
            <a:gdLst>
              <a:gd name="connsiteX0" fmla="*/ 347134 w 347134"/>
              <a:gd name="connsiteY0" fmla="*/ 376767 h 376767"/>
              <a:gd name="connsiteX1" fmla="*/ 190500 w 347134"/>
              <a:gd name="connsiteY1" fmla="*/ 220133 h 376767"/>
              <a:gd name="connsiteX2" fmla="*/ 71967 w 347134"/>
              <a:gd name="connsiteY2" fmla="*/ 93133 h 376767"/>
              <a:gd name="connsiteX3" fmla="*/ 0 w 347134"/>
              <a:gd name="connsiteY3" fmla="*/ 0 h 3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34" h="376767">
                <a:moveTo>
                  <a:pt x="347134" y="376767"/>
                </a:moveTo>
                <a:cubicBezTo>
                  <a:pt x="291747" y="322086"/>
                  <a:pt x="236361" y="267405"/>
                  <a:pt x="190500" y="220133"/>
                </a:cubicBezTo>
                <a:cubicBezTo>
                  <a:pt x="144639" y="172861"/>
                  <a:pt x="103717" y="129822"/>
                  <a:pt x="71967" y="93133"/>
                </a:cubicBezTo>
                <a:cubicBezTo>
                  <a:pt x="40217" y="56444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370667" y="2751668"/>
            <a:ext cx="169333" cy="376766"/>
          </a:xfrm>
          <a:custGeom>
            <a:avLst/>
            <a:gdLst>
              <a:gd name="connsiteX0" fmla="*/ 169333 w 169333"/>
              <a:gd name="connsiteY0" fmla="*/ 376766 h 376766"/>
              <a:gd name="connsiteX1" fmla="*/ 105833 w 169333"/>
              <a:gd name="connsiteY1" fmla="*/ 220133 h 376766"/>
              <a:gd name="connsiteX2" fmla="*/ 42333 w 169333"/>
              <a:gd name="connsiteY2" fmla="*/ 93133 h 376766"/>
              <a:gd name="connsiteX3" fmla="*/ 0 w 169333"/>
              <a:gd name="connsiteY3" fmla="*/ 0 h 37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33" h="376766">
                <a:moveTo>
                  <a:pt x="169333" y="376766"/>
                </a:moveTo>
                <a:cubicBezTo>
                  <a:pt x="148166" y="322085"/>
                  <a:pt x="127000" y="267405"/>
                  <a:pt x="105833" y="220133"/>
                </a:cubicBezTo>
                <a:cubicBezTo>
                  <a:pt x="84666" y="172861"/>
                  <a:pt x="59972" y="129822"/>
                  <a:pt x="42333" y="93133"/>
                </a:cubicBezTo>
                <a:cubicBezTo>
                  <a:pt x="24694" y="56444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0" idx="0"/>
            <a:endCxn id="49" idx="0"/>
          </p:cNvCxnSpPr>
          <p:nvPr/>
        </p:nvCxnSpPr>
        <p:spPr>
          <a:xfrm flipV="1">
            <a:off x="2544234" y="3017309"/>
            <a:ext cx="9525" cy="144992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 rot="5400000" flipH="1" flipV="1">
            <a:off x="2479960" y="3090333"/>
            <a:ext cx="130189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2765570" y="2794001"/>
            <a:ext cx="101074" cy="630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 noChangeAspect="1"/>
          </p:cNvCxnSpPr>
          <p:nvPr/>
        </p:nvCxnSpPr>
        <p:spPr>
          <a:xfrm flipV="1">
            <a:off x="2911620" y="2901951"/>
            <a:ext cx="110217" cy="3591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3820242" y="3077628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54" name="Freeform 53"/>
          <p:cNvSpPr/>
          <p:nvPr/>
        </p:nvSpPr>
        <p:spPr>
          <a:xfrm>
            <a:off x="3722872" y="2734733"/>
            <a:ext cx="770467" cy="668867"/>
          </a:xfrm>
          <a:custGeom>
            <a:avLst/>
            <a:gdLst>
              <a:gd name="connsiteX0" fmla="*/ 0 w 770467"/>
              <a:gd name="connsiteY0" fmla="*/ 529167 h 668867"/>
              <a:gd name="connsiteX1" fmla="*/ 410634 w 770467"/>
              <a:gd name="connsiteY1" fmla="*/ 668867 h 668867"/>
              <a:gd name="connsiteX2" fmla="*/ 410634 w 770467"/>
              <a:gd name="connsiteY2" fmla="*/ 486834 h 668867"/>
              <a:gd name="connsiteX3" fmla="*/ 770467 w 770467"/>
              <a:gd name="connsiteY3" fmla="*/ 207434 h 668867"/>
              <a:gd name="connsiteX4" fmla="*/ 533400 w 770467"/>
              <a:gd name="connsiteY4" fmla="*/ 0 h 668867"/>
              <a:gd name="connsiteX5" fmla="*/ 529167 w 770467"/>
              <a:gd name="connsiteY5" fmla="*/ 173567 h 668867"/>
              <a:gd name="connsiteX6" fmla="*/ 203200 w 770467"/>
              <a:gd name="connsiteY6" fmla="*/ 592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467" h="668867">
                <a:moveTo>
                  <a:pt x="0" y="529167"/>
                </a:moveTo>
                <a:lnTo>
                  <a:pt x="410634" y="668867"/>
                </a:lnTo>
                <a:lnTo>
                  <a:pt x="410634" y="486834"/>
                </a:lnTo>
                <a:lnTo>
                  <a:pt x="770467" y="207434"/>
                </a:lnTo>
                <a:lnTo>
                  <a:pt x="533400" y="0"/>
                </a:lnTo>
                <a:lnTo>
                  <a:pt x="529167" y="173567"/>
                </a:lnTo>
                <a:lnTo>
                  <a:pt x="203200" y="59267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4" idx="5"/>
          </p:cNvCxnSpPr>
          <p:nvPr/>
        </p:nvCxnSpPr>
        <p:spPr>
          <a:xfrm>
            <a:off x="4252039" y="2908300"/>
            <a:ext cx="135467" cy="110067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1"/>
          </p:cNvCxnSpPr>
          <p:nvPr/>
        </p:nvCxnSpPr>
        <p:spPr>
          <a:xfrm flipV="1">
            <a:off x="4133506" y="3234267"/>
            <a:ext cx="198966" cy="1693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91739" y="3026833"/>
            <a:ext cx="93133" cy="80434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324006" y="3107267"/>
            <a:ext cx="165100" cy="135466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4" idx="3"/>
          </p:cNvCxnSpPr>
          <p:nvPr/>
        </p:nvCxnSpPr>
        <p:spPr>
          <a:xfrm rot="5400000" flipH="1" flipV="1">
            <a:off x="4410789" y="3024717"/>
            <a:ext cx="165100" cy="15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256272" y="2662767"/>
            <a:ext cx="474134" cy="71966"/>
          </a:xfrm>
          <a:custGeom>
            <a:avLst/>
            <a:gdLst>
              <a:gd name="connsiteX0" fmla="*/ 0 w 474134"/>
              <a:gd name="connsiteY0" fmla="*/ 71966 h 71966"/>
              <a:gd name="connsiteX1" fmla="*/ 156634 w 474134"/>
              <a:gd name="connsiteY1" fmla="*/ 59266 h 71966"/>
              <a:gd name="connsiteX2" fmla="*/ 304800 w 474134"/>
              <a:gd name="connsiteY2" fmla="*/ 29633 h 71966"/>
              <a:gd name="connsiteX3" fmla="*/ 474134 w 474134"/>
              <a:gd name="connsiteY3" fmla="*/ 0 h 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34" h="71966">
                <a:moveTo>
                  <a:pt x="0" y="71966"/>
                </a:moveTo>
                <a:cubicBezTo>
                  <a:pt x="52917" y="69144"/>
                  <a:pt x="105834" y="66322"/>
                  <a:pt x="156634" y="59266"/>
                </a:cubicBezTo>
                <a:cubicBezTo>
                  <a:pt x="207434" y="52211"/>
                  <a:pt x="251883" y="39511"/>
                  <a:pt x="304800" y="29633"/>
                </a:cubicBezTo>
                <a:cubicBezTo>
                  <a:pt x="357717" y="19755"/>
                  <a:pt x="474134" y="0"/>
                  <a:pt x="474134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129272" y="3183467"/>
            <a:ext cx="626534" cy="51506"/>
          </a:xfrm>
          <a:custGeom>
            <a:avLst/>
            <a:gdLst>
              <a:gd name="connsiteX0" fmla="*/ 0 w 626534"/>
              <a:gd name="connsiteY0" fmla="*/ 42333 h 51506"/>
              <a:gd name="connsiteX1" fmla="*/ 207434 w 626534"/>
              <a:gd name="connsiteY1" fmla="*/ 50800 h 51506"/>
              <a:gd name="connsiteX2" fmla="*/ 397934 w 626534"/>
              <a:gd name="connsiteY2" fmla="*/ 38100 h 51506"/>
              <a:gd name="connsiteX3" fmla="*/ 626534 w 626534"/>
              <a:gd name="connsiteY3" fmla="*/ 0 h 5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34" h="51506">
                <a:moveTo>
                  <a:pt x="0" y="42333"/>
                </a:moveTo>
                <a:cubicBezTo>
                  <a:pt x="70556" y="46919"/>
                  <a:pt x="141112" y="51506"/>
                  <a:pt x="207434" y="50800"/>
                </a:cubicBezTo>
                <a:cubicBezTo>
                  <a:pt x="273756" y="50095"/>
                  <a:pt x="328084" y="46567"/>
                  <a:pt x="397934" y="38100"/>
                </a:cubicBezTo>
                <a:cubicBezTo>
                  <a:pt x="467784" y="29633"/>
                  <a:pt x="626534" y="0"/>
                  <a:pt x="626534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>
            <a:cxnSpLocks/>
          </p:cNvCxnSpPr>
          <p:nvPr/>
        </p:nvCxnSpPr>
        <p:spPr>
          <a:xfrm rot="10800000" flipH="1">
            <a:off x="4217115" y="3088894"/>
            <a:ext cx="90103" cy="701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/>
          </p:cNvCxnSpPr>
          <p:nvPr/>
        </p:nvCxnSpPr>
        <p:spPr>
          <a:xfrm rot="5400000" flipH="1" flipV="1">
            <a:off x="4071688" y="3300602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cxnSpLocks/>
          </p:cNvCxnSpPr>
          <p:nvPr/>
        </p:nvCxnSpPr>
        <p:spPr>
          <a:xfrm rot="5400000" flipH="1" flipV="1">
            <a:off x="4433639" y="3027554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</p:cNvCxnSpPr>
          <p:nvPr/>
        </p:nvCxnSpPr>
        <p:spPr>
          <a:xfrm rot="5400000" flipH="1" flipV="1">
            <a:off x="4195515" y="2814829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 rot="10800000">
            <a:off x="4325065" y="2799969"/>
            <a:ext cx="90103" cy="701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cxnSpLocks/>
          </p:cNvCxnSpPr>
          <p:nvPr/>
        </p:nvCxnSpPr>
        <p:spPr>
          <a:xfrm flipV="1">
            <a:off x="4579505" y="3194050"/>
            <a:ext cx="110687" cy="194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cxnSpLocks/>
          </p:cNvCxnSpPr>
          <p:nvPr/>
        </p:nvCxnSpPr>
        <p:spPr>
          <a:xfrm flipV="1">
            <a:off x="4576330" y="2670175"/>
            <a:ext cx="110687" cy="194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4459469" y="2413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463703" y="3179231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938776" y="260349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Cβ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4387511" y="2666996"/>
            <a:ext cx="620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δβ/AC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955709" y="2925228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68" name="Freeform 67"/>
          <p:cNvSpPr/>
          <p:nvPr/>
        </p:nvSpPr>
        <p:spPr>
          <a:xfrm>
            <a:off x="5653195" y="2609241"/>
            <a:ext cx="681567" cy="482600"/>
          </a:xfrm>
          <a:custGeom>
            <a:avLst/>
            <a:gdLst>
              <a:gd name="connsiteX0" fmla="*/ 0 w 681567"/>
              <a:gd name="connsiteY0" fmla="*/ 444500 h 482600"/>
              <a:gd name="connsiteX1" fmla="*/ 296334 w 681567"/>
              <a:gd name="connsiteY1" fmla="*/ 482600 h 482600"/>
              <a:gd name="connsiteX2" fmla="*/ 309034 w 681567"/>
              <a:gd name="connsiteY2" fmla="*/ 321733 h 482600"/>
              <a:gd name="connsiteX3" fmla="*/ 681567 w 681567"/>
              <a:gd name="connsiteY3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67" h="482600">
                <a:moveTo>
                  <a:pt x="0" y="444500"/>
                </a:moveTo>
                <a:lnTo>
                  <a:pt x="296334" y="482600"/>
                </a:lnTo>
                <a:lnTo>
                  <a:pt x="309034" y="321733"/>
                </a:lnTo>
                <a:lnTo>
                  <a:pt x="681567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835229" y="2854774"/>
            <a:ext cx="808566" cy="516467"/>
          </a:xfrm>
          <a:custGeom>
            <a:avLst/>
            <a:gdLst>
              <a:gd name="connsiteX0" fmla="*/ 0 w 808566"/>
              <a:gd name="connsiteY0" fmla="*/ 469900 h 516467"/>
              <a:gd name="connsiteX1" fmla="*/ 419100 w 808566"/>
              <a:gd name="connsiteY1" fmla="*/ 516467 h 516467"/>
              <a:gd name="connsiteX2" fmla="*/ 419100 w 808566"/>
              <a:gd name="connsiteY2" fmla="*/ 334434 h 516467"/>
              <a:gd name="connsiteX3" fmla="*/ 808566 w 808566"/>
              <a:gd name="connsiteY3" fmla="*/ 0 h 5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66" h="516467">
                <a:moveTo>
                  <a:pt x="0" y="469900"/>
                </a:moveTo>
                <a:lnTo>
                  <a:pt x="419100" y="516467"/>
                </a:lnTo>
                <a:lnTo>
                  <a:pt x="419100" y="334434"/>
                </a:lnTo>
                <a:lnTo>
                  <a:pt x="808566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68" idx="1"/>
            <a:endCxn id="69" idx="1"/>
          </p:cNvCxnSpPr>
          <p:nvPr/>
        </p:nvCxnSpPr>
        <p:spPr>
          <a:xfrm>
            <a:off x="5949529" y="3091841"/>
            <a:ext cx="304800" cy="2794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8" idx="2"/>
            <a:endCxn id="69" idx="2"/>
          </p:cNvCxnSpPr>
          <p:nvPr/>
        </p:nvCxnSpPr>
        <p:spPr>
          <a:xfrm>
            <a:off x="5962229" y="2930974"/>
            <a:ext cx="292100" cy="25823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>
            <a:spLocks noChangeAspect="1"/>
          </p:cNvSpPr>
          <p:nvPr/>
        </p:nvSpPr>
        <p:spPr>
          <a:xfrm>
            <a:off x="6300898" y="3281158"/>
            <a:ext cx="114299" cy="11429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Connector 157"/>
          <p:cNvCxnSpPr>
            <a:cxnSpLocks/>
          </p:cNvCxnSpPr>
          <p:nvPr/>
        </p:nvCxnSpPr>
        <p:spPr>
          <a:xfrm flipV="1">
            <a:off x="6142290" y="2694966"/>
            <a:ext cx="94047" cy="7931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 rot="5400000" flipH="1" flipV="1">
            <a:off x="5895839" y="2993796"/>
            <a:ext cx="121045" cy="914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 rot="5400000" flipH="1" flipV="1">
            <a:off x="6192512" y="3277768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cxnSpLocks/>
          </p:cNvCxnSpPr>
          <p:nvPr/>
        </p:nvCxnSpPr>
        <p:spPr>
          <a:xfrm flipV="1">
            <a:off x="6462965" y="2929916"/>
            <a:ext cx="94047" cy="7931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/>
          </p:cNvCxnSpPr>
          <p:nvPr/>
        </p:nvCxnSpPr>
        <p:spPr>
          <a:xfrm rot="10800000">
            <a:off x="6074413" y="3031516"/>
            <a:ext cx="90103" cy="7931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5898725" y="247377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6491392" y="2854771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606631" y="279973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Cβ</a:t>
            </a:r>
          </a:p>
        </p:txBody>
      </p:sp>
      <p:sp>
        <p:nvSpPr>
          <p:cNvPr id="227" name="TextBox 226"/>
          <p:cNvSpPr txBox="1"/>
          <p:nvPr/>
        </p:nvSpPr>
        <p:spPr>
          <a:xfrm rot="19128092">
            <a:off x="6004568" y="2744705"/>
            <a:ext cx="620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δβ/AC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271267" y="3036803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Bβ/AC</a:t>
            </a:r>
          </a:p>
        </p:txBody>
      </p:sp>
      <p:sp>
        <p:nvSpPr>
          <p:cNvPr id="229" name="Freeform 228"/>
          <p:cNvSpPr/>
          <p:nvPr/>
        </p:nvSpPr>
        <p:spPr>
          <a:xfrm>
            <a:off x="6279729" y="3176508"/>
            <a:ext cx="71966" cy="42333"/>
          </a:xfrm>
          <a:custGeom>
            <a:avLst/>
            <a:gdLst>
              <a:gd name="connsiteX0" fmla="*/ 0 w 71966"/>
              <a:gd name="connsiteY0" fmla="*/ 42333 h 42333"/>
              <a:gd name="connsiteX1" fmla="*/ 42333 w 71966"/>
              <a:gd name="connsiteY1" fmla="*/ 8466 h 42333"/>
              <a:gd name="connsiteX2" fmla="*/ 71966 w 71966"/>
              <a:gd name="connsiteY2" fmla="*/ 0 h 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" h="42333">
                <a:moveTo>
                  <a:pt x="0" y="42333"/>
                </a:moveTo>
                <a:cubicBezTo>
                  <a:pt x="15169" y="28927"/>
                  <a:pt x="30339" y="15521"/>
                  <a:pt x="42333" y="8466"/>
                </a:cubicBezTo>
                <a:cubicBezTo>
                  <a:pt x="54327" y="1411"/>
                  <a:pt x="63146" y="705"/>
                  <a:pt x="71966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197100" y="4555067"/>
            <a:ext cx="541867" cy="393700"/>
          </a:xfrm>
          <a:custGeom>
            <a:avLst/>
            <a:gdLst>
              <a:gd name="connsiteX0" fmla="*/ 541867 w 541867"/>
              <a:gd name="connsiteY0" fmla="*/ 393700 h 393700"/>
              <a:gd name="connsiteX1" fmla="*/ 389467 w 541867"/>
              <a:gd name="connsiteY1" fmla="*/ 325967 h 393700"/>
              <a:gd name="connsiteX2" fmla="*/ 220133 w 541867"/>
              <a:gd name="connsiteY2" fmla="*/ 198967 h 393700"/>
              <a:gd name="connsiteX3" fmla="*/ 84667 w 541867"/>
              <a:gd name="connsiteY3" fmla="*/ 84667 h 393700"/>
              <a:gd name="connsiteX4" fmla="*/ 0 w 541867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393700">
                <a:moveTo>
                  <a:pt x="541867" y="393700"/>
                </a:moveTo>
                <a:cubicBezTo>
                  <a:pt x="492478" y="376061"/>
                  <a:pt x="443089" y="358422"/>
                  <a:pt x="389467" y="325967"/>
                </a:cubicBezTo>
                <a:cubicBezTo>
                  <a:pt x="335845" y="293512"/>
                  <a:pt x="270933" y="239184"/>
                  <a:pt x="220133" y="198967"/>
                </a:cubicBezTo>
                <a:cubicBezTo>
                  <a:pt x="169333" y="158750"/>
                  <a:pt x="121356" y="117828"/>
                  <a:pt x="84667" y="84667"/>
                </a:cubicBezTo>
                <a:cubicBezTo>
                  <a:pt x="47978" y="51506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738967" y="4732867"/>
            <a:ext cx="643466" cy="67733"/>
          </a:xfrm>
          <a:custGeom>
            <a:avLst/>
            <a:gdLst>
              <a:gd name="connsiteX0" fmla="*/ 0 w 643466"/>
              <a:gd name="connsiteY0" fmla="*/ 67733 h 67733"/>
              <a:gd name="connsiteX1" fmla="*/ 198966 w 643466"/>
              <a:gd name="connsiteY1" fmla="*/ 59266 h 67733"/>
              <a:gd name="connsiteX2" fmla="*/ 381000 w 643466"/>
              <a:gd name="connsiteY2" fmla="*/ 42333 h 67733"/>
              <a:gd name="connsiteX3" fmla="*/ 643466 w 643466"/>
              <a:gd name="connsiteY3" fmla="*/ 0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466" h="67733">
                <a:moveTo>
                  <a:pt x="0" y="67733"/>
                </a:moveTo>
                <a:cubicBezTo>
                  <a:pt x="67733" y="65616"/>
                  <a:pt x="135466" y="63499"/>
                  <a:pt x="198966" y="59266"/>
                </a:cubicBezTo>
                <a:cubicBezTo>
                  <a:pt x="262466" y="55033"/>
                  <a:pt x="306917" y="52211"/>
                  <a:pt x="381000" y="42333"/>
                </a:cubicBezTo>
                <a:cubicBezTo>
                  <a:pt x="455083" y="32455"/>
                  <a:pt x="643466" y="0"/>
                  <a:pt x="643466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755900" y="3953932"/>
            <a:ext cx="503767" cy="177800"/>
          </a:xfrm>
          <a:custGeom>
            <a:avLst/>
            <a:gdLst>
              <a:gd name="connsiteX0" fmla="*/ 0 w 503767"/>
              <a:gd name="connsiteY0" fmla="*/ 177800 h 177800"/>
              <a:gd name="connsiteX1" fmla="*/ 207433 w 503767"/>
              <a:gd name="connsiteY1" fmla="*/ 97367 h 177800"/>
              <a:gd name="connsiteX2" fmla="*/ 359833 w 503767"/>
              <a:gd name="connsiteY2" fmla="*/ 42334 h 177800"/>
              <a:gd name="connsiteX3" fmla="*/ 503767 w 503767"/>
              <a:gd name="connsiteY3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767" h="177800">
                <a:moveTo>
                  <a:pt x="0" y="177800"/>
                </a:moveTo>
                <a:lnTo>
                  <a:pt x="207433" y="97367"/>
                </a:lnTo>
                <a:cubicBezTo>
                  <a:pt x="267405" y="74789"/>
                  <a:pt x="310444" y="58562"/>
                  <a:pt x="359833" y="42334"/>
                </a:cubicBezTo>
                <a:cubicBezTo>
                  <a:pt x="409222" y="26106"/>
                  <a:pt x="503767" y="0"/>
                  <a:pt x="503767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734733" y="4123267"/>
            <a:ext cx="215900" cy="829733"/>
          </a:xfrm>
          <a:custGeom>
            <a:avLst/>
            <a:gdLst>
              <a:gd name="connsiteX0" fmla="*/ 0 w 215900"/>
              <a:gd name="connsiteY0" fmla="*/ 829733 h 829733"/>
              <a:gd name="connsiteX1" fmla="*/ 0 w 215900"/>
              <a:gd name="connsiteY1" fmla="*/ 673100 h 829733"/>
              <a:gd name="connsiteX2" fmla="*/ 198967 w 215900"/>
              <a:gd name="connsiteY2" fmla="*/ 508000 h 829733"/>
              <a:gd name="connsiteX3" fmla="*/ 8467 w 215900"/>
              <a:gd name="connsiteY3" fmla="*/ 338666 h 829733"/>
              <a:gd name="connsiteX4" fmla="*/ 215900 w 215900"/>
              <a:gd name="connsiteY4" fmla="*/ 165100 h 829733"/>
              <a:gd name="connsiteX5" fmla="*/ 12700 w 215900"/>
              <a:gd name="connsiteY5" fmla="*/ 0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" h="829733">
                <a:moveTo>
                  <a:pt x="0" y="829733"/>
                </a:moveTo>
                <a:lnTo>
                  <a:pt x="0" y="673100"/>
                </a:lnTo>
                <a:lnTo>
                  <a:pt x="198967" y="508000"/>
                </a:lnTo>
                <a:lnTo>
                  <a:pt x="8467" y="338666"/>
                </a:lnTo>
                <a:lnTo>
                  <a:pt x="215900" y="165100"/>
                </a:lnTo>
                <a:lnTo>
                  <a:pt x="127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2535767" y="4080933"/>
            <a:ext cx="313266" cy="27093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55899" y="4123267"/>
            <a:ext cx="1588" cy="1452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738966" y="4461934"/>
            <a:ext cx="1588" cy="1270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33699" y="4639735"/>
            <a:ext cx="1588" cy="1270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946399" y="4296835"/>
            <a:ext cx="1588" cy="1270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ChangeAspect="1"/>
          </p:cNvCxnSpPr>
          <p:nvPr/>
        </p:nvCxnSpPr>
        <p:spPr>
          <a:xfrm>
            <a:off x="2738968" y="4597400"/>
            <a:ext cx="112629" cy="1016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734734" y="4779433"/>
            <a:ext cx="194733" cy="1778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2844800" y="4690534"/>
            <a:ext cx="97366" cy="8822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V="1">
            <a:off x="2738968" y="4423832"/>
            <a:ext cx="207433" cy="17356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49033" y="4351867"/>
            <a:ext cx="88900" cy="67733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>
            <a:spLocks noChangeAspect="1"/>
          </p:cNvSpPr>
          <p:nvPr/>
        </p:nvSpPr>
        <p:spPr>
          <a:xfrm>
            <a:off x="3086101" y="4399367"/>
            <a:ext cx="114299" cy="11429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>
            <a:cxnSpLocks/>
          </p:cNvCxnSpPr>
          <p:nvPr/>
        </p:nvCxnSpPr>
        <p:spPr>
          <a:xfrm rot="5400000" flipH="1" flipV="1">
            <a:off x="2886700" y="4348352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cxnSpLocks/>
          </p:cNvCxnSpPr>
          <p:nvPr/>
        </p:nvCxnSpPr>
        <p:spPr>
          <a:xfrm rot="5400000" flipH="1" flipV="1">
            <a:off x="2680326" y="4532502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</p:cNvCxnSpPr>
          <p:nvPr/>
        </p:nvCxnSpPr>
        <p:spPr>
          <a:xfrm rot="5400000" flipH="1" flipV="1">
            <a:off x="2874002" y="4703952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 flipV="1">
            <a:off x="3115116" y="3965574"/>
            <a:ext cx="101543" cy="2857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 flipV="1">
            <a:off x="3191316" y="4749800"/>
            <a:ext cx="101543" cy="194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 flipV="1">
            <a:off x="2765867" y="4704290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2800791" y="4346574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 flipH="1" flipV="1">
            <a:off x="2810316" y="4175124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</p:cNvCxnSpPr>
          <p:nvPr/>
        </p:nvCxnSpPr>
        <p:spPr>
          <a:xfrm flipH="1" flipV="1">
            <a:off x="2778566" y="4495799"/>
            <a:ext cx="83255" cy="7429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2544234" y="4872560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119964" y="473286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815170" y="4008966"/>
            <a:ext cx="620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δβ/AC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904077" y="4148669"/>
            <a:ext cx="62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αβ/AC</a:t>
            </a:r>
          </a:p>
        </p:txBody>
      </p:sp>
      <p:cxnSp>
        <p:nvCxnSpPr>
          <p:cNvPr id="176" name="Straight Connector 175"/>
          <p:cNvCxnSpPr>
            <a:cxnSpLocks/>
          </p:cNvCxnSpPr>
          <p:nvPr/>
        </p:nvCxnSpPr>
        <p:spPr>
          <a:xfrm rot="5400000" flipH="1" flipV="1">
            <a:off x="2673978" y="4872227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2396072" y="435186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Cα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806698" y="4385731"/>
            <a:ext cx="36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"/>
                <a:cs typeface="Times"/>
              </a:rPr>
              <a:t>δC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2895603" y="4521193"/>
            <a:ext cx="38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αC</a:t>
            </a:r>
          </a:p>
        </p:txBody>
      </p:sp>
      <p:sp>
        <p:nvSpPr>
          <p:cNvPr id="100" name="Freeform 99"/>
          <p:cNvSpPr/>
          <p:nvPr/>
        </p:nvSpPr>
        <p:spPr>
          <a:xfrm>
            <a:off x="3824943" y="4363508"/>
            <a:ext cx="342900" cy="346075"/>
          </a:xfrm>
          <a:custGeom>
            <a:avLst/>
            <a:gdLst>
              <a:gd name="connsiteX0" fmla="*/ 342900 w 342900"/>
              <a:gd name="connsiteY0" fmla="*/ 346075 h 346075"/>
              <a:gd name="connsiteX1" fmla="*/ 247650 w 342900"/>
              <a:gd name="connsiteY1" fmla="*/ 288925 h 346075"/>
              <a:gd name="connsiteX2" fmla="*/ 155575 w 342900"/>
              <a:gd name="connsiteY2" fmla="*/ 203200 h 346075"/>
              <a:gd name="connsiteX3" fmla="*/ 82550 w 342900"/>
              <a:gd name="connsiteY3" fmla="*/ 117475 h 346075"/>
              <a:gd name="connsiteX4" fmla="*/ 0 w 342900"/>
              <a:gd name="connsiteY4" fmla="*/ 0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346075">
                <a:moveTo>
                  <a:pt x="342900" y="346075"/>
                </a:moveTo>
                <a:cubicBezTo>
                  <a:pt x="310885" y="329406"/>
                  <a:pt x="278871" y="312737"/>
                  <a:pt x="247650" y="288925"/>
                </a:cubicBezTo>
                <a:cubicBezTo>
                  <a:pt x="216429" y="265113"/>
                  <a:pt x="183092" y="231775"/>
                  <a:pt x="155575" y="203200"/>
                </a:cubicBezTo>
                <a:cubicBezTo>
                  <a:pt x="128058" y="174625"/>
                  <a:pt x="108479" y="151342"/>
                  <a:pt x="82550" y="117475"/>
                </a:cubicBezTo>
                <a:cubicBezTo>
                  <a:pt x="56621" y="83608"/>
                  <a:pt x="28310" y="41804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253568" y="3934883"/>
            <a:ext cx="241300" cy="333375"/>
          </a:xfrm>
          <a:custGeom>
            <a:avLst/>
            <a:gdLst>
              <a:gd name="connsiteX0" fmla="*/ 241300 w 241300"/>
              <a:gd name="connsiteY0" fmla="*/ 333375 h 333375"/>
              <a:gd name="connsiteX1" fmla="*/ 165100 w 241300"/>
              <a:gd name="connsiteY1" fmla="*/ 241300 h 333375"/>
              <a:gd name="connsiteX2" fmla="*/ 92075 w 241300"/>
              <a:gd name="connsiteY2" fmla="*/ 146050 h 333375"/>
              <a:gd name="connsiteX3" fmla="*/ 25400 w 241300"/>
              <a:gd name="connsiteY3" fmla="*/ 47625 h 333375"/>
              <a:gd name="connsiteX4" fmla="*/ 0 w 241300"/>
              <a:gd name="connsiteY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333375">
                <a:moveTo>
                  <a:pt x="241300" y="333375"/>
                </a:moveTo>
                <a:cubicBezTo>
                  <a:pt x="215635" y="302948"/>
                  <a:pt x="189971" y="272521"/>
                  <a:pt x="165100" y="241300"/>
                </a:cubicBezTo>
                <a:cubicBezTo>
                  <a:pt x="140229" y="210079"/>
                  <a:pt x="115358" y="178329"/>
                  <a:pt x="92075" y="146050"/>
                </a:cubicBezTo>
                <a:cubicBezTo>
                  <a:pt x="68792" y="113771"/>
                  <a:pt x="40746" y="71967"/>
                  <a:pt x="25400" y="47625"/>
                </a:cubicBezTo>
                <a:cubicBezTo>
                  <a:pt x="10054" y="23283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161493" y="4179358"/>
            <a:ext cx="434975" cy="530225"/>
          </a:xfrm>
          <a:custGeom>
            <a:avLst/>
            <a:gdLst>
              <a:gd name="connsiteX0" fmla="*/ 0 w 434975"/>
              <a:gd name="connsiteY0" fmla="*/ 530225 h 530225"/>
              <a:gd name="connsiteX1" fmla="*/ 3175 w 434975"/>
              <a:gd name="connsiteY1" fmla="*/ 352425 h 530225"/>
              <a:gd name="connsiteX2" fmla="*/ 434975 w 434975"/>
              <a:gd name="connsiteY2" fmla="*/ 0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975" h="530225">
                <a:moveTo>
                  <a:pt x="0" y="530225"/>
                </a:moveTo>
                <a:cubicBezTo>
                  <a:pt x="1058" y="470958"/>
                  <a:pt x="3175" y="352425"/>
                  <a:pt x="3175" y="352425"/>
                </a:cubicBezTo>
                <a:lnTo>
                  <a:pt x="43497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164668" y="4531783"/>
            <a:ext cx="635000" cy="121179"/>
          </a:xfrm>
          <a:custGeom>
            <a:avLst/>
            <a:gdLst>
              <a:gd name="connsiteX0" fmla="*/ 0 w 635000"/>
              <a:gd name="connsiteY0" fmla="*/ 0 h 121179"/>
              <a:gd name="connsiteX1" fmla="*/ 60325 w 635000"/>
              <a:gd name="connsiteY1" fmla="*/ 38100 h 121179"/>
              <a:gd name="connsiteX2" fmla="*/ 152400 w 635000"/>
              <a:gd name="connsiteY2" fmla="*/ 66675 h 121179"/>
              <a:gd name="connsiteX3" fmla="*/ 317500 w 635000"/>
              <a:gd name="connsiteY3" fmla="*/ 98425 h 121179"/>
              <a:gd name="connsiteX4" fmla="*/ 492125 w 635000"/>
              <a:gd name="connsiteY4" fmla="*/ 117475 h 121179"/>
              <a:gd name="connsiteX5" fmla="*/ 635000 w 635000"/>
              <a:gd name="connsiteY5" fmla="*/ 120650 h 1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0" h="121179">
                <a:moveTo>
                  <a:pt x="0" y="0"/>
                </a:moveTo>
                <a:cubicBezTo>
                  <a:pt x="17462" y="13494"/>
                  <a:pt x="34925" y="26988"/>
                  <a:pt x="60325" y="38100"/>
                </a:cubicBezTo>
                <a:cubicBezTo>
                  <a:pt x="85725" y="49212"/>
                  <a:pt x="109538" y="56621"/>
                  <a:pt x="152400" y="66675"/>
                </a:cubicBezTo>
                <a:cubicBezTo>
                  <a:pt x="195263" y="76729"/>
                  <a:pt x="260879" y="89958"/>
                  <a:pt x="317500" y="98425"/>
                </a:cubicBezTo>
                <a:cubicBezTo>
                  <a:pt x="374121" y="106892"/>
                  <a:pt x="439208" y="113771"/>
                  <a:pt x="492125" y="117475"/>
                </a:cubicBezTo>
                <a:cubicBezTo>
                  <a:pt x="545042" y="121179"/>
                  <a:pt x="635000" y="120650"/>
                  <a:pt x="635000" y="12065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589060" y="4182533"/>
            <a:ext cx="447675" cy="76729"/>
          </a:xfrm>
          <a:custGeom>
            <a:avLst/>
            <a:gdLst>
              <a:gd name="connsiteX0" fmla="*/ 0 w 447675"/>
              <a:gd name="connsiteY0" fmla="*/ 0 h 76729"/>
              <a:gd name="connsiteX1" fmla="*/ 114300 w 447675"/>
              <a:gd name="connsiteY1" fmla="*/ 28575 h 76729"/>
              <a:gd name="connsiteX2" fmla="*/ 225425 w 447675"/>
              <a:gd name="connsiteY2" fmla="*/ 50800 h 76729"/>
              <a:gd name="connsiteX3" fmla="*/ 368300 w 447675"/>
              <a:gd name="connsiteY3" fmla="*/ 73025 h 76729"/>
              <a:gd name="connsiteX4" fmla="*/ 447675 w 447675"/>
              <a:gd name="connsiteY4" fmla="*/ 73025 h 7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76729">
                <a:moveTo>
                  <a:pt x="0" y="0"/>
                </a:moveTo>
                <a:cubicBezTo>
                  <a:pt x="38364" y="10054"/>
                  <a:pt x="76729" y="20108"/>
                  <a:pt x="114300" y="28575"/>
                </a:cubicBezTo>
                <a:cubicBezTo>
                  <a:pt x="151871" y="37042"/>
                  <a:pt x="183092" y="43392"/>
                  <a:pt x="225425" y="50800"/>
                </a:cubicBezTo>
                <a:cubicBezTo>
                  <a:pt x="267758" y="58208"/>
                  <a:pt x="331258" y="69321"/>
                  <a:pt x="368300" y="73025"/>
                </a:cubicBezTo>
                <a:cubicBezTo>
                  <a:pt x="405342" y="76729"/>
                  <a:pt x="447675" y="73025"/>
                  <a:pt x="447675" y="730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4167843" y="4601633"/>
            <a:ext cx="139700" cy="105537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2"/>
          </p:cNvCxnSpPr>
          <p:nvPr/>
        </p:nvCxnSpPr>
        <p:spPr>
          <a:xfrm flipV="1">
            <a:off x="4317068" y="4366683"/>
            <a:ext cx="279400" cy="22263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4" idx="2"/>
          </p:cNvCxnSpPr>
          <p:nvPr/>
        </p:nvCxnSpPr>
        <p:spPr>
          <a:xfrm>
            <a:off x="4596468" y="4179358"/>
            <a:ext cx="1588" cy="18415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Freeform 114"/>
          <p:cNvSpPr/>
          <p:nvPr/>
        </p:nvSpPr>
        <p:spPr>
          <a:xfrm>
            <a:off x="4377393" y="4220633"/>
            <a:ext cx="327025" cy="336550"/>
          </a:xfrm>
          <a:custGeom>
            <a:avLst/>
            <a:gdLst>
              <a:gd name="connsiteX0" fmla="*/ 0 w 327025"/>
              <a:gd name="connsiteY0" fmla="*/ 146050 h 336550"/>
              <a:gd name="connsiteX1" fmla="*/ 101600 w 327025"/>
              <a:gd name="connsiteY1" fmla="*/ 187325 h 336550"/>
              <a:gd name="connsiteX2" fmla="*/ 323850 w 327025"/>
              <a:gd name="connsiteY2" fmla="*/ 0 h 336550"/>
              <a:gd name="connsiteX3" fmla="*/ 327025 w 327025"/>
              <a:gd name="connsiteY3" fmla="*/ 152400 h 336550"/>
              <a:gd name="connsiteX4" fmla="*/ 88900 w 327025"/>
              <a:gd name="connsiteY4" fmla="*/ 336550 h 336550"/>
              <a:gd name="connsiteX5" fmla="*/ 3175 w 327025"/>
              <a:gd name="connsiteY5" fmla="*/ 320675 h 336550"/>
              <a:gd name="connsiteX6" fmla="*/ 0 w 327025"/>
              <a:gd name="connsiteY6" fmla="*/ 1460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025" h="336550">
                <a:moveTo>
                  <a:pt x="0" y="146050"/>
                </a:moveTo>
                <a:lnTo>
                  <a:pt x="101600" y="187325"/>
                </a:lnTo>
                <a:lnTo>
                  <a:pt x="323850" y="0"/>
                </a:lnTo>
                <a:cubicBezTo>
                  <a:pt x="324908" y="50800"/>
                  <a:pt x="327025" y="152400"/>
                  <a:pt x="327025" y="152400"/>
                </a:cubicBezTo>
                <a:lnTo>
                  <a:pt x="88900" y="336550"/>
                </a:lnTo>
                <a:cubicBezTo>
                  <a:pt x="5311" y="320475"/>
                  <a:pt x="34371" y="320675"/>
                  <a:pt x="3175" y="320675"/>
                </a:cubicBezTo>
                <a:cubicBezTo>
                  <a:pt x="4233" y="262467"/>
                  <a:pt x="6350" y="146050"/>
                  <a:pt x="0" y="146050"/>
                </a:cubicBezTo>
                <a:close/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5" idx="1"/>
            <a:endCxn id="115" idx="4"/>
          </p:cNvCxnSpPr>
          <p:nvPr/>
        </p:nvCxnSpPr>
        <p:spPr>
          <a:xfrm flipH="1">
            <a:off x="4466293" y="4407958"/>
            <a:ext cx="3556" cy="14922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15" idx="3"/>
          </p:cNvCxnSpPr>
          <p:nvPr/>
        </p:nvCxnSpPr>
        <p:spPr>
          <a:xfrm>
            <a:off x="4590118" y="4360333"/>
            <a:ext cx="114300" cy="1270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cxnSpLocks/>
          </p:cNvCxnSpPr>
          <p:nvPr/>
        </p:nvCxnSpPr>
        <p:spPr>
          <a:xfrm rot="5400000" flipH="1" flipV="1">
            <a:off x="4101795" y="4609760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cxnSpLocks/>
          </p:cNvCxnSpPr>
          <p:nvPr/>
        </p:nvCxnSpPr>
        <p:spPr>
          <a:xfrm flipV="1">
            <a:off x="4206383" y="4433357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/>
          </p:cNvCxnSpPr>
          <p:nvPr/>
        </p:nvCxnSpPr>
        <p:spPr>
          <a:xfrm rot="5400000" flipH="1" flipV="1">
            <a:off x="4320871" y="4460535"/>
            <a:ext cx="12104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cxnSpLocks/>
          </p:cNvCxnSpPr>
          <p:nvPr/>
        </p:nvCxnSpPr>
        <p:spPr>
          <a:xfrm rot="5400000" flipH="1" flipV="1">
            <a:off x="4409772" y="4482760"/>
            <a:ext cx="12104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rot="5400000" flipH="1" flipV="1">
            <a:off x="4641548" y="4292260"/>
            <a:ext cx="12104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cxnSpLocks/>
          </p:cNvCxnSpPr>
          <p:nvPr/>
        </p:nvCxnSpPr>
        <p:spPr>
          <a:xfrm flipV="1">
            <a:off x="4403233" y="4271432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>
            <a:off x="4887950" y="4250859"/>
            <a:ext cx="97985" cy="78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cxnSpLocks/>
          </p:cNvCxnSpPr>
          <p:nvPr/>
        </p:nvCxnSpPr>
        <p:spPr>
          <a:xfrm>
            <a:off x="4631833" y="4649386"/>
            <a:ext cx="97985" cy="78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4501215" y="4616447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3917020" y="425661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450421" y="439207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Cα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853525" y="4095739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αδ/BA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984754" y="4658776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5464175" y="4362450"/>
            <a:ext cx="434975" cy="311150"/>
          </a:xfrm>
          <a:custGeom>
            <a:avLst/>
            <a:gdLst>
              <a:gd name="connsiteX0" fmla="*/ 434975 w 434975"/>
              <a:gd name="connsiteY0" fmla="*/ 311150 h 311150"/>
              <a:gd name="connsiteX1" fmla="*/ 317500 w 434975"/>
              <a:gd name="connsiteY1" fmla="*/ 244475 h 311150"/>
              <a:gd name="connsiteX2" fmla="*/ 206375 w 434975"/>
              <a:gd name="connsiteY2" fmla="*/ 165100 h 311150"/>
              <a:gd name="connsiteX3" fmla="*/ 95250 w 434975"/>
              <a:gd name="connsiteY3" fmla="*/ 82550 h 311150"/>
              <a:gd name="connsiteX4" fmla="*/ 0 w 434975"/>
              <a:gd name="connsiteY4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75" h="311150">
                <a:moveTo>
                  <a:pt x="434975" y="311150"/>
                </a:moveTo>
                <a:cubicBezTo>
                  <a:pt x="395287" y="289983"/>
                  <a:pt x="355600" y="268817"/>
                  <a:pt x="317500" y="244475"/>
                </a:cubicBezTo>
                <a:cubicBezTo>
                  <a:pt x="279400" y="220133"/>
                  <a:pt x="243417" y="192087"/>
                  <a:pt x="206375" y="165100"/>
                </a:cubicBezTo>
                <a:cubicBezTo>
                  <a:pt x="169333" y="138113"/>
                  <a:pt x="129646" y="110067"/>
                  <a:pt x="95250" y="82550"/>
                </a:cubicBezTo>
                <a:cubicBezTo>
                  <a:pt x="60854" y="55033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908675" y="3978275"/>
            <a:ext cx="320675" cy="247650"/>
          </a:xfrm>
          <a:custGeom>
            <a:avLst/>
            <a:gdLst>
              <a:gd name="connsiteX0" fmla="*/ 320675 w 320675"/>
              <a:gd name="connsiteY0" fmla="*/ 247650 h 247650"/>
              <a:gd name="connsiteX1" fmla="*/ 209550 w 320675"/>
              <a:gd name="connsiteY1" fmla="*/ 174625 h 247650"/>
              <a:gd name="connsiteX2" fmla="*/ 107950 w 320675"/>
              <a:gd name="connsiteY2" fmla="*/ 92075 h 247650"/>
              <a:gd name="connsiteX3" fmla="*/ 0 w 320675"/>
              <a:gd name="connsiteY3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" h="247650">
                <a:moveTo>
                  <a:pt x="320675" y="247650"/>
                </a:moveTo>
                <a:cubicBezTo>
                  <a:pt x="282839" y="224102"/>
                  <a:pt x="245004" y="200554"/>
                  <a:pt x="209550" y="174625"/>
                </a:cubicBezTo>
                <a:cubicBezTo>
                  <a:pt x="174096" y="148696"/>
                  <a:pt x="142875" y="121179"/>
                  <a:pt x="107950" y="92075"/>
                </a:cubicBezTo>
                <a:cubicBezTo>
                  <a:pt x="73025" y="6297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889625" y="4511675"/>
            <a:ext cx="615950" cy="158750"/>
          </a:xfrm>
          <a:custGeom>
            <a:avLst/>
            <a:gdLst>
              <a:gd name="connsiteX0" fmla="*/ 0 w 615950"/>
              <a:gd name="connsiteY0" fmla="*/ 0 h 158750"/>
              <a:gd name="connsiteX1" fmla="*/ 111125 w 615950"/>
              <a:gd name="connsiteY1" fmla="*/ 38100 h 158750"/>
              <a:gd name="connsiteX2" fmla="*/ 276225 w 615950"/>
              <a:gd name="connsiteY2" fmla="*/ 82550 h 158750"/>
              <a:gd name="connsiteX3" fmla="*/ 450850 w 615950"/>
              <a:gd name="connsiteY3" fmla="*/ 123825 h 158750"/>
              <a:gd name="connsiteX4" fmla="*/ 615950 w 61595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50" h="158750">
                <a:moveTo>
                  <a:pt x="0" y="0"/>
                </a:moveTo>
                <a:cubicBezTo>
                  <a:pt x="32544" y="12171"/>
                  <a:pt x="65088" y="24342"/>
                  <a:pt x="111125" y="38100"/>
                </a:cubicBezTo>
                <a:cubicBezTo>
                  <a:pt x="157163" y="51858"/>
                  <a:pt x="219604" y="68262"/>
                  <a:pt x="276225" y="82550"/>
                </a:cubicBezTo>
                <a:cubicBezTo>
                  <a:pt x="332846" y="96838"/>
                  <a:pt x="394229" y="111125"/>
                  <a:pt x="450850" y="123825"/>
                </a:cubicBezTo>
                <a:cubicBezTo>
                  <a:pt x="507471" y="136525"/>
                  <a:pt x="615950" y="158750"/>
                  <a:pt x="615950" y="15875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323542" y="4141258"/>
            <a:ext cx="422275" cy="88900"/>
          </a:xfrm>
          <a:custGeom>
            <a:avLst/>
            <a:gdLst>
              <a:gd name="connsiteX0" fmla="*/ 0 w 422275"/>
              <a:gd name="connsiteY0" fmla="*/ 0 h 88900"/>
              <a:gd name="connsiteX1" fmla="*/ 123825 w 422275"/>
              <a:gd name="connsiteY1" fmla="*/ 41275 h 88900"/>
              <a:gd name="connsiteX2" fmla="*/ 263525 w 422275"/>
              <a:gd name="connsiteY2" fmla="*/ 69850 h 88900"/>
              <a:gd name="connsiteX3" fmla="*/ 422275 w 422275"/>
              <a:gd name="connsiteY3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75" h="88900">
                <a:moveTo>
                  <a:pt x="0" y="0"/>
                </a:moveTo>
                <a:cubicBezTo>
                  <a:pt x="39952" y="14816"/>
                  <a:pt x="79904" y="29633"/>
                  <a:pt x="123825" y="41275"/>
                </a:cubicBezTo>
                <a:cubicBezTo>
                  <a:pt x="167746" y="52917"/>
                  <a:pt x="213783" y="61912"/>
                  <a:pt x="263525" y="69850"/>
                </a:cubicBezTo>
                <a:cubicBezTo>
                  <a:pt x="313267" y="77788"/>
                  <a:pt x="422275" y="88900"/>
                  <a:pt x="422275" y="889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886450" y="4133850"/>
            <a:ext cx="444500" cy="546100"/>
          </a:xfrm>
          <a:custGeom>
            <a:avLst/>
            <a:gdLst>
              <a:gd name="connsiteX0" fmla="*/ 6350 w 444500"/>
              <a:gd name="connsiteY0" fmla="*/ 546100 h 546100"/>
              <a:gd name="connsiteX1" fmla="*/ 0 w 444500"/>
              <a:gd name="connsiteY1" fmla="*/ 368300 h 546100"/>
              <a:gd name="connsiteX2" fmla="*/ 444500 w 4445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546100">
                <a:moveTo>
                  <a:pt x="6350" y="546100"/>
                </a:moveTo>
                <a:lnTo>
                  <a:pt x="0" y="368300"/>
                </a:lnTo>
                <a:lnTo>
                  <a:pt x="4445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>
            <a:cxnSpLocks noChangeAspect="1"/>
          </p:cNvCxnSpPr>
          <p:nvPr/>
        </p:nvCxnSpPr>
        <p:spPr>
          <a:xfrm>
            <a:off x="5891742" y="4675717"/>
            <a:ext cx="98044" cy="2801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988050" y="4587875"/>
            <a:ext cx="133350" cy="105537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6121400" y="4222750"/>
            <a:ext cx="301625" cy="361950"/>
          </a:xfrm>
          <a:custGeom>
            <a:avLst/>
            <a:gdLst>
              <a:gd name="connsiteX0" fmla="*/ 101600 w 301625"/>
              <a:gd name="connsiteY0" fmla="*/ 0 h 361950"/>
              <a:gd name="connsiteX1" fmla="*/ 222250 w 301625"/>
              <a:gd name="connsiteY1" fmla="*/ 73025 h 361950"/>
              <a:gd name="connsiteX2" fmla="*/ 301625 w 301625"/>
              <a:gd name="connsiteY2" fmla="*/ 107950 h 361950"/>
              <a:gd name="connsiteX3" fmla="*/ 0 w 301625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" h="361950">
                <a:moveTo>
                  <a:pt x="101600" y="0"/>
                </a:moveTo>
                <a:lnTo>
                  <a:pt x="222250" y="73025"/>
                </a:lnTo>
                <a:lnTo>
                  <a:pt x="301625" y="107950"/>
                </a:lnTo>
                <a:lnTo>
                  <a:pt x="0" y="361950"/>
                </a:ln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892800" y="4133850"/>
            <a:ext cx="450850" cy="549275"/>
          </a:xfrm>
          <a:custGeom>
            <a:avLst/>
            <a:gdLst>
              <a:gd name="connsiteX0" fmla="*/ 0 w 450850"/>
              <a:gd name="connsiteY0" fmla="*/ 549275 h 549275"/>
              <a:gd name="connsiteX1" fmla="*/ 450850 w 450850"/>
              <a:gd name="connsiteY1" fmla="*/ 158750 h 549275"/>
              <a:gd name="connsiteX2" fmla="*/ 438150 w 450850"/>
              <a:gd name="connsiteY2" fmla="*/ 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850" h="549275">
                <a:moveTo>
                  <a:pt x="0" y="549275"/>
                </a:moveTo>
                <a:lnTo>
                  <a:pt x="450850" y="158750"/>
                </a:lnTo>
                <a:lnTo>
                  <a:pt x="438150" y="0"/>
                </a:ln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5666319" y="4716867"/>
            <a:ext cx="114299" cy="11429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/>
          <p:cNvCxnSpPr>
            <a:cxnSpLocks/>
          </p:cNvCxnSpPr>
          <p:nvPr/>
        </p:nvCxnSpPr>
        <p:spPr>
          <a:xfrm flipV="1">
            <a:off x="6026592" y="4321174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cxnSpLocks/>
          </p:cNvCxnSpPr>
          <p:nvPr/>
        </p:nvCxnSpPr>
        <p:spPr>
          <a:xfrm rot="16200000" flipV="1">
            <a:off x="5830311" y="4580127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cxnSpLocks/>
          </p:cNvCxnSpPr>
          <p:nvPr/>
        </p:nvCxnSpPr>
        <p:spPr>
          <a:xfrm rot="5400000" flipH="1" flipV="1">
            <a:off x="6273375" y="4213945"/>
            <a:ext cx="12104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Freeform 126"/>
          <p:cNvSpPr/>
          <p:nvPr/>
        </p:nvSpPr>
        <p:spPr>
          <a:xfrm>
            <a:off x="5981700" y="4171950"/>
            <a:ext cx="444500" cy="533400"/>
          </a:xfrm>
          <a:custGeom>
            <a:avLst/>
            <a:gdLst>
              <a:gd name="connsiteX0" fmla="*/ 3175 w 444500"/>
              <a:gd name="connsiteY0" fmla="*/ 533400 h 533400"/>
              <a:gd name="connsiteX1" fmla="*/ 0 w 444500"/>
              <a:gd name="connsiteY1" fmla="*/ 368300 h 533400"/>
              <a:gd name="connsiteX2" fmla="*/ 444500 w 444500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533400">
                <a:moveTo>
                  <a:pt x="3175" y="533400"/>
                </a:moveTo>
                <a:cubicBezTo>
                  <a:pt x="2117" y="478367"/>
                  <a:pt x="0" y="368300"/>
                  <a:pt x="0" y="368300"/>
                </a:cubicBezTo>
                <a:lnTo>
                  <a:pt x="4445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>
            <a:cxnSpLocks/>
          </p:cNvCxnSpPr>
          <p:nvPr/>
        </p:nvCxnSpPr>
        <p:spPr>
          <a:xfrm flipV="1">
            <a:off x="6121842" y="4356099"/>
            <a:ext cx="83255" cy="65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cxnSpLocks/>
          </p:cNvCxnSpPr>
          <p:nvPr/>
        </p:nvCxnSpPr>
        <p:spPr>
          <a:xfrm rot="5400000" flipH="1" flipV="1">
            <a:off x="5922006" y="4618227"/>
            <a:ext cx="121045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6432550" y="4178300"/>
            <a:ext cx="0" cy="1492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cxnSpLocks/>
          </p:cNvCxnSpPr>
          <p:nvPr/>
        </p:nvCxnSpPr>
        <p:spPr>
          <a:xfrm rot="5400000" flipH="1" flipV="1">
            <a:off x="6372857" y="4249927"/>
            <a:ext cx="12104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 noChangeAspect="1"/>
          </p:cNvCxnSpPr>
          <p:nvPr/>
        </p:nvCxnSpPr>
        <p:spPr>
          <a:xfrm>
            <a:off x="6616082" y="4215934"/>
            <a:ext cx="125416" cy="1596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/>
          </p:cNvCxnSpPr>
          <p:nvPr/>
        </p:nvCxnSpPr>
        <p:spPr>
          <a:xfrm>
            <a:off x="6356790" y="4641978"/>
            <a:ext cx="125417" cy="2616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774950" y="2095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007100" y="2095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2774950" y="33909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4375150" y="33909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(4)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2774950" y="50546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(6)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4375150" y="50546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(7)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007100" y="50546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(8)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007100" y="33909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(5)</a:t>
            </a:r>
          </a:p>
        </p:txBody>
      </p:sp>
      <p:sp>
        <p:nvSpPr>
          <p:cNvPr id="197" name="Slide Number Placeholder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687229" y="342334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68722" y="283809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62447" y="360009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09012" y="3298466"/>
            <a:ext cx="61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βδ/AB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51322" y="3917592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75000" y="3975366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14" name="Freeform 13"/>
          <p:cNvSpPr/>
          <p:nvPr/>
        </p:nvSpPr>
        <p:spPr>
          <a:xfrm>
            <a:off x="5035550" y="2934632"/>
            <a:ext cx="931333" cy="588433"/>
          </a:xfrm>
          <a:custGeom>
            <a:avLst/>
            <a:gdLst>
              <a:gd name="connsiteX0" fmla="*/ 0 w 931333"/>
              <a:gd name="connsiteY0" fmla="*/ 262467 h 588433"/>
              <a:gd name="connsiteX1" fmla="*/ 482600 w 931333"/>
              <a:gd name="connsiteY1" fmla="*/ 588433 h 588433"/>
              <a:gd name="connsiteX2" fmla="*/ 609600 w 931333"/>
              <a:gd name="connsiteY2" fmla="*/ 478367 h 588433"/>
              <a:gd name="connsiteX3" fmla="*/ 931333 w 931333"/>
              <a:gd name="connsiteY3" fmla="*/ 0 h 5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3" h="588433">
                <a:moveTo>
                  <a:pt x="0" y="262467"/>
                </a:moveTo>
                <a:lnTo>
                  <a:pt x="482600" y="588433"/>
                </a:lnTo>
                <a:lnTo>
                  <a:pt x="609600" y="478367"/>
                </a:lnTo>
                <a:lnTo>
                  <a:pt x="931333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59917" y="3302932"/>
            <a:ext cx="1325033" cy="681567"/>
          </a:xfrm>
          <a:custGeom>
            <a:avLst/>
            <a:gdLst>
              <a:gd name="connsiteX0" fmla="*/ 0 w 1325033"/>
              <a:gd name="connsiteY0" fmla="*/ 207433 h 681567"/>
              <a:gd name="connsiteX1" fmla="*/ 804333 w 1325033"/>
              <a:gd name="connsiteY1" fmla="*/ 681567 h 681567"/>
              <a:gd name="connsiteX2" fmla="*/ 918633 w 1325033"/>
              <a:gd name="connsiteY2" fmla="*/ 554567 h 681567"/>
              <a:gd name="connsiteX3" fmla="*/ 1325033 w 1325033"/>
              <a:gd name="connsiteY3" fmla="*/ 0 h 6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33" h="681567">
                <a:moveTo>
                  <a:pt x="0" y="207433"/>
                </a:moveTo>
                <a:lnTo>
                  <a:pt x="804333" y="681567"/>
                </a:lnTo>
                <a:lnTo>
                  <a:pt x="918633" y="554567"/>
                </a:lnTo>
                <a:lnTo>
                  <a:pt x="1325033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1"/>
            <a:endCxn id="16" idx="1"/>
          </p:cNvCxnSpPr>
          <p:nvPr/>
        </p:nvCxnSpPr>
        <p:spPr>
          <a:xfrm>
            <a:off x="5518150" y="3523065"/>
            <a:ext cx="546100" cy="46143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2"/>
            <a:endCxn id="16" idx="2"/>
          </p:cNvCxnSpPr>
          <p:nvPr/>
        </p:nvCxnSpPr>
        <p:spPr>
          <a:xfrm>
            <a:off x="5645150" y="3412999"/>
            <a:ext cx="533400" cy="4445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6136218" y="4069166"/>
            <a:ext cx="150876" cy="15087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5786966" y="3643716"/>
            <a:ext cx="114300" cy="931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5863504" y="2989145"/>
            <a:ext cx="90158" cy="594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488260" y="3351814"/>
            <a:ext cx="81014" cy="594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5559424" y="3412901"/>
            <a:ext cx="71870" cy="868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085078" y="3874291"/>
            <a:ext cx="90157" cy="77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802504" y="3648866"/>
            <a:ext cx="90157" cy="77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726304" y="3480591"/>
            <a:ext cx="90157" cy="77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60483" y="279493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36170" y="3271181"/>
            <a:ext cx="620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βδ/AC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88098" y="3559052"/>
            <a:ext cx="61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βδ/AB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14045" y="3272239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12933" y="379294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07542" y="31875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12343" y="3911474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BC</a:t>
            </a:r>
          </a:p>
        </p:txBody>
      </p:sp>
      <p:sp>
        <p:nvSpPr>
          <p:cNvPr id="67" name="Freeform 66"/>
          <p:cNvSpPr/>
          <p:nvPr/>
        </p:nvSpPr>
        <p:spPr>
          <a:xfrm>
            <a:off x="5877982" y="3717798"/>
            <a:ext cx="49390" cy="258234"/>
          </a:xfrm>
          <a:custGeom>
            <a:avLst/>
            <a:gdLst>
              <a:gd name="connsiteX0" fmla="*/ 0 w 49390"/>
              <a:gd name="connsiteY0" fmla="*/ 0 h 258234"/>
              <a:gd name="connsiteX1" fmla="*/ 42334 w 49390"/>
              <a:gd name="connsiteY1" fmla="*/ 71967 h 258234"/>
              <a:gd name="connsiteX2" fmla="*/ 42334 w 49390"/>
              <a:gd name="connsiteY2" fmla="*/ 139700 h 258234"/>
              <a:gd name="connsiteX3" fmla="*/ 25400 w 49390"/>
              <a:gd name="connsiteY3" fmla="*/ 215900 h 258234"/>
              <a:gd name="connsiteX4" fmla="*/ 4234 w 49390"/>
              <a:gd name="connsiteY4" fmla="*/ 258234 h 2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0" h="258234">
                <a:moveTo>
                  <a:pt x="0" y="0"/>
                </a:moveTo>
                <a:cubicBezTo>
                  <a:pt x="17639" y="24342"/>
                  <a:pt x="35278" y="48684"/>
                  <a:pt x="42334" y="71967"/>
                </a:cubicBezTo>
                <a:cubicBezTo>
                  <a:pt x="49390" y="95250"/>
                  <a:pt x="45156" y="115711"/>
                  <a:pt x="42334" y="139700"/>
                </a:cubicBezTo>
                <a:cubicBezTo>
                  <a:pt x="39512" y="163689"/>
                  <a:pt x="31750" y="196144"/>
                  <a:pt x="25400" y="215900"/>
                </a:cubicBezTo>
                <a:cubicBezTo>
                  <a:pt x="19050" y="235656"/>
                  <a:pt x="4234" y="258234"/>
                  <a:pt x="4234" y="25823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085417" y="3681814"/>
            <a:ext cx="355600" cy="44450"/>
          </a:xfrm>
          <a:custGeom>
            <a:avLst/>
            <a:gdLst>
              <a:gd name="connsiteX0" fmla="*/ 0 w 355600"/>
              <a:gd name="connsiteY0" fmla="*/ 44450 h 44450"/>
              <a:gd name="connsiteX1" fmla="*/ 67734 w 355600"/>
              <a:gd name="connsiteY1" fmla="*/ 14817 h 44450"/>
              <a:gd name="connsiteX2" fmla="*/ 135467 w 355600"/>
              <a:gd name="connsiteY2" fmla="*/ 2117 h 44450"/>
              <a:gd name="connsiteX3" fmla="*/ 215900 w 355600"/>
              <a:gd name="connsiteY3" fmla="*/ 2117 h 44450"/>
              <a:gd name="connsiteX4" fmla="*/ 292100 w 355600"/>
              <a:gd name="connsiteY4" fmla="*/ 10583 h 44450"/>
              <a:gd name="connsiteX5" fmla="*/ 355600 w 355600"/>
              <a:gd name="connsiteY5" fmla="*/ 27517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" h="44450">
                <a:moveTo>
                  <a:pt x="0" y="44450"/>
                </a:moveTo>
                <a:cubicBezTo>
                  <a:pt x="22578" y="33161"/>
                  <a:pt x="45156" y="21873"/>
                  <a:pt x="67734" y="14817"/>
                </a:cubicBezTo>
                <a:cubicBezTo>
                  <a:pt x="90312" y="7762"/>
                  <a:pt x="110773" y="4234"/>
                  <a:pt x="135467" y="2117"/>
                </a:cubicBezTo>
                <a:cubicBezTo>
                  <a:pt x="160161" y="0"/>
                  <a:pt x="189795" y="706"/>
                  <a:pt x="215900" y="2117"/>
                </a:cubicBezTo>
                <a:cubicBezTo>
                  <a:pt x="242005" y="3528"/>
                  <a:pt x="268817" y="6350"/>
                  <a:pt x="292100" y="10583"/>
                </a:cubicBezTo>
                <a:cubicBezTo>
                  <a:pt x="315383" y="14816"/>
                  <a:pt x="355600" y="27517"/>
                  <a:pt x="355600" y="2751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5997237" y="3704958"/>
            <a:ext cx="90157" cy="77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29768" y="40520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9" name="Freeform 8"/>
          <p:cNvSpPr/>
          <p:nvPr/>
        </p:nvSpPr>
        <p:spPr>
          <a:xfrm>
            <a:off x="3666064" y="3101617"/>
            <a:ext cx="977900" cy="618067"/>
          </a:xfrm>
          <a:custGeom>
            <a:avLst/>
            <a:gdLst>
              <a:gd name="connsiteX0" fmla="*/ 0 w 977900"/>
              <a:gd name="connsiteY0" fmla="*/ 618067 h 618067"/>
              <a:gd name="connsiteX1" fmla="*/ 152400 w 977900"/>
              <a:gd name="connsiteY1" fmla="*/ 110067 h 618067"/>
              <a:gd name="connsiteX2" fmla="*/ 287866 w 977900"/>
              <a:gd name="connsiteY2" fmla="*/ 0 h 618067"/>
              <a:gd name="connsiteX3" fmla="*/ 977900 w 977900"/>
              <a:gd name="connsiteY3" fmla="*/ 254000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" h="618067">
                <a:moveTo>
                  <a:pt x="0" y="618067"/>
                </a:moveTo>
                <a:lnTo>
                  <a:pt x="152400" y="110067"/>
                </a:lnTo>
                <a:lnTo>
                  <a:pt x="287866" y="0"/>
                </a:lnTo>
                <a:lnTo>
                  <a:pt x="977900" y="2540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29096" y="3588450"/>
            <a:ext cx="977900" cy="618067"/>
          </a:xfrm>
          <a:custGeom>
            <a:avLst/>
            <a:gdLst>
              <a:gd name="connsiteX0" fmla="*/ 0 w 977900"/>
              <a:gd name="connsiteY0" fmla="*/ 618067 h 618067"/>
              <a:gd name="connsiteX1" fmla="*/ 152400 w 977900"/>
              <a:gd name="connsiteY1" fmla="*/ 110067 h 618067"/>
              <a:gd name="connsiteX2" fmla="*/ 287866 w 977900"/>
              <a:gd name="connsiteY2" fmla="*/ 0 h 618067"/>
              <a:gd name="connsiteX3" fmla="*/ 977900 w 977900"/>
              <a:gd name="connsiteY3" fmla="*/ 254000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" h="618067">
                <a:moveTo>
                  <a:pt x="0" y="618067"/>
                </a:moveTo>
                <a:lnTo>
                  <a:pt x="152400" y="110067"/>
                </a:lnTo>
                <a:lnTo>
                  <a:pt x="287866" y="0"/>
                </a:lnTo>
                <a:lnTo>
                  <a:pt x="977900" y="2540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2"/>
            <a:endCxn id="10" idx="2"/>
          </p:cNvCxnSpPr>
          <p:nvPr/>
        </p:nvCxnSpPr>
        <p:spPr>
          <a:xfrm>
            <a:off x="3953930" y="3101617"/>
            <a:ext cx="563032" cy="4868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4230" y="3203217"/>
            <a:ext cx="563032" cy="4868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3640666" y="2987318"/>
            <a:ext cx="150876" cy="1508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4354702" y="3449667"/>
            <a:ext cx="90157" cy="777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863974" y="3101519"/>
            <a:ext cx="71869" cy="868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4419600" y="3592585"/>
            <a:ext cx="71869" cy="868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229291" y="4017466"/>
            <a:ext cx="102857" cy="3011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664141" y="3544391"/>
            <a:ext cx="102857" cy="3011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71905" y="40520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27" name="Freeform 26"/>
          <p:cNvSpPr/>
          <p:nvPr/>
        </p:nvSpPr>
        <p:spPr>
          <a:xfrm>
            <a:off x="2391485" y="2792243"/>
            <a:ext cx="619125" cy="542925"/>
          </a:xfrm>
          <a:custGeom>
            <a:avLst/>
            <a:gdLst>
              <a:gd name="connsiteX0" fmla="*/ 0 w 619125"/>
              <a:gd name="connsiteY0" fmla="*/ 276225 h 542925"/>
              <a:gd name="connsiteX1" fmla="*/ 311150 w 619125"/>
              <a:gd name="connsiteY1" fmla="*/ 0 h 542925"/>
              <a:gd name="connsiteX2" fmla="*/ 619125 w 619125"/>
              <a:gd name="connsiteY2" fmla="*/ 266700 h 542925"/>
              <a:gd name="connsiteX3" fmla="*/ 307975 w 619125"/>
              <a:gd name="connsiteY3" fmla="*/ 542925 h 542925"/>
              <a:gd name="connsiteX4" fmla="*/ 0 w 619125"/>
              <a:gd name="connsiteY4" fmla="*/ 2762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542925">
                <a:moveTo>
                  <a:pt x="0" y="276225"/>
                </a:moveTo>
                <a:lnTo>
                  <a:pt x="311150" y="0"/>
                </a:lnTo>
                <a:lnTo>
                  <a:pt x="619125" y="266700"/>
                </a:lnTo>
                <a:lnTo>
                  <a:pt x="307975" y="542925"/>
                </a:lnTo>
                <a:lnTo>
                  <a:pt x="0" y="276225"/>
                </a:lnTo>
                <a:close/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  <a:endCxn id="27" idx="2"/>
          </p:cNvCxnSpPr>
          <p:nvPr/>
        </p:nvCxnSpPr>
        <p:spPr>
          <a:xfrm flipV="1">
            <a:off x="2391485" y="3058943"/>
            <a:ext cx="619125" cy="95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1"/>
            <a:endCxn id="27" idx="3"/>
          </p:cNvCxnSpPr>
          <p:nvPr/>
        </p:nvCxnSpPr>
        <p:spPr>
          <a:xfrm flipH="1">
            <a:off x="2699460" y="2792243"/>
            <a:ext cx="3175" cy="542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854200" y="3663160"/>
            <a:ext cx="437092" cy="2427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 noChangeAspect="1"/>
          </p:cNvCxnSpPr>
          <p:nvPr/>
        </p:nvCxnSpPr>
        <p:spPr>
          <a:xfrm flipV="1">
            <a:off x="2284942" y="3538587"/>
            <a:ext cx="120633" cy="130542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2646616" y="3290348"/>
            <a:ext cx="1804" cy="5046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390775" y="3989437"/>
            <a:ext cx="1054100" cy="130542"/>
            <a:chOff x="2390775" y="3937000"/>
            <a:chExt cx="1054100" cy="130542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2390775" y="4061573"/>
              <a:ext cx="437092" cy="2427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 noChangeAspect="1"/>
            </p:cNvCxnSpPr>
            <p:nvPr/>
          </p:nvCxnSpPr>
          <p:spPr>
            <a:xfrm flipV="1">
              <a:off x="2821517" y="3937000"/>
              <a:ext cx="120633" cy="130542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3191657" y="3688761"/>
              <a:ext cx="1804" cy="50463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2731579" y="3539336"/>
            <a:ext cx="130175" cy="38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1767" y="3653635"/>
            <a:ext cx="541867" cy="4614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08766" y="3547802"/>
            <a:ext cx="541867" cy="461433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50154" y="3993361"/>
            <a:ext cx="130175" cy="38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647570" y="3752062"/>
            <a:ext cx="107285" cy="920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2842642" y="4007078"/>
            <a:ext cx="88997" cy="8293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2312417" y="3549879"/>
            <a:ext cx="88996" cy="8293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29985" y="398806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16206" y="328957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03422" y="338587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94520" y="3571086"/>
            <a:ext cx="61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βδ/AB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05528" y="40520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4731807" y="376872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665257" y="4041778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941356" y="4018494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635623" y="3458636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αγ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697007" y="3775078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659597" y="39020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297772" y="3454401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αβ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992972" y="3743326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821647" y="349885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745447" y="3857626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βγ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1972" y="3717926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132672" y="40417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γA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659597" y="2525184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974975" y="2528359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Bα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645959" y="234209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βA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003675" y="2321984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844923" y="2037293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400425" y="1969559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αβ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952762" y="207433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143250" y="2290234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5217" y="29548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217" y="44703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5016" y="447039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5016" y="29548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(4)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502458" y="2177521"/>
            <a:ext cx="498475" cy="4381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881870" y="2290233"/>
            <a:ext cx="298450" cy="60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762809" y="2393421"/>
            <a:ext cx="295275" cy="825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5634220" y="2522008"/>
            <a:ext cx="311150" cy="60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99283" y="2618846"/>
            <a:ext cx="323850" cy="920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384984" y="2698221"/>
            <a:ext cx="187325" cy="349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251633" y="2606145"/>
            <a:ext cx="339725" cy="73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81808" y="2472796"/>
            <a:ext cx="187325" cy="698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367521" y="2483908"/>
            <a:ext cx="149225" cy="1206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458008" y="2666471"/>
            <a:ext cx="165100" cy="1460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564371" y="2325158"/>
            <a:ext cx="193675" cy="444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35808" y="2244196"/>
            <a:ext cx="203200" cy="7658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624695" y="2255308"/>
            <a:ext cx="133350" cy="1174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781858" y="2434696"/>
            <a:ext cx="101600" cy="857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492933" y="2590271"/>
            <a:ext cx="222250" cy="190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5707246" y="2591858"/>
            <a:ext cx="111125" cy="1079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613583" y="2517246"/>
            <a:ext cx="174625" cy="1555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69133" y="2539471"/>
            <a:ext cx="142875" cy="444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5623108" y="2498195"/>
            <a:ext cx="149225" cy="349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640571" y="2464859"/>
            <a:ext cx="190500" cy="412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59633" y="2371196"/>
            <a:ext cx="193675" cy="190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885046" y="2258484"/>
            <a:ext cx="190500" cy="476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832658" y="2317221"/>
            <a:ext cx="123825" cy="476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V="1">
            <a:off x="5954896" y="2369609"/>
            <a:ext cx="111125" cy="1016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880283" y="2368021"/>
            <a:ext cx="79375" cy="666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168246" y="3431647"/>
            <a:ext cx="482600" cy="984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4192058" y="3239559"/>
            <a:ext cx="425450" cy="488950"/>
          </a:xfrm>
          <a:custGeom>
            <a:avLst/>
            <a:gdLst>
              <a:gd name="connsiteX0" fmla="*/ 263525 w 425450"/>
              <a:gd name="connsiteY0" fmla="*/ 0 h 488950"/>
              <a:gd name="connsiteX1" fmla="*/ 0 w 425450"/>
              <a:gd name="connsiteY1" fmla="*/ 244475 h 488950"/>
              <a:gd name="connsiteX2" fmla="*/ 165100 w 425450"/>
              <a:gd name="connsiteY2" fmla="*/ 488950 h 488950"/>
              <a:gd name="connsiteX3" fmla="*/ 425450 w 425450"/>
              <a:gd name="connsiteY3" fmla="*/ 244475 h 488950"/>
              <a:gd name="connsiteX4" fmla="*/ 263525 w 425450"/>
              <a:gd name="connsiteY4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488950">
                <a:moveTo>
                  <a:pt x="263525" y="0"/>
                </a:moveTo>
                <a:lnTo>
                  <a:pt x="0" y="244475"/>
                </a:lnTo>
                <a:lnTo>
                  <a:pt x="165100" y="488950"/>
                </a:lnTo>
                <a:lnTo>
                  <a:pt x="425450" y="244475"/>
                </a:lnTo>
                <a:lnTo>
                  <a:pt x="263525" y="0"/>
                </a:lnTo>
                <a:close/>
              </a:path>
            </a:pathLst>
          </a:custGeom>
          <a:ln w="19050" cap="flat" cmpd="sng" algn="ctr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6" idx="1"/>
            <a:endCxn id="106" idx="3"/>
          </p:cNvCxnSpPr>
          <p:nvPr/>
        </p:nvCxnSpPr>
        <p:spPr>
          <a:xfrm>
            <a:off x="4192058" y="3484034"/>
            <a:ext cx="42545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V="1">
            <a:off x="5182658" y="3902077"/>
            <a:ext cx="454025" cy="42227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5217582" y="3790953"/>
            <a:ext cx="527050" cy="130175"/>
          </a:xfrm>
          <a:custGeom>
            <a:avLst/>
            <a:gdLst>
              <a:gd name="connsiteX0" fmla="*/ 527050 w 527050"/>
              <a:gd name="connsiteY0" fmla="*/ 0 h 130175"/>
              <a:gd name="connsiteX1" fmla="*/ 342900 w 527050"/>
              <a:gd name="connsiteY1" fmla="*/ 25400 h 130175"/>
              <a:gd name="connsiteX2" fmla="*/ 171450 w 527050"/>
              <a:gd name="connsiteY2" fmla="*/ 69850 h 130175"/>
              <a:gd name="connsiteX3" fmla="*/ 0 w 527050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050" h="130175">
                <a:moveTo>
                  <a:pt x="527050" y="0"/>
                </a:moveTo>
                <a:cubicBezTo>
                  <a:pt x="464608" y="6879"/>
                  <a:pt x="402167" y="13758"/>
                  <a:pt x="342900" y="25400"/>
                </a:cubicBezTo>
                <a:cubicBezTo>
                  <a:pt x="283633" y="37042"/>
                  <a:pt x="228600" y="52388"/>
                  <a:pt x="171450" y="69850"/>
                </a:cubicBezTo>
                <a:cubicBezTo>
                  <a:pt x="114300" y="87312"/>
                  <a:pt x="0" y="130175"/>
                  <a:pt x="0" y="130175"/>
                </a:cubicBez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528732" y="3571878"/>
            <a:ext cx="76200" cy="244475"/>
          </a:xfrm>
          <a:custGeom>
            <a:avLst/>
            <a:gdLst>
              <a:gd name="connsiteX0" fmla="*/ 76200 w 76200"/>
              <a:gd name="connsiteY0" fmla="*/ 0 h 244475"/>
              <a:gd name="connsiteX1" fmla="*/ 31750 w 76200"/>
              <a:gd name="connsiteY1" fmla="*/ 130175 h 244475"/>
              <a:gd name="connsiteX2" fmla="*/ 0 w 76200"/>
              <a:gd name="connsiteY2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244475">
                <a:moveTo>
                  <a:pt x="76200" y="0"/>
                </a:moveTo>
                <a:cubicBezTo>
                  <a:pt x="60325" y="44714"/>
                  <a:pt x="44450" y="89429"/>
                  <a:pt x="31750" y="130175"/>
                </a:cubicBezTo>
                <a:cubicBezTo>
                  <a:pt x="19050" y="170921"/>
                  <a:pt x="0" y="244475"/>
                  <a:pt x="0" y="244475"/>
                </a:cubicBez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rot="16200000" flipV="1">
            <a:off x="5564187" y="3612624"/>
            <a:ext cx="231774" cy="14605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V="1">
            <a:off x="5633508" y="3788159"/>
            <a:ext cx="123825" cy="11709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 flipV="1">
            <a:off x="4955115" y="3568406"/>
            <a:ext cx="660400" cy="602488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Freeform 103"/>
          <p:cNvSpPr/>
          <p:nvPr/>
        </p:nvSpPr>
        <p:spPr>
          <a:xfrm>
            <a:off x="4923364" y="3928537"/>
            <a:ext cx="285750" cy="142875"/>
          </a:xfrm>
          <a:custGeom>
            <a:avLst/>
            <a:gdLst>
              <a:gd name="connsiteX0" fmla="*/ 285750 w 285750"/>
              <a:gd name="connsiteY0" fmla="*/ 0 h 142875"/>
              <a:gd name="connsiteX1" fmla="*/ 187325 w 285750"/>
              <a:gd name="connsiteY1" fmla="*/ 41275 h 142875"/>
              <a:gd name="connsiteX2" fmla="*/ 88900 w 285750"/>
              <a:gd name="connsiteY2" fmla="*/ 95250 h 142875"/>
              <a:gd name="connsiteX3" fmla="*/ 0 w 285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142875">
                <a:moveTo>
                  <a:pt x="285750" y="0"/>
                </a:moveTo>
                <a:cubicBezTo>
                  <a:pt x="252941" y="12700"/>
                  <a:pt x="220133" y="25400"/>
                  <a:pt x="187325" y="41275"/>
                </a:cubicBezTo>
                <a:cubicBezTo>
                  <a:pt x="154517" y="57150"/>
                  <a:pt x="88900" y="95250"/>
                  <a:pt x="88900" y="95250"/>
                </a:cubicBez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612340" y="3563411"/>
            <a:ext cx="104775" cy="708025"/>
          </a:xfrm>
          <a:custGeom>
            <a:avLst/>
            <a:gdLst>
              <a:gd name="connsiteX0" fmla="*/ 0 w 104775"/>
              <a:gd name="connsiteY0" fmla="*/ 0 h 708025"/>
              <a:gd name="connsiteX1" fmla="*/ 3175 w 104775"/>
              <a:gd name="connsiteY1" fmla="*/ 120650 h 708025"/>
              <a:gd name="connsiteX2" fmla="*/ 15875 w 104775"/>
              <a:gd name="connsiteY2" fmla="*/ 247650 h 708025"/>
              <a:gd name="connsiteX3" fmla="*/ 47625 w 104775"/>
              <a:gd name="connsiteY3" fmla="*/ 438150 h 708025"/>
              <a:gd name="connsiteX4" fmla="*/ 73025 w 104775"/>
              <a:gd name="connsiteY4" fmla="*/ 574675 h 708025"/>
              <a:gd name="connsiteX5" fmla="*/ 104775 w 104775"/>
              <a:gd name="connsiteY5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75" h="708025">
                <a:moveTo>
                  <a:pt x="0" y="0"/>
                </a:moveTo>
                <a:cubicBezTo>
                  <a:pt x="264" y="39687"/>
                  <a:pt x="529" y="79375"/>
                  <a:pt x="3175" y="120650"/>
                </a:cubicBezTo>
                <a:cubicBezTo>
                  <a:pt x="5821" y="161925"/>
                  <a:pt x="8467" y="194733"/>
                  <a:pt x="15875" y="247650"/>
                </a:cubicBezTo>
                <a:cubicBezTo>
                  <a:pt x="23283" y="300567"/>
                  <a:pt x="38100" y="383646"/>
                  <a:pt x="47625" y="438150"/>
                </a:cubicBezTo>
                <a:cubicBezTo>
                  <a:pt x="57150" y="492654"/>
                  <a:pt x="63500" y="529696"/>
                  <a:pt x="73025" y="574675"/>
                </a:cubicBezTo>
                <a:cubicBezTo>
                  <a:pt x="82550" y="619654"/>
                  <a:pt x="104775" y="708025"/>
                  <a:pt x="104775" y="7080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4955114" y="4001562"/>
            <a:ext cx="92075" cy="539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4985806" y="4075644"/>
            <a:ext cx="82550" cy="730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636683" y="4152902"/>
            <a:ext cx="104774" cy="285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5508096" y="3697291"/>
            <a:ext cx="101598" cy="2857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5626440" y="3642066"/>
            <a:ext cx="81344" cy="523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653959" y="3787778"/>
            <a:ext cx="83942" cy="1130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Freeform 166"/>
          <p:cNvSpPr/>
          <p:nvPr/>
        </p:nvSpPr>
        <p:spPr>
          <a:xfrm>
            <a:off x="5668432" y="3819528"/>
            <a:ext cx="104775" cy="104775"/>
          </a:xfrm>
          <a:custGeom>
            <a:avLst/>
            <a:gdLst>
              <a:gd name="connsiteX0" fmla="*/ 0 w 104775"/>
              <a:gd name="connsiteY0" fmla="*/ 0 h 104775"/>
              <a:gd name="connsiteX1" fmla="*/ 38100 w 104775"/>
              <a:gd name="connsiteY1" fmla="*/ 60325 h 104775"/>
              <a:gd name="connsiteX2" fmla="*/ 73025 w 104775"/>
              <a:gd name="connsiteY2" fmla="*/ 88900 h 104775"/>
              <a:gd name="connsiteX3" fmla="*/ 104775 w 104775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04775">
                <a:moveTo>
                  <a:pt x="0" y="0"/>
                </a:moveTo>
                <a:cubicBezTo>
                  <a:pt x="12964" y="22754"/>
                  <a:pt x="25929" y="45508"/>
                  <a:pt x="38100" y="60325"/>
                </a:cubicBezTo>
                <a:cubicBezTo>
                  <a:pt x="50271" y="75142"/>
                  <a:pt x="61913" y="81492"/>
                  <a:pt x="73025" y="88900"/>
                </a:cubicBezTo>
                <a:cubicBezTo>
                  <a:pt x="84138" y="96308"/>
                  <a:pt x="104775" y="104775"/>
                  <a:pt x="104775" y="10477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5131857" y="341947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γA</a:t>
            </a:r>
          </a:p>
        </p:txBody>
      </p:sp>
      <p:sp>
        <p:nvSpPr>
          <p:cNvPr id="169" name="Freeform 168"/>
          <p:cNvSpPr/>
          <p:nvPr/>
        </p:nvSpPr>
        <p:spPr>
          <a:xfrm>
            <a:off x="5376332" y="3651253"/>
            <a:ext cx="149225" cy="79375"/>
          </a:xfrm>
          <a:custGeom>
            <a:avLst/>
            <a:gdLst>
              <a:gd name="connsiteX0" fmla="*/ 149225 w 149225"/>
              <a:gd name="connsiteY0" fmla="*/ 79375 h 79375"/>
              <a:gd name="connsiteX1" fmla="*/ 79375 w 149225"/>
              <a:gd name="connsiteY1" fmla="*/ 63500 h 79375"/>
              <a:gd name="connsiteX2" fmla="*/ 22225 w 149225"/>
              <a:gd name="connsiteY2" fmla="*/ 25400 h 79375"/>
              <a:gd name="connsiteX3" fmla="*/ 0 w 149225"/>
              <a:gd name="connsiteY3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" h="79375">
                <a:moveTo>
                  <a:pt x="149225" y="79375"/>
                </a:moveTo>
                <a:cubicBezTo>
                  <a:pt x="124883" y="75935"/>
                  <a:pt x="100542" y="72496"/>
                  <a:pt x="79375" y="63500"/>
                </a:cubicBezTo>
                <a:cubicBezTo>
                  <a:pt x="58208" y="54504"/>
                  <a:pt x="35454" y="35983"/>
                  <a:pt x="22225" y="25400"/>
                </a:cubicBezTo>
                <a:cubicBezTo>
                  <a:pt x="8996" y="14817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41088" y="4105276"/>
            <a:ext cx="422275" cy="117475"/>
          </a:xfrm>
          <a:custGeom>
            <a:avLst/>
            <a:gdLst>
              <a:gd name="connsiteX0" fmla="*/ 0 w 422275"/>
              <a:gd name="connsiteY0" fmla="*/ 117475 h 117475"/>
              <a:gd name="connsiteX1" fmla="*/ 190500 w 422275"/>
              <a:gd name="connsiteY1" fmla="*/ 57150 h 117475"/>
              <a:gd name="connsiteX2" fmla="*/ 292100 w 422275"/>
              <a:gd name="connsiteY2" fmla="*/ 31750 h 117475"/>
              <a:gd name="connsiteX3" fmla="*/ 422275 w 422275"/>
              <a:gd name="connsiteY3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75" h="117475">
                <a:moveTo>
                  <a:pt x="0" y="117475"/>
                </a:moveTo>
                <a:lnTo>
                  <a:pt x="190500" y="57150"/>
                </a:lnTo>
                <a:cubicBezTo>
                  <a:pt x="239183" y="42863"/>
                  <a:pt x="292100" y="31750"/>
                  <a:pt x="292100" y="31750"/>
                </a:cubicBezTo>
                <a:lnTo>
                  <a:pt x="42227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14731" y="3827993"/>
            <a:ext cx="561975" cy="444500"/>
          </a:xfrm>
          <a:custGeom>
            <a:avLst/>
            <a:gdLst>
              <a:gd name="connsiteX0" fmla="*/ 0 w 561975"/>
              <a:gd name="connsiteY0" fmla="*/ 0 h 444500"/>
              <a:gd name="connsiteX1" fmla="*/ 85725 w 561975"/>
              <a:gd name="connsiteY1" fmla="*/ 101600 h 444500"/>
              <a:gd name="connsiteX2" fmla="*/ 206375 w 561975"/>
              <a:gd name="connsiteY2" fmla="*/ 203200 h 444500"/>
              <a:gd name="connsiteX3" fmla="*/ 327025 w 561975"/>
              <a:gd name="connsiteY3" fmla="*/ 292100 h 444500"/>
              <a:gd name="connsiteX4" fmla="*/ 450850 w 561975"/>
              <a:gd name="connsiteY4" fmla="*/ 384175 h 444500"/>
              <a:gd name="connsiteX5" fmla="*/ 561975 w 561975"/>
              <a:gd name="connsiteY5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75" h="444500">
                <a:moveTo>
                  <a:pt x="0" y="0"/>
                </a:moveTo>
                <a:cubicBezTo>
                  <a:pt x="25664" y="33866"/>
                  <a:pt x="51329" y="67733"/>
                  <a:pt x="85725" y="101600"/>
                </a:cubicBezTo>
                <a:cubicBezTo>
                  <a:pt x="120121" y="135467"/>
                  <a:pt x="166158" y="171450"/>
                  <a:pt x="206375" y="203200"/>
                </a:cubicBezTo>
                <a:cubicBezTo>
                  <a:pt x="246592" y="234950"/>
                  <a:pt x="327025" y="292100"/>
                  <a:pt x="327025" y="292100"/>
                </a:cubicBezTo>
                <a:cubicBezTo>
                  <a:pt x="367771" y="322263"/>
                  <a:pt x="411692" y="358775"/>
                  <a:pt x="450850" y="384175"/>
                </a:cubicBezTo>
                <a:cubicBezTo>
                  <a:pt x="490008" y="409575"/>
                  <a:pt x="561975" y="444500"/>
                  <a:pt x="561975" y="4445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33188" y="3584576"/>
            <a:ext cx="714375" cy="64135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16200000" flipH="1">
            <a:off x="3686123" y="3624174"/>
            <a:ext cx="247268" cy="158252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0"/>
          </p:cNvCxnSpPr>
          <p:nvPr/>
        </p:nvCxnSpPr>
        <p:spPr>
          <a:xfrm flipV="1">
            <a:off x="3514731" y="3824818"/>
            <a:ext cx="371475" cy="914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253322" y="3841751"/>
            <a:ext cx="377825" cy="577850"/>
          </a:xfrm>
          <a:custGeom>
            <a:avLst/>
            <a:gdLst>
              <a:gd name="connsiteX0" fmla="*/ 0 w 377825"/>
              <a:gd name="connsiteY0" fmla="*/ 577850 h 577850"/>
              <a:gd name="connsiteX1" fmla="*/ 377825 w 377825"/>
              <a:gd name="connsiteY1" fmla="*/ 238125 h 577850"/>
              <a:gd name="connsiteX2" fmla="*/ 323850 w 377825"/>
              <a:gd name="connsiteY2" fmla="*/ 120650 h 577850"/>
              <a:gd name="connsiteX3" fmla="*/ 273050 w 377825"/>
              <a:gd name="connsiteY3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" h="577850">
                <a:moveTo>
                  <a:pt x="0" y="577850"/>
                </a:moveTo>
                <a:lnTo>
                  <a:pt x="377825" y="238125"/>
                </a:lnTo>
                <a:lnTo>
                  <a:pt x="323850" y="120650"/>
                </a:lnTo>
                <a:lnTo>
                  <a:pt x="27305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631147" y="3590926"/>
            <a:ext cx="104775" cy="48895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</p:cNvCxnSpPr>
          <p:nvPr/>
        </p:nvCxnSpPr>
        <p:spPr>
          <a:xfrm flipV="1">
            <a:off x="3631147" y="3829051"/>
            <a:ext cx="260350" cy="25082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158072" y="4057122"/>
            <a:ext cx="463550" cy="48154"/>
          </a:xfrm>
          <a:custGeom>
            <a:avLst/>
            <a:gdLst>
              <a:gd name="connsiteX0" fmla="*/ 463550 w 463550"/>
              <a:gd name="connsiteY0" fmla="*/ 10054 h 48154"/>
              <a:gd name="connsiteX1" fmla="*/ 371475 w 463550"/>
              <a:gd name="connsiteY1" fmla="*/ 529 h 48154"/>
              <a:gd name="connsiteX2" fmla="*/ 190500 w 463550"/>
              <a:gd name="connsiteY2" fmla="*/ 13229 h 48154"/>
              <a:gd name="connsiteX3" fmla="*/ 76200 w 463550"/>
              <a:gd name="connsiteY3" fmla="*/ 32279 h 48154"/>
              <a:gd name="connsiteX4" fmla="*/ 0 w 463550"/>
              <a:gd name="connsiteY4" fmla="*/ 48154 h 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48154">
                <a:moveTo>
                  <a:pt x="463550" y="10054"/>
                </a:moveTo>
                <a:cubicBezTo>
                  <a:pt x="440266" y="5027"/>
                  <a:pt x="416983" y="0"/>
                  <a:pt x="371475" y="529"/>
                </a:cubicBezTo>
                <a:cubicBezTo>
                  <a:pt x="325967" y="1058"/>
                  <a:pt x="239712" y="7937"/>
                  <a:pt x="190500" y="13229"/>
                </a:cubicBezTo>
                <a:cubicBezTo>
                  <a:pt x="141288" y="18521"/>
                  <a:pt x="107950" y="26458"/>
                  <a:pt x="76200" y="32279"/>
                </a:cubicBezTo>
                <a:cubicBezTo>
                  <a:pt x="44450" y="38100"/>
                  <a:pt x="0" y="48154"/>
                  <a:pt x="0" y="48154"/>
                </a:cubicBezTo>
              </a:path>
            </a:pathLst>
          </a:cu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endCxn id="20" idx="1"/>
          </p:cNvCxnSpPr>
          <p:nvPr/>
        </p:nvCxnSpPr>
        <p:spPr>
          <a:xfrm flipV="1">
            <a:off x="2810938" y="4162426"/>
            <a:ext cx="120650" cy="412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268138" y="3940175"/>
            <a:ext cx="85725" cy="762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745447" y="3892550"/>
            <a:ext cx="85725" cy="762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3537485" y="3954463"/>
            <a:ext cx="92074" cy="444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662898" y="3711576"/>
            <a:ext cx="95249" cy="190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 noChangeAspect="1"/>
          </p:cNvCxnSpPr>
          <p:nvPr/>
        </p:nvCxnSpPr>
        <p:spPr>
          <a:xfrm rot="16200000" flipV="1">
            <a:off x="3758489" y="3658999"/>
            <a:ext cx="89281" cy="603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/>
          </p:cNvCxnSpPr>
          <p:nvPr/>
        </p:nvCxnSpPr>
        <p:spPr>
          <a:xfrm flipV="1">
            <a:off x="3739100" y="3827993"/>
            <a:ext cx="114297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Freeform 172"/>
          <p:cNvSpPr/>
          <p:nvPr/>
        </p:nvSpPr>
        <p:spPr>
          <a:xfrm>
            <a:off x="3558122" y="3667126"/>
            <a:ext cx="117475" cy="85725"/>
          </a:xfrm>
          <a:custGeom>
            <a:avLst/>
            <a:gdLst>
              <a:gd name="connsiteX0" fmla="*/ 117475 w 117475"/>
              <a:gd name="connsiteY0" fmla="*/ 85725 h 85725"/>
              <a:gd name="connsiteX1" fmla="*/ 47625 w 117475"/>
              <a:gd name="connsiteY1" fmla="*/ 47625 h 85725"/>
              <a:gd name="connsiteX2" fmla="*/ 28575 w 117475"/>
              <a:gd name="connsiteY2" fmla="*/ 28575 h 85725"/>
              <a:gd name="connsiteX3" fmla="*/ 0 w 117475"/>
              <a:gd name="connsiteY3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85725">
                <a:moveTo>
                  <a:pt x="117475" y="85725"/>
                </a:moveTo>
                <a:cubicBezTo>
                  <a:pt x="89958" y="71437"/>
                  <a:pt x="62442" y="57150"/>
                  <a:pt x="47625" y="47625"/>
                </a:cubicBezTo>
                <a:cubicBezTo>
                  <a:pt x="32808" y="38100"/>
                  <a:pt x="28575" y="28575"/>
                  <a:pt x="28575" y="28575"/>
                </a:cubicBez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821647" y="3854451"/>
            <a:ext cx="130175" cy="46567"/>
          </a:xfrm>
          <a:custGeom>
            <a:avLst/>
            <a:gdLst>
              <a:gd name="connsiteX0" fmla="*/ 0 w 130175"/>
              <a:gd name="connsiteY0" fmla="*/ 0 h 46567"/>
              <a:gd name="connsiteX1" fmla="*/ 60325 w 130175"/>
              <a:gd name="connsiteY1" fmla="*/ 31750 h 46567"/>
              <a:gd name="connsiteX2" fmla="*/ 101600 w 130175"/>
              <a:gd name="connsiteY2" fmla="*/ 44450 h 46567"/>
              <a:gd name="connsiteX3" fmla="*/ 130175 w 130175"/>
              <a:gd name="connsiteY3" fmla="*/ 44450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5" h="46567">
                <a:moveTo>
                  <a:pt x="0" y="0"/>
                </a:moveTo>
                <a:cubicBezTo>
                  <a:pt x="21696" y="12171"/>
                  <a:pt x="43392" y="24342"/>
                  <a:pt x="60325" y="31750"/>
                </a:cubicBezTo>
                <a:cubicBezTo>
                  <a:pt x="77258" y="39158"/>
                  <a:pt x="89958" y="42333"/>
                  <a:pt x="101600" y="44450"/>
                </a:cubicBezTo>
                <a:cubicBezTo>
                  <a:pt x="113242" y="46567"/>
                  <a:pt x="121708" y="45508"/>
                  <a:pt x="130175" y="444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3379264" y="3981451"/>
            <a:ext cx="162983" cy="142875"/>
          </a:xfrm>
          <a:custGeom>
            <a:avLst/>
            <a:gdLst>
              <a:gd name="connsiteX0" fmla="*/ 162983 w 162983"/>
              <a:gd name="connsiteY0" fmla="*/ 0 h 142875"/>
              <a:gd name="connsiteX1" fmla="*/ 96308 w 162983"/>
              <a:gd name="connsiteY1" fmla="*/ 28575 h 142875"/>
              <a:gd name="connsiteX2" fmla="*/ 45508 w 162983"/>
              <a:gd name="connsiteY2" fmla="*/ 69850 h 142875"/>
              <a:gd name="connsiteX3" fmla="*/ 7408 w 162983"/>
              <a:gd name="connsiteY3" fmla="*/ 123825 h 142875"/>
              <a:gd name="connsiteX4" fmla="*/ 1058 w 162983"/>
              <a:gd name="connsiteY4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3" h="142875">
                <a:moveTo>
                  <a:pt x="162983" y="0"/>
                </a:moveTo>
                <a:cubicBezTo>
                  <a:pt x="139435" y="8466"/>
                  <a:pt x="115887" y="16933"/>
                  <a:pt x="96308" y="28575"/>
                </a:cubicBezTo>
                <a:cubicBezTo>
                  <a:pt x="76729" y="40217"/>
                  <a:pt x="60325" y="53975"/>
                  <a:pt x="45508" y="69850"/>
                </a:cubicBezTo>
                <a:cubicBezTo>
                  <a:pt x="30691" y="85725"/>
                  <a:pt x="14816" y="111654"/>
                  <a:pt x="7408" y="123825"/>
                </a:cubicBezTo>
                <a:cubicBezTo>
                  <a:pt x="0" y="135996"/>
                  <a:pt x="1058" y="142875"/>
                  <a:pt x="1058" y="14287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4480331" y="2448551"/>
            <a:ext cx="482600" cy="984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4504143" y="2256463"/>
            <a:ext cx="425450" cy="488950"/>
          </a:xfrm>
          <a:custGeom>
            <a:avLst/>
            <a:gdLst>
              <a:gd name="connsiteX0" fmla="*/ 263525 w 425450"/>
              <a:gd name="connsiteY0" fmla="*/ 0 h 488950"/>
              <a:gd name="connsiteX1" fmla="*/ 0 w 425450"/>
              <a:gd name="connsiteY1" fmla="*/ 244475 h 488950"/>
              <a:gd name="connsiteX2" fmla="*/ 165100 w 425450"/>
              <a:gd name="connsiteY2" fmla="*/ 488950 h 488950"/>
              <a:gd name="connsiteX3" fmla="*/ 425450 w 425450"/>
              <a:gd name="connsiteY3" fmla="*/ 244475 h 488950"/>
              <a:gd name="connsiteX4" fmla="*/ 263525 w 425450"/>
              <a:gd name="connsiteY4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488950">
                <a:moveTo>
                  <a:pt x="263525" y="0"/>
                </a:moveTo>
                <a:lnTo>
                  <a:pt x="0" y="244475"/>
                </a:lnTo>
                <a:lnTo>
                  <a:pt x="165100" y="488950"/>
                </a:lnTo>
                <a:lnTo>
                  <a:pt x="425450" y="244475"/>
                </a:lnTo>
                <a:lnTo>
                  <a:pt x="263525" y="0"/>
                </a:lnTo>
                <a:close/>
              </a:path>
            </a:pathLst>
          </a:custGeom>
          <a:ln w="19050" cap="flat" cmpd="sng" algn="ctr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22" idx="1"/>
            <a:endCxn id="122" idx="3"/>
          </p:cNvCxnSpPr>
          <p:nvPr/>
        </p:nvCxnSpPr>
        <p:spPr>
          <a:xfrm>
            <a:off x="4504143" y="2500938"/>
            <a:ext cx="42545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4887262" y="233160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256495" y="232737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629029" y="199294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4506263" y="268297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61" name="Freeform 160"/>
          <p:cNvSpPr/>
          <p:nvPr/>
        </p:nvSpPr>
        <p:spPr>
          <a:xfrm>
            <a:off x="3613150" y="2207684"/>
            <a:ext cx="149225" cy="76200"/>
          </a:xfrm>
          <a:custGeom>
            <a:avLst/>
            <a:gdLst>
              <a:gd name="connsiteX0" fmla="*/ 149225 w 149225"/>
              <a:gd name="connsiteY0" fmla="*/ 76200 h 76200"/>
              <a:gd name="connsiteX1" fmla="*/ 79375 w 149225"/>
              <a:gd name="connsiteY1" fmla="*/ 57150 h 76200"/>
              <a:gd name="connsiteX2" fmla="*/ 31750 w 149225"/>
              <a:gd name="connsiteY2" fmla="*/ 28575 h 76200"/>
              <a:gd name="connsiteX3" fmla="*/ 0 w 149225"/>
              <a:gd name="connsiteY3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" h="76200">
                <a:moveTo>
                  <a:pt x="149225" y="76200"/>
                </a:moveTo>
                <a:cubicBezTo>
                  <a:pt x="124089" y="70644"/>
                  <a:pt x="98954" y="65088"/>
                  <a:pt x="79375" y="57150"/>
                </a:cubicBezTo>
                <a:cubicBezTo>
                  <a:pt x="59796" y="49212"/>
                  <a:pt x="44979" y="38100"/>
                  <a:pt x="31750" y="28575"/>
                </a:cubicBezTo>
                <a:cubicBezTo>
                  <a:pt x="18521" y="19050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94000" y="2585509"/>
            <a:ext cx="819150" cy="428625"/>
          </a:xfrm>
          <a:custGeom>
            <a:avLst/>
            <a:gdLst>
              <a:gd name="connsiteX0" fmla="*/ 0 w 819150"/>
              <a:gd name="connsiteY0" fmla="*/ 184150 h 428625"/>
              <a:gd name="connsiteX1" fmla="*/ 495300 w 819150"/>
              <a:gd name="connsiteY1" fmla="*/ 184150 h 428625"/>
              <a:gd name="connsiteX2" fmla="*/ 530225 w 819150"/>
              <a:gd name="connsiteY2" fmla="*/ 0 h 428625"/>
              <a:gd name="connsiteX3" fmla="*/ 819150 w 81915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428625">
                <a:moveTo>
                  <a:pt x="0" y="184150"/>
                </a:moveTo>
                <a:lnTo>
                  <a:pt x="495300" y="184150"/>
                </a:lnTo>
                <a:lnTo>
                  <a:pt x="530225" y="0"/>
                </a:lnTo>
                <a:lnTo>
                  <a:pt x="819150" y="42862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1050" y="2153709"/>
            <a:ext cx="793750" cy="476250"/>
          </a:xfrm>
          <a:custGeom>
            <a:avLst/>
            <a:gdLst>
              <a:gd name="connsiteX0" fmla="*/ 0 w 793750"/>
              <a:gd name="connsiteY0" fmla="*/ 428625 h 476250"/>
              <a:gd name="connsiteX1" fmla="*/ 479425 w 793750"/>
              <a:gd name="connsiteY1" fmla="*/ 0 h 476250"/>
              <a:gd name="connsiteX2" fmla="*/ 793750 w 79375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0" h="476250">
                <a:moveTo>
                  <a:pt x="0" y="428625"/>
                </a:moveTo>
                <a:lnTo>
                  <a:pt x="479425" y="0"/>
                </a:lnTo>
                <a:lnTo>
                  <a:pt x="793750" y="4762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3041650" y="2331508"/>
            <a:ext cx="545338" cy="985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>
            <a:off x="3597275" y="2337858"/>
            <a:ext cx="329438" cy="6724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</p:cNvCxnSpPr>
          <p:nvPr/>
        </p:nvCxnSpPr>
        <p:spPr>
          <a:xfrm flipV="1">
            <a:off x="3289300" y="2337859"/>
            <a:ext cx="482600" cy="43180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</p:cNvCxnSpPr>
          <p:nvPr/>
        </p:nvCxnSpPr>
        <p:spPr>
          <a:xfrm flipH="1">
            <a:off x="3768725" y="2153709"/>
            <a:ext cx="31750" cy="18415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53272" y="2769659"/>
            <a:ext cx="130175" cy="38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089287" y="2334684"/>
            <a:ext cx="130175" cy="38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292475" y="2611290"/>
            <a:ext cx="25781" cy="13614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3982657" y="2473178"/>
            <a:ext cx="111887" cy="762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3812415" y="2217210"/>
            <a:ext cx="111887" cy="762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ChangeAspect="1"/>
          </p:cNvCxnSpPr>
          <p:nvPr/>
        </p:nvCxnSpPr>
        <p:spPr>
          <a:xfrm rot="5400000" flipH="1" flipV="1">
            <a:off x="3424837" y="2409908"/>
            <a:ext cx="82562" cy="908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 flipV="1">
            <a:off x="2946400" y="2824015"/>
            <a:ext cx="139700" cy="12344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V="1">
            <a:off x="2698750" y="2824015"/>
            <a:ext cx="139700" cy="12344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768725" y="2189396"/>
            <a:ext cx="25781" cy="13614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21</a:t>
            </a:fld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3779320" y="2343150"/>
            <a:ext cx="130175" cy="38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V="1">
            <a:off x="3481008" y="2866878"/>
            <a:ext cx="111887" cy="762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502023" y="2691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"/>
                <a:cs typeface="Times"/>
              </a:rPr>
              <a:t>δB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26" name="Straight Connector 125"/>
          <p:cNvCxnSpPr>
            <a:cxnSpLocks noChangeAspect="1"/>
          </p:cNvCxnSpPr>
          <p:nvPr/>
        </p:nvCxnSpPr>
        <p:spPr>
          <a:xfrm rot="5400000" flipH="1" flipV="1">
            <a:off x="3481987" y="2517858"/>
            <a:ext cx="82562" cy="908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441700" y="2506134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  <a:endParaRPr lang="en-US" sz="1200" b="1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spect="1"/>
          </p:cNvSpPr>
          <p:nvPr/>
        </p:nvSpPr>
        <p:spPr>
          <a:xfrm>
            <a:off x="3390906" y="3293537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000506" y="3433237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3743195" y="3927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129362" y="3766329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rot="10800000" flipV="1">
            <a:off x="2332568" y="3932610"/>
            <a:ext cx="212875" cy="13985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7050" y="401126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423" y="391072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8641" y="2489384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437743" y="3918554"/>
            <a:ext cx="282424" cy="7703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16200000">
            <a:off x="2978452" y="2728988"/>
            <a:ext cx="28242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2620432" y="3259668"/>
            <a:ext cx="1196679" cy="28353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>
            <a:off x="3136899" y="2946401"/>
            <a:ext cx="1196679" cy="28353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132667" y="3577168"/>
            <a:ext cx="1196679" cy="31096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624668" y="3898902"/>
            <a:ext cx="1196679" cy="31096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rot="5400000" flipH="1" flipV="1">
            <a:off x="2292352" y="3575050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rot="5400000" flipH="1" flipV="1">
            <a:off x="2904069" y="3729563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rot="5400000" flipH="1" flipV="1">
            <a:off x="3507320" y="3871377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5400000" flipH="1" flipV="1">
            <a:off x="2802472" y="3268124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rot="5400000" flipH="1" flipV="1">
            <a:off x="3426891" y="3401471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rot="5400000" flipH="1" flipV="1">
            <a:off x="4038611" y="3555983"/>
            <a:ext cx="639233" cy="2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3831167" y="3907347"/>
            <a:ext cx="529183" cy="300586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3809989" y="3246944"/>
            <a:ext cx="529183" cy="300586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3225789" y="3729545"/>
            <a:ext cx="529183" cy="31887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3204622" y="3094545"/>
            <a:ext cx="529183" cy="31887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2603489" y="2937912"/>
            <a:ext cx="529183" cy="31887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2616189" y="3568679"/>
            <a:ext cx="529183" cy="318874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flipV="1">
            <a:off x="3252261" y="3780404"/>
            <a:ext cx="163066" cy="2743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rot="10800000" flipV="1">
            <a:off x="3506261" y="3107305"/>
            <a:ext cx="163066" cy="2743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41900" y="3265071"/>
            <a:ext cx="1274233" cy="635677"/>
          </a:xfrm>
          <a:prstGeom prst="rect">
            <a:avLst/>
          </a:prstGeom>
          <a:noFill/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rot="10800000" flipV="1">
            <a:off x="5545667" y="3253437"/>
            <a:ext cx="142960" cy="14592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5349873" y="3464424"/>
            <a:ext cx="142960" cy="14592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93433" y="40640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3433" y="40640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081867" y="2899834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708400" y="3043768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309535" y="3191935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3081870" y="3530602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708405" y="3687236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309538" y="3856570"/>
            <a:ext cx="83312" cy="8331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056462" y="3668963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446861" y="3512329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828795" y="3372629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771472" y="4152022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3771472" y="3491622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170339" y="3351922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161872" y="3995388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560739" y="3842988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552272" y="3212221"/>
            <a:ext cx="109727" cy="1097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4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5361178" y="3582909"/>
            <a:ext cx="635677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4994905" y="3213102"/>
            <a:ext cx="1375490" cy="739614"/>
            <a:chOff x="4994905" y="3213102"/>
            <a:chExt cx="1375490" cy="739614"/>
          </a:xfrm>
        </p:grpSpPr>
        <p:grpSp>
          <p:nvGrpSpPr>
            <p:cNvPr id="83" name="Group 82"/>
            <p:cNvGrpSpPr/>
            <p:nvPr/>
          </p:nvGrpSpPr>
          <p:grpSpPr>
            <a:xfrm>
              <a:off x="4994905" y="3842989"/>
              <a:ext cx="1375490" cy="109727"/>
              <a:chOff x="4994905" y="3842989"/>
              <a:chExt cx="1375490" cy="109727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4994905" y="3842989"/>
                <a:ext cx="109727" cy="109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4600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5311346" y="3842989"/>
                <a:ext cx="109727" cy="109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4600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627787" y="3842989"/>
                <a:ext cx="109727" cy="109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4600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5944228" y="3842989"/>
                <a:ext cx="109727" cy="109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4600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260668" y="3842989"/>
                <a:ext cx="109727" cy="109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4600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996261" y="3523981"/>
              <a:ext cx="1365673" cy="91440"/>
              <a:chOff x="4996261" y="3541963"/>
              <a:chExt cx="1365673" cy="91440"/>
            </a:xfrm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4996261" y="354196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5314819" y="354196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5633377" y="354196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5951935" y="354196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6270494" y="354196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999570" y="3213102"/>
              <a:ext cx="1353315" cy="83312"/>
              <a:chOff x="4999570" y="3213102"/>
              <a:chExt cx="1353315" cy="83312"/>
            </a:xfrm>
          </p:grpSpPr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999570" y="3213102"/>
                <a:ext cx="83312" cy="833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5317071" y="3213102"/>
                <a:ext cx="83312" cy="833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5634572" y="3213102"/>
                <a:ext cx="83312" cy="833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5952073" y="3213102"/>
                <a:ext cx="83312" cy="833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6269573" y="3213102"/>
                <a:ext cx="83312" cy="833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Oval 59"/>
          <p:cNvSpPr>
            <a:spLocks noChangeAspect="1"/>
          </p:cNvSpPr>
          <p:nvPr/>
        </p:nvSpPr>
        <p:spPr>
          <a:xfrm>
            <a:off x="3747429" y="3275262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125129" y="3118629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601"/>
          <p:cNvPicPr>
            <a:picLocks noChangeAspect="1"/>
          </p:cNvPicPr>
          <p:nvPr/>
        </p:nvPicPr>
        <p:blipFill>
          <a:blip r:embed="rId3"/>
          <a:srcRect l="40305" t="7654" r="19508" b="49383"/>
          <a:stretch>
            <a:fillRect/>
          </a:stretch>
        </p:blipFill>
        <p:spPr>
          <a:xfrm>
            <a:off x="3081867" y="1126067"/>
            <a:ext cx="3100551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0334" y="5444067"/>
            <a:ext cx="745067" cy="2709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6427" y="5381823"/>
            <a:ext cx="78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0.25 μm</a:t>
            </a:r>
            <a:endParaRPr lang="en-US" sz="14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 flipV="1">
            <a:off x="3111688" y="5668758"/>
            <a:ext cx="667616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rot="10800000">
            <a:off x="3417220" y="5303961"/>
            <a:ext cx="329280" cy="11047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rot="5400000">
            <a:off x="5469468" y="2313517"/>
            <a:ext cx="319615" cy="698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5892800" y="3086100"/>
            <a:ext cx="253208" cy="1861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892800" y="5467350"/>
            <a:ext cx="253208" cy="1861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6600" y="29972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6600" y="5397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77613" y="3534834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7613" y="325543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93999" y="2860675"/>
            <a:ext cx="3122294" cy="1352550"/>
            <a:chOff x="2793999" y="2860675"/>
            <a:chExt cx="3122294" cy="1352550"/>
          </a:xfrm>
        </p:grpSpPr>
        <p:grpSp>
          <p:nvGrpSpPr>
            <p:cNvPr id="53" name="Group 52"/>
            <p:cNvGrpSpPr/>
            <p:nvPr/>
          </p:nvGrpSpPr>
          <p:grpSpPr>
            <a:xfrm>
              <a:off x="3549649" y="2867025"/>
              <a:ext cx="1047751" cy="1327150"/>
              <a:chOff x="3505199" y="4000500"/>
              <a:chExt cx="1047751" cy="1327150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3505199" y="4546600"/>
                <a:ext cx="861694" cy="781050"/>
              </a:xfrm>
              <a:prstGeom prst="arc">
                <a:avLst>
                  <a:gd name="adj1" fmla="val 13728799"/>
                  <a:gd name="adj2" fmla="val 18764237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 flipV="1">
                <a:off x="4083049" y="4000500"/>
                <a:ext cx="469901" cy="673100"/>
              </a:xfrm>
              <a:prstGeom prst="arc">
                <a:avLst>
                  <a:gd name="adj1" fmla="val 14990728"/>
                  <a:gd name="adj2" fmla="val 17431643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302124" y="2876550"/>
              <a:ext cx="1047751" cy="1327150"/>
              <a:chOff x="3505199" y="4000500"/>
              <a:chExt cx="1047751" cy="1327150"/>
            </a:xfrm>
          </p:grpSpPr>
          <p:sp>
            <p:nvSpPr>
              <p:cNvPr id="55" name="Arc 54"/>
              <p:cNvSpPr/>
              <p:nvPr/>
            </p:nvSpPr>
            <p:spPr>
              <a:xfrm>
                <a:off x="3505199" y="4546600"/>
                <a:ext cx="861694" cy="781050"/>
              </a:xfrm>
              <a:prstGeom prst="arc">
                <a:avLst>
                  <a:gd name="adj1" fmla="val 13728799"/>
                  <a:gd name="adj2" fmla="val 18764237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/>
              <p:cNvSpPr/>
              <p:nvPr/>
            </p:nvSpPr>
            <p:spPr>
              <a:xfrm flipV="1">
                <a:off x="4083049" y="4000500"/>
                <a:ext cx="469901" cy="673100"/>
              </a:xfrm>
              <a:prstGeom prst="arc">
                <a:avLst>
                  <a:gd name="adj1" fmla="val 14990728"/>
                  <a:gd name="adj2" fmla="val 17431643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Arc 57"/>
            <p:cNvSpPr/>
            <p:nvPr/>
          </p:nvSpPr>
          <p:spPr>
            <a:xfrm>
              <a:off x="5054599" y="3432175"/>
              <a:ext cx="861694" cy="781050"/>
            </a:xfrm>
            <a:prstGeom prst="arc">
              <a:avLst>
                <a:gd name="adj1" fmla="val 13728799"/>
                <a:gd name="adj2" fmla="val 16232528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2793999" y="3406775"/>
              <a:ext cx="861694" cy="781050"/>
            </a:xfrm>
            <a:prstGeom prst="arc">
              <a:avLst>
                <a:gd name="adj1" fmla="val 16131323"/>
                <a:gd name="adj2" fmla="val 18764237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 flipV="1">
              <a:off x="3371849" y="2860675"/>
              <a:ext cx="469901" cy="673100"/>
            </a:xfrm>
            <a:prstGeom prst="arc">
              <a:avLst>
                <a:gd name="adj1" fmla="val 14990728"/>
                <a:gd name="adj2" fmla="val 17431643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09874" y="2746375"/>
            <a:ext cx="3122294" cy="1352550"/>
            <a:chOff x="2749549" y="3994150"/>
            <a:chExt cx="3122294" cy="1352550"/>
          </a:xfrm>
        </p:grpSpPr>
        <p:grpSp>
          <p:nvGrpSpPr>
            <p:cNvPr id="66" name="Group 65"/>
            <p:cNvGrpSpPr/>
            <p:nvPr/>
          </p:nvGrpSpPr>
          <p:grpSpPr>
            <a:xfrm>
              <a:off x="2749549" y="4000500"/>
              <a:ext cx="3122294" cy="1346200"/>
              <a:chOff x="2749549" y="4000500"/>
              <a:chExt cx="3122294" cy="13462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505199" y="4000500"/>
                <a:ext cx="1047751" cy="1327150"/>
                <a:chOff x="3505199" y="4000500"/>
                <a:chExt cx="1047751" cy="1327150"/>
              </a:xfrm>
            </p:grpSpPr>
            <p:sp>
              <p:nvSpPr>
                <p:cNvPr id="74" name="Arc 73"/>
                <p:cNvSpPr/>
                <p:nvPr/>
              </p:nvSpPr>
              <p:spPr>
                <a:xfrm>
                  <a:off x="3505199" y="4546600"/>
                  <a:ext cx="861694" cy="781050"/>
                </a:xfrm>
                <a:prstGeom prst="arc">
                  <a:avLst>
                    <a:gd name="adj1" fmla="val 13728799"/>
                    <a:gd name="adj2" fmla="val 18764237"/>
                  </a:avLst>
                </a:prstGeom>
                <a:ln w="28575" cap="flat" cmpd="sng" algn="ctr">
                  <a:solidFill>
                    <a:srgbClr val="4F6228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Arc 74"/>
                <p:cNvSpPr/>
                <p:nvPr/>
              </p:nvSpPr>
              <p:spPr>
                <a:xfrm flipV="1">
                  <a:off x="4083049" y="4000500"/>
                  <a:ext cx="469901" cy="673100"/>
                </a:xfrm>
                <a:prstGeom prst="arc">
                  <a:avLst>
                    <a:gd name="adj1" fmla="val 14990728"/>
                    <a:gd name="adj2" fmla="val 17431643"/>
                  </a:avLst>
                </a:prstGeom>
                <a:ln w="28575" cap="flat" cmpd="sng" algn="ctr">
                  <a:solidFill>
                    <a:srgbClr val="4F6228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257674" y="4010025"/>
                <a:ext cx="1047751" cy="1327150"/>
                <a:chOff x="3505199" y="4000500"/>
                <a:chExt cx="1047751" cy="1327150"/>
              </a:xfrm>
            </p:grpSpPr>
            <p:sp>
              <p:nvSpPr>
                <p:cNvPr id="72" name="Arc 71"/>
                <p:cNvSpPr/>
                <p:nvPr/>
              </p:nvSpPr>
              <p:spPr>
                <a:xfrm>
                  <a:off x="3505199" y="4546600"/>
                  <a:ext cx="861694" cy="781050"/>
                </a:xfrm>
                <a:prstGeom prst="arc">
                  <a:avLst>
                    <a:gd name="adj1" fmla="val 13728799"/>
                    <a:gd name="adj2" fmla="val 18764237"/>
                  </a:avLst>
                </a:prstGeom>
                <a:ln w="28575" cap="flat" cmpd="sng" algn="ctr">
                  <a:solidFill>
                    <a:srgbClr val="4F6228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V="1">
                  <a:off x="4083049" y="4000500"/>
                  <a:ext cx="469901" cy="673100"/>
                </a:xfrm>
                <a:prstGeom prst="arc">
                  <a:avLst>
                    <a:gd name="adj1" fmla="val 14990728"/>
                    <a:gd name="adj2" fmla="val 17431643"/>
                  </a:avLst>
                </a:prstGeom>
                <a:ln w="28575" cap="flat" cmpd="sng" algn="ctr">
                  <a:solidFill>
                    <a:srgbClr val="4F6228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Arc 69"/>
              <p:cNvSpPr/>
              <p:nvPr/>
            </p:nvSpPr>
            <p:spPr>
              <a:xfrm>
                <a:off x="5010149" y="4565650"/>
                <a:ext cx="861694" cy="781050"/>
              </a:xfrm>
              <a:prstGeom prst="arc">
                <a:avLst>
                  <a:gd name="adj1" fmla="val 13728799"/>
                  <a:gd name="adj2" fmla="val 16232528"/>
                </a:avLst>
              </a:prstGeom>
              <a:ln w="28575" cap="flat" cmpd="sng" algn="ctr">
                <a:solidFill>
                  <a:srgbClr val="4F6228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2749549" y="4540250"/>
                <a:ext cx="861694" cy="781050"/>
              </a:xfrm>
              <a:prstGeom prst="arc">
                <a:avLst>
                  <a:gd name="adj1" fmla="val 16131323"/>
                  <a:gd name="adj2" fmla="val 18764237"/>
                </a:avLst>
              </a:prstGeom>
              <a:ln w="28575" cap="flat" cmpd="sng" algn="ctr">
                <a:solidFill>
                  <a:srgbClr val="4F6228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Arc 66"/>
            <p:cNvSpPr/>
            <p:nvPr/>
          </p:nvSpPr>
          <p:spPr>
            <a:xfrm flipV="1">
              <a:off x="3327399" y="3994150"/>
              <a:ext cx="469901" cy="673100"/>
            </a:xfrm>
            <a:prstGeom prst="arc">
              <a:avLst>
                <a:gd name="adj1" fmla="val 14990728"/>
                <a:gd name="adj2" fmla="val 17431643"/>
              </a:avLst>
            </a:prstGeom>
            <a:ln w="28575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>
            <a:cxnSpLocks/>
          </p:cNvCxnSpPr>
          <p:nvPr/>
        </p:nvCxnSpPr>
        <p:spPr>
          <a:xfrm rot="5400000">
            <a:off x="3502350" y="404710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 rot="5400000">
            <a:off x="4260105" y="404710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rot="5400000">
            <a:off x="5017860" y="404710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48295" y="4098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050" y="4098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3805" y="40989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>
            <a:off x="4374935" y="4025900"/>
            <a:ext cx="755865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78678" y="3954186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39972" y="3860521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rot="5400000" flipH="1" flipV="1">
            <a:off x="5357190" y="3823373"/>
            <a:ext cx="16375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0200" y="3649133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cxnSp>
        <p:nvCxnSpPr>
          <p:cNvPr id="23" name="Straight Arrow Connector 22"/>
          <p:cNvCxnSpPr>
            <a:cxnSpLocks noChangeAspect="1"/>
          </p:cNvCxnSpPr>
          <p:nvPr/>
        </p:nvCxnSpPr>
        <p:spPr>
          <a:xfrm>
            <a:off x="3179551" y="3406809"/>
            <a:ext cx="13092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832100" y="3670300"/>
            <a:ext cx="3077337" cy="673100"/>
            <a:chOff x="2832100" y="3670300"/>
            <a:chExt cx="3077337" cy="673100"/>
          </a:xfrm>
        </p:grpSpPr>
        <p:sp>
          <p:nvSpPr>
            <p:cNvPr id="28" name="Arc 27"/>
            <p:cNvSpPr/>
            <p:nvPr/>
          </p:nvSpPr>
          <p:spPr>
            <a:xfrm>
              <a:off x="3594100" y="3670300"/>
              <a:ext cx="797687" cy="673100"/>
            </a:xfrm>
            <a:prstGeom prst="arc">
              <a:avLst>
                <a:gd name="adj1" fmla="val 11687804"/>
                <a:gd name="adj2" fmla="val 205665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4352925" y="3670300"/>
              <a:ext cx="797687" cy="673100"/>
            </a:xfrm>
            <a:prstGeom prst="arc">
              <a:avLst>
                <a:gd name="adj1" fmla="val 11687804"/>
                <a:gd name="adj2" fmla="val 205665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111750" y="3670300"/>
              <a:ext cx="797687" cy="673100"/>
            </a:xfrm>
            <a:prstGeom prst="arc">
              <a:avLst>
                <a:gd name="adj1" fmla="val 11687804"/>
                <a:gd name="adj2" fmla="val 16197047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2832100" y="3670300"/>
              <a:ext cx="797687" cy="673100"/>
            </a:xfrm>
            <a:prstGeom prst="arc">
              <a:avLst>
                <a:gd name="adj1" fmla="val 16168910"/>
                <a:gd name="adj2" fmla="val 205665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90824" y="3575050"/>
            <a:ext cx="3143757" cy="673100"/>
            <a:chOff x="2790824" y="3575050"/>
            <a:chExt cx="3143757" cy="673100"/>
          </a:xfrm>
        </p:grpSpPr>
        <p:sp>
          <p:nvSpPr>
            <p:cNvPr id="34" name="Arc 33"/>
            <p:cNvSpPr/>
            <p:nvPr/>
          </p:nvSpPr>
          <p:spPr>
            <a:xfrm>
              <a:off x="3555999" y="3575050"/>
              <a:ext cx="879982" cy="673100"/>
            </a:xfrm>
            <a:prstGeom prst="arc">
              <a:avLst>
                <a:gd name="adj1" fmla="val 12300719"/>
                <a:gd name="adj2" fmla="val 20100891"/>
              </a:avLst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4305299" y="3575050"/>
              <a:ext cx="879982" cy="673100"/>
            </a:xfrm>
            <a:prstGeom prst="arc">
              <a:avLst>
                <a:gd name="adj1" fmla="val 12300719"/>
                <a:gd name="adj2" fmla="val 20100891"/>
              </a:avLst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054599" y="3575050"/>
              <a:ext cx="879982" cy="673100"/>
            </a:xfrm>
            <a:prstGeom prst="arc">
              <a:avLst>
                <a:gd name="adj1" fmla="val 12300719"/>
                <a:gd name="adj2" fmla="val 16211568"/>
              </a:avLst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2790824" y="3575050"/>
              <a:ext cx="879982" cy="673100"/>
            </a:xfrm>
            <a:prstGeom prst="arc">
              <a:avLst>
                <a:gd name="adj1" fmla="val 16156429"/>
                <a:gd name="adj2" fmla="val 20100891"/>
              </a:avLst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>
            <a:off x="3179551" y="3673509"/>
            <a:ext cx="13092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3571875" y="3753909"/>
            <a:ext cx="82169" cy="8216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33875" y="3753909"/>
            <a:ext cx="82169" cy="8216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5091642" y="3753909"/>
            <a:ext cx="82169" cy="8216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5122198" y="3735424"/>
            <a:ext cx="35339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122199" y="3904757"/>
            <a:ext cx="35339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 flipV="1">
            <a:off x="3398455" y="2075466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V="1">
            <a:off x="3157155" y="1853217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rot="16200000" flipV="1">
            <a:off x="3339869" y="2124904"/>
            <a:ext cx="319813" cy="22674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8433" y="221421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1523" y="178982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5124" y="15009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11" name="Freeform 10"/>
          <p:cNvSpPr/>
          <p:nvPr/>
        </p:nvSpPr>
        <p:spPr>
          <a:xfrm>
            <a:off x="2863850" y="1809750"/>
            <a:ext cx="3009900" cy="3060700"/>
          </a:xfrm>
          <a:custGeom>
            <a:avLst/>
            <a:gdLst>
              <a:gd name="connsiteX0" fmla="*/ 0 w 3009900"/>
              <a:gd name="connsiteY0" fmla="*/ 0 h 3060700"/>
              <a:gd name="connsiteX1" fmla="*/ 520700 w 3009900"/>
              <a:gd name="connsiteY1" fmla="*/ 736600 h 3060700"/>
              <a:gd name="connsiteX2" fmla="*/ 520700 w 3009900"/>
              <a:gd name="connsiteY2" fmla="*/ 381000 h 3060700"/>
              <a:gd name="connsiteX3" fmla="*/ 1168400 w 3009900"/>
              <a:gd name="connsiteY3" fmla="*/ 1308100 h 3060700"/>
              <a:gd name="connsiteX4" fmla="*/ 1174750 w 3009900"/>
              <a:gd name="connsiteY4" fmla="*/ 1022350 h 3060700"/>
              <a:gd name="connsiteX5" fmla="*/ 1803400 w 3009900"/>
              <a:gd name="connsiteY5" fmla="*/ 1898650 h 3060700"/>
              <a:gd name="connsiteX6" fmla="*/ 1803400 w 3009900"/>
              <a:gd name="connsiteY6" fmla="*/ 1612900 h 3060700"/>
              <a:gd name="connsiteX7" fmla="*/ 2444750 w 3009900"/>
              <a:gd name="connsiteY7" fmla="*/ 2533650 h 3060700"/>
              <a:gd name="connsiteX8" fmla="*/ 2444750 w 3009900"/>
              <a:gd name="connsiteY8" fmla="*/ 2273300 h 3060700"/>
              <a:gd name="connsiteX9" fmla="*/ 3009900 w 3009900"/>
              <a:gd name="connsiteY9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900" h="3060700">
                <a:moveTo>
                  <a:pt x="0" y="0"/>
                </a:moveTo>
                <a:lnTo>
                  <a:pt x="520700" y="736600"/>
                </a:lnTo>
                <a:lnTo>
                  <a:pt x="520700" y="381000"/>
                </a:lnTo>
                <a:lnTo>
                  <a:pt x="1168400" y="1308100"/>
                </a:lnTo>
                <a:lnTo>
                  <a:pt x="1174750" y="1022350"/>
                </a:lnTo>
                <a:lnTo>
                  <a:pt x="1803400" y="1898650"/>
                </a:lnTo>
                <a:lnTo>
                  <a:pt x="1803400" y="1612900"/>
                </a:lnTo>
                <a:lnTo>
                  <a:pt x="2444750" y="2533650"/>
                </a:lnTo>
                <a:lnTo>
                  <a:pt x="2444750" y="2273300"/>
                </a:lnTo>
                <a:lnTo>
                  <a:pt x="3009900" y="30607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16200000" flipH="1">
            <a:off x="5608230" y="4737779"/>
            <a:ext cx="242619" cy="17512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3882" y="414284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 rot="5400000" flipH="1" flipV="1">
            <a:off x="5324711" y="4110593"/>
            <a:ext cx="2201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5248309" y="4843830"/>
            <a:ext cx="124798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4618610" y="3986576"/>
            <a:ext cx="124798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rot="5400000" flipH="1">
            <a:off x="5587064" y="4401229"/>
            <a:ext cx="242619" cy="17512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49900" y="48006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rot="16200000" flipH="1">
            <a:off x="4565720" y="4102650"/>
            <a:ext cx="862983" cy="62182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65161" y="431006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45506" y="422910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rot="5400000" flipH="1">
            <a:off x="5314012" y="4418172"/>
            <a:ext cx="242619" cy="17512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rot="16200000" flipH="1" flipV="1">
            <a:off x="5324711" y="4624944"/>
            <a:ext cx="22019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14949" y="4222748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 rot="3229842">
            <a:off x="3657600" y="3507318"/>
            <a:ext cx="88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vacancies</a:t>
            </a:r>
          </a:p>
        </p:txBody>
      </p:sp>
      <p:sp>
        <p:nvSpPr>
          <p:cNvPr id="30" name="Oval 29"/>
          <p:cNvSpPr/>
          <p:nvPr/>
        </p:nvSpPr>
        <p:spPr>
          <a:xfrm>
            <a:off x="2853255" y="2294456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45359" y="2294456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rot="10800000" flipH="1" flipV="1">
            <a:off x="4297949" y="2952568"/>
            <a:ext cx="23788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55066" y="2768602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41" name="Oval 40"/>
          <p:cNvSpPr/>
          <p:nvPr/>
        </p:nvSpPr>
        <p:spPr>
          <a:xfrm>
            <a:off x="3496722" y="2895590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88826" y="2895590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40189" y="3496724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32293" y="3496724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75190" y="4148658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67294" y="4148658"/>
            <a:ext cx="139700" cy="139700"/>
          </a:xfrm>
          <a:prstGeom prst="ellips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3902075" y="3838327"/>
            <a:ext cx="71785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851271" y="383912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4570946" y="383912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56082" y="3769271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9018" y="3694656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4588" y="334115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4588" y="319087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52775" y="3487538"/>
            <a:ext cx="2954400" cy="716967"/>
            <a:chOff x="3152775" y="3487538"/>
            <a:chExt cx="2954400" cy="716967"/>
          </a:xfrm>
        </p:grpSpPr>
        <p:sp>
          <p:nvSpPr>
            <p:cNvPr id="5" name="Arc 4"/>
            <p:cNvSpPr/>
            <p:nvPr/>
          </p:nvSpPr>
          <p:spPr>
            <a:xfrm>
              <a:off x="4600575" y="3487538"/>
              <a:ext cx="779525" cy="716967"/>
            </a:xfrm>
            <a:prstGeom prst="arc">
              <a:avLst>
                <a:gd name="adj1" fmla="val 11938781"/>
                <a:gd name="adj2" fmla="val 2042904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3876675" y="3487538"/>
              <a:ext cx="779525" cy="716967"/>
            </a:xfrm>
            <a:prstGeom prst="arc">
              <a:avLst>
                <a:gd name="adj1" fmla="val 11938781"/>
                <a:gd name="adj2" fmla="val 2042904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3152775" y="3487538"/>
              <a:ext cx="779525" cy="716967"/>
            </a:xfrm>
            <a:prstGeom prst="arc">
              <a:avLst>
                <a:gd name="adj1" fmla="val 16137752"/>
                <a:gd name="adj2" fmla="val 2042904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5327650" y="3487538"/>
              <a:ext cx="779525" cy="716967"/>
            </a:xfrm>
            <a:prstGeom prst="arc">
              <a:avLst>
                <a:gd name="adj1" fmla="val 11938781"/>
                <a:gd name="adj2" fmla="val 16246867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3857625" y="3663950"/>
            <a:ext cx="88900" cy="88900"/>
          </a:xfrm>
          <a:prstGeom prst="ellips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81525" y="3670300"/>
            <a:ext cx="88900" cy="88900"/>
          </a:xfrm>
          <a:prstGeom prst="ellips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08600" y="3670300"/>
            <a:ext cx="88900" cy="88900"/>
          </a:xfrm>
          <a:prstGeom prst="ellips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155950" y="3387724"/>
            <a:ext cx="2954400" cy="604055"/>
            <a:chOff x="3152775" y="3487538"/>
            <a:chExt cx="2954400" cy="716967"/>
          </a:xfrm>
        </p:grpSpPr>
        <p:sp>
          <p:nvSpPr>
            <p:cNvPr id="38" name="Arc 37"/>
            <p:cNvSpPr/>
            <p:nvPr/>
          </p:nvSpPr>
          <p:spPr>
            <a:xfrm>
              <a:off x="4600575" y="3487538"/>
              <a:ext cx="779525" cy="716967"/>
            </a:xfrm>
            <a:prstGeom prst="arc">
              <a:avLst>
                <a:gd name="adj1" fmla="val 11938781"/>
                <a:gd name="adj2" fmla="val 20429049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3876675" y="3487538"/>
              <a:ext cx="779525" cy="716967"/>
            </a:xfrm>
            <a:prstGeom prst="arc">
              <a:avLst>
                <a:gd name="adj1" fmla="val 11938781"/>
                <a:gd name="adj2" fmla="val 20429049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3152775" y="3487538"/>
              <a:ext cx="779525" cy="716967"/>
            </a:xfrm>
            <a:prstGeom prst="arc">
              <a:avLst>
                <a:gd name="adj1" fmla="val 16137752"/>
                <a:gd name="adj2" fmla="val 20429049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5327650" y="3487538"/>
              <a:ext cx="779525" cy="716967"/>
            </a:xfrm>
            <a:prstGeom prst="arc">
              <a:avLst>
                <a:gd name="adj1" fmla="val 11938781"/>
                <a:gd name="adj2" fmla="val 16246867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 rot="5400000" flipH="1" flipV="1">
            <a:off x="4031802" y="3638218"/>
            <a:ext cx="15306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058857" y="371015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058858" y="356198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6700" y="3467100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57745" y="4165603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03745" y="371263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00645" y="371263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2977" y="3848103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0043" y="4157136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88779" y="4411139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0745" y="4770971"/>
            <a:ext cx="156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reaction coordinate</a:t>
            </a:r>
          </a:p>
        </p:txBody>
      </p: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rot="5400000">
            <a:off x="3345703" y="4263723"/>
            <a:ext cx="354957" cy="154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3287184" y="4775200"/>
            <a:ext cx="256751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 flipH="1" flipV="1">
            <a:off x="2703381" y="4190603"/>
            <a:ext cx="1168400" cy="79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68132" y="3462872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>
            <a:off x="4419605" y="3087223"/>
            <a:ext cx="92286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4373030" y="308801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5286380" y="307955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99548" y="3025261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56609" y="2940061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1968" y="2641601"/>
            <a:ext cx="37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a*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87898" y="2535771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200400" y="3583520"/>
            <a:ext cx="2581274" cy="1143002"/>
            <a:chOff x="3200400" y="3583520"/>
            <a:chExt cx="2581274" cy="1143002"/>
          </a:xfrm>
        </p:grpSpPr>
        <p:sp>
          <p:nvSpPr>
            <p:cNvPr id="9" name="Arc 8"/>
            <p:cNvSpPr/>
            <p:nvPr/>
          </p:nvSpPr>
          <p:spPr>
            <a:xfrm flipV="1">
              <a:off x="4067175" y="3583520"/>
              <a:ext cx="603250" cy="628651"/>
            </a:xfrm>
            <a:prstGeom prst="arc">
              <a:avLst>
                <a:gd name="adj1" fmla="val 16262092"/>
                <a:gd name="adj2" fmla="val 2005138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5193241" y="3953937"/>
              <a:ext cx="304801" cy="628651"/>
            </a:xfrm>
            <a:prstGeom prst="arc">
              <a:avLst>
                <a:gd name="adj1" fmla="val 14671414"/>
                <a:gd name="adj2" fmla="val 1888885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4851401" y="3585633"/>
              <a:ext cx="304802" cy="628651"/>
            </a:xfrm>
            <a:prstGeom prst="arc">
              <a:avLst>
                <a:gd name="adj1" fmla="val 13940636"/>
                <a:gd name="adj2" fmla="val 1649523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711700" y="3587751"/>
              <a:ext cx="555244" cy="628651"/>
            </a:xfrm>
            <a:prstGeom prst="arc">
              <a:avLst>
                <a:gd name="adj1" fmla="val 16602299"/>
                <a:gd name="adj2" fmla="val 1989073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4585757" y="3958171"/>
              <a:ext cx="330201" cy="628651"/>
            </a:xfrm>
            <a:prstGeom prst="arc">
              <a:avLst>
                <a:gd name="adj1" fmla="val 14671414"/>
                <a:gd name="adj2" fmla="val 1819321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3880907" y="4097871"/>
              <a:ext cx="437093" cy="628651"/>
            </a:xfrm>
            <a:prstGeom prst="arc">
              <a:avLst>
                <a:gd name="adj1" fmla="val 14671414"/>
                <a:gd name="adj2" fmla="val 1752135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V="1">
              <a:off x="3200400" y="3756025"/>
              <a:ext cx="654049" cy="694270"/>
            </a:xfrm>
            <a:prstGeom prst="arc">
              <a:avLst>
                <a:gd name="adj1" fmla="val 15283443"/>
                <a:gd name="adj2" fmla="val 1814720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7" idx="2"/>
              <a:endCxn id="46" idx="0"/>
            </p:cNvCxnSpPr>
            <p:nvPr/>
          </p:nvCxnSpPr>
          <p:spPr>
            <a:xfrm flipV="1">
              <a:off x="3710393" y="4152911"/>
              <a:ext cx="265519" cy="237967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4197350" y="4130675"/>
              <a:ext cx="184150" cy="84138"/>
            </a:xfrm>
            <a:custGeom>
              <a:avLst/>
              <a:gdLst>
                <a:gd name="connsiteX0" fmla="*/ 0 w 184150"/>
                <a:gd name="connsiteY0" fmla="*/ 0 h 84138"/>
                <a:gd name="connsiteX1" fmla="*/ 63500 w 184150"/>
                <a:gd name="connsiteY1" fmla="*/ 53975 h 84138"/>
                <a:gd name="connsiteX2" fmla="*/ 92075 w 184150"/>
                <a:gd name="connsiteY2" fmla="*/ 73025 h 84138"/>
                <a:gd name="connsiteX3" fmla="*/ 120650 w 184150"/>
                <a:gd name="connsiteY3" fmla="*/ 82550 h 84138"/>
                <a:gd name="connsiteX4" fmla="*/ 184150 w 184150"/>
                <a:gd name="connsiteY4" fmla="*/ 82550 h 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84138">
                  <a:moveTo>
                    <a:pt x="0" y="0"/>
                  </a:moveTo>
                  <a:cubicBezTo>
                    <a:pt x="24077" y="20902"/>
                    <a:pt x="48154" y="41804"/>
                    <a:pt x="63500" y="53975"/>
                  </a:cubicBezTo>
                  <a:cubicBezTo>
                    <a:pt x="78846" y="66146"/>
                    <a:pt x="82550" y="68262"/>
                    <a:pt x="92075" y="73025"/>
                  </a:cubicBezTo>
                  <a:cubicBezTo>
                    <a:pt x="101600" y="77788"/>
                    <a:pt x="105304" y="80963"/>
                    <a:pt x="120650" y="82550"/>
                  </a:cubicBezTo>
                  <a:cubicBezTo>
                    <a:pt x="135996" y="84138"/>
                    <a:pt x="184150" y="82550"/>
                    <a:pt x="184150" y="8255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flipV="1">
              <a:off x="5451475" y="3717924"/>
              <a:ext cx="330199" cy="517523"/>
            </a:xfrm>
            <a:prstGeom prst="arc">
              <a:avLst>
                <a:gd name="adj1" fmla="val 13378708"/>
                <a:gd name="adj2" fmla="val 1649523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188761" y="4138083"/>
            <a:ext cx="174625" cy="18891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10800000" flipV="1">
            <a:off x="3403601" y="4083048"/>
            <a:ext cx="68897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487212" y="4192059"/>
            <a:ext cx="74039" cy="16148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081869" y="4123271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4" imgW="723900" imgH="203200" progId="Equation.3">
                  <p:embed/>
                </p:oleObj>
              </mc:Choice>
              <mc:Fallback>
                <p:oleObj name="Equation" r:id="rId4" imgW="723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869" y="4123271"/>
                        <a:ext cx="7239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>
            <a:cxnSpLocks noChangeAspect="1"/>
          </p:cNvCxnSpPr>
          <p:nvPr/>
        </p:nvCxnSpPr>
        <p:spPr>
          <a:xfrm rot="10800000">
            <a:off x="3594102" y="4467223"/>
            <a:ext cx="162559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702176" y="4222748"/>
            <a:ext cx="51752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 noChangeAspect="1"/>
          </p:cNvCxnSpPr>
          <p:nvPr/>
        </p:nvCxnSpPr>
        <p:spPr>
          <a:xfrm rot="5400000">
            <a:off x="4624491" y="4094561"/>
            <a:ext cx="26273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rot="5400000">
            <a:off x="5018544" y="4340383"/>
            <a:ext cx="244446" cy="147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5194300" y="4258205"/>
          <a:ext cx="647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6" imgW="647700" imgH="177800" progId="Equation.3">
                  <p:embed/>
                </p:oleObj>
              </mc:Choice>
              <mc:Fallback>
                <p:oleObj name="Equation" r:id="rId6" imgW="6477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258205"/>
                        <a:ext cx="6477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4470400" y="4270901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8" imgW="215900" imgH="177800" progId="Equation.3">
                  <p:embed/>
                </p:oleObj>
              </mc:Choice>
              <mc:Fallback>
                <p:oleObj name="Equation" r:id="rId8" imgW="215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270901"/>
                        <a:ext cx="215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Freeform 67"/>
          <p:cNvSpPr/>
          <p:nvPr/>
        </p:nvSpPr>
        <p:spPr>
          <a:xfrm>
            <a:off x="4567767" y="4097867"/>
            <a:ext cx="160866" cy="169333"/>
          </a:xfrm>
          <a:custGeom>
            <a:avLst/>
            <a:gdLst>
              <a:gd name="connsiteX0" fmla="*/ 160866 w 160866"/>
              <a:gd name="connsiteY0" fmla="*/ 0 h 169333"/>
              <a:gd name="connsiteX1" fmla="*/ 97366 w 160866"/>
              <a:gd name="connsiteY1" fmla="*/ 21166 h 169333"/>
              <a:gd name="connsiteX2" fmla="*/ 55033 w 160866"/>
              <a:gd name="connsiteY2" fmla="*/ 55033 h 169333"/>
              <a:gd name="connsiteX3" fmla="*/ 25400 w 160866"/>
              <a:gd name="connsiteY3" fmla="*/ 110066 h 169333"/>
              <a:gd name="connsiteX4" fmla="*/ 0 w 160866"/>
              <a:gd name="connsiteY4" fmla="*/ 169333 h 169333"/>
              <a:gd name="connsiteX5" fmla="*/ 0 w 160866"/>
              <a:gd name="connsiteY5" fmla="*/ 169333 h 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66" h="169333">
                <a:moveTo>
                  <a:pt x="160866" y="0"/>
                </a:moveTo>
                <a:cubicBezTo>
                  <a:pt x="137935" y="5997"/>
                  <a:pt x="115005" y="11994"/>
                  <a:pt x="97366" y="21166"/>
                </a:cubicBezTo>
                <a:cubicBezTo>
                  <a:pt x="79727" y="30338"/>
                  <a:pt x="67027" y="40216"/>
                  <a:pt x="55033" y="55033"/>
                </a:cubicBezTo>
                <a:cubicBezTo>
                  <a:pt x="43039" y="69850"/>
                  <a:pt x="34572" y="91016"/>
                  <a:pt x="25400" y="110066"/>
                </a:cubicBezTo>
                <a:cubicBezTo>
                  <a:pt x="16228" y="129116"/>
                  <a:pt x="0" y="169333"/>
                  <a:pt x="0" y="169333"/>
                </a:cubicBezTo>
                <a:lnTo>
                  <a:pt x="0" y="16933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>
            <a:off x="3414901" y="2523062"/>
            <a:ext cx="1320673" cy="997196"/>
          </a:xfrm>
          <a:prstGeom prst="arc">
            <a:avLst>
              <a:gd name="adj1" fmla="val 12352411"/>
              <a:gd name="adj2" fmla="val 18563920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flipH="1">
            <a:off x="4096465" y="2527295"/>
            <a:ext cx="1320673" cy="997196"/>
          </a:xfrm>
          <a:prstGeom prst="arc">
            <a:avLst>
              <a:gd name="adj1" fmla="val 12352411"/>
              <a:gd name="adj2" fmla="val 18492658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3474171" y="2373814"/>
            <a:ext cx="1872527" cy="1219947"/>
            <a:chOff x="3474171" y="2373814"/>
            <a:chExt cx="1872527" cy="1219947"/>
          </a:xfrm>
        </p:grpSpPr>
        <p:sp>
          <p:nvSpPr>
            <p:cNvPr id="78" name="Arc 77"/>
            <p:cNvSpPr/>
            <p:nvPr/>
          </p:nvSpPr>
          <p:spPr>
            <a:xfrm>
              <a:off x="3474171" y="2373814"/>
              <a:ext cx="1389927" cy="1219947"/>
            </a:xfrm>
            <a:prstGeom prst="arc">
              <a:avLst>
                <a:gd name="adj1" fmla="val 11911752"/>
                <a:gd name="adj2" fmla="val 17591903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flipH="1">
              <a:off x="3956771" y="2373814"/>
              <a:ext cx="1389927" cy="1219947"/>
            </a:xfrm>
            <a:prstGeom prst="arc">
              <a:avLst>
                <a:gd name="adj1" fmla="val 11911752"/>
                <a:gd name="adj2" fmla="val 17591903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547068" y="2586565"/>
            <a:ext cx="3737415" cy="821392"/>
            <a:chOff x="2547068" y="2586565"/>
            <a:chExt cx="3737415" cy="821392"/>
          </a:xfrm>
        </p:grpSpPr>
        <p:sp>
          <p:nvSpPr>
            <p:cNvPr id="75" name="Arc 74"/>
            <p:cNvSpPr/>
            <p:nvPr/>
          </p:nvSpPr>
          <p:spPr>
            <a:xfrm>
              <a:off x="5226770" y="2586565"/>
              <a:ext cx="1057713" cy="821392"/>
            </a:xfrm>
            <a:prstGeom prst="arc">
              <a:avLst>
                <a:gd name="adj1" fmla="val 12352411"/>
                <a:gd name="adj2" fmla="val 1484316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flipH="1">
              <a:off x="2547068" y="2586565"/>
              <a:ext cx="1057713" cy="821392"/>
            </a:xfrm>
            <a:prstGeom prst="arc">
              <a:avLst>
                <a:gd name="adj1" fmla="val 12352411"/>
                <a:gd name="adj2" fmla="val 1484316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4333536" y="2586565"/>
              <a:ext cx="1066857" cy="821392"/>
            </a:xfrm>
            <a:prstGeom prst="arc">
              <a:avLst>
                <a:gd name="adj1" fmla="val 12352411"/>
                <a:gd name="adj2" fmla="val 20052761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3436069" y="2586565"/>
              <a:ext cx="1066857" cy="821392"/>
            </a:xfrm>
            <a:prstGeom prst="arc">
              <a:avLst>
                <a:gd name="adj1" fmla="val 12352411"/>
                <a:gd name="adj2" fmla="val 20052761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80"/>
          <p:cNvSpPr/>
          <p:nvPr/>
        </p:nvSpPr>
        <p:spPr>
          <a:xfrm>
            <a:off x="4334934" y="2675467"/>
            <a:ext cx="169334" cy="169334"/>
          </a:xfrm>
          <a:prstGeom prst="ellips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61936" y="2844799"/>
            <a:ext cx="169334" cy="169334"/>
          </a:xfrm>
          <a:prstGeom prst="ellips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10800000">
            <a:off x="4215347" y="277475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14669" y="2596952"/>
            <a:ext cx="1979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 noChangeAspect="1"/>
          </p:cNvCxnSpPr>
          <p:nvPr/>
        </p:nvCxnSpPr>
        <p:spPr>
          <a:xfrm rot="5400000">
            <a:off x="4174817" y="2686295"/>
            <a:ext cx="180437" cy="109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4515913" y="277050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4411096" y="2419153"/>
            <a:ext cx="1979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 noChangeAspect="1"/>
          </p:cNvCxnSpPr>
          <p:nvPr/>
        </p:nvCxnSpPr>
        <p:spPr>
          <a:xfrm rot="5400000">
            <a:off x="4392602" y="2598761"/>
            <a:ext cx="345027" cy="208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694767" y="2468033"/>
            <a:ext cx="150367" cy="9736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627031" y="2353737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68800" y="2120895"/>
            <a:ext cx="51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C, 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131733" y="273050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572001" y="2785531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86298" y="2641601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40" name="Freeform 39"/>
          <p:cNvSpPr/>
          <p:nvPr/>
        </p:nvSpPr>
        <p:spPr>
          <a:xfrm>
            <a:off x="4572001" y="2611966"/>
            <a:ext cx="203199" cy="148167"/>
          </a:xfrm>
          <a:custGeom>
            <a:avLst/>
            <a:gdLst>
              <a:gd name="connsiteX0" fmla="*/ 0 w 258234"/>
              <a:gd name="connsiteY0" fmla="*/ 0 h 67733"/>
              <a:gd name="connsiteX1" fmla="*/ 122767 w 258234"/>
              <a:gd name="connsiteY1" fmla="*/ 12700 h 67733"/>
              <a:gd name="connsiteX2" fmla="*/ 198967 w 258234"/>
              <a:gd name="connsiteY2" fmla="*/ 38100 h 67733"/>
              <a:gd name="connsiteX3" fmla="*/ 258234 w 258234"/>
              <a:gd name="connsiteY3" fmla="*/ 67733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34" h="67733">
                <a:moveTo>
                  <a:pt x="0" y="0"/>
                </a:moveTo>
                <a:cubicBezTo>
                  <a:pt x="44803" y="3175"/>
                  <a:pt x="89606" y="6350"/>
                  <a:pt x="122767" y="12700"/>
                </a:cubicBezTo>
                <a:cubicBezTo>
                  <a:pt x="155928" y="19050"/>
                  <a:pt x="176389" y="28928"/>
                  <a:pt x="198967" y="38100"/>
                </a:cubicBezTo>
                <a:cubicBezTo>
                  <a:pt x="221545" y="47272"/>
                  <a:pt x="258234" y="67733"/>
                  <a:pt x="258234" y="6773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H="1">
            <a:off x="4127500" y="2683934"/>
            <a:ext cx="114297" cy="55033"/>
          </a:xfrm>
          <a:custGeom>
            <a:avLst/>
            <a:gdLst>
              <a:gd name="connsiteX0" fmla="*/ 0 w 258234"/>
              <a:gd name="connsiteY0" fmla="*/ 0 h 67733"/>
              <a:gd name="connsiteX1" fmla="*/ 122767 w 258234"/>
              <a:gd name="connsiteY1" fmla="*/ 12700 h 67733"/>
              <a:gd name="connsiteX2" fmla="*/ 198967 w 258234"/>
              <a:gd name="connsiteY2" fmla="*/ 38100 h 67733"/>
              <a:gd name="connsiteX3" fmla="*/ 258234 w 258234"/>
              <a:gd name="connsiteY3" fmla="*/ 67733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34" h="67733">
                <a:moveTo>
                  <a:pt x="0" y="0"/>
                </a:moveTo>
                <a:cubicBezTo>
                  <a:pt x="44803" y="3175"/>
                  <a:pt x="89606" y="6350"/>
                  <a:pt x="122767" y="12700"/>
                </a:cubicBezTo>
                <a:cubicBezTo>
                  <a:pt x="155928" y="19050"/>
                  <a:pt x="176389" y="28928"/>
                  <a:pt x="198967" y="38100"/>
                </a:cubicBezTo>
                <a:cubicBezTo>
                  <a:pt x="221545" y="47272"/>
                  <a:pt x="258234" y="67733"/>
                  <a:pt x="258234" y="6773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124200" y="28511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24200" y="4864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rot="16200000" flipH="1" flipV="1">
            <a:off x="2836132" y="3192278"/>
            <a:ext cx="907910" cy="163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99344" y="2937933"/>
            <a:ext cx="174625" cy="18891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929467" y="4038600"/>
            <a:ext cx="2929466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2083197" y="3190742"/>
            <a:ext cx="169412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081870" y="2758019"/>
            <a:ext cx="2832095" cy="939803"/>
            <a:chOff x="3081870" y="2758019"/>
            <a:chExt cx="2832095" cy="939803"/>
          </a:xfrm>
        </p:grpSpPr>
        <p:sp>
          <p:nvSpPr>
            <p:cNvPr id="8" name="Arc 7"/>
            <p:cNvSpPr/>
            <p:nvPr/>
          </p:nvSpPr>
          <p:spPr>
            <a:xfrm>
              <a:off x="3742269" y="2762255"/>
              <a:ext cx="355600" cy="628651"/>
            </a:xfrm>
            <a:prstGeom prst="arc">
              <a:avLst>
                <a:gd name="adj1" fmla="val 13003483"/>
                <a:gd name="adj2" fmla="val 2157976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0800000">
              <a:off x="4097866" y="2758019"/>
              <a:ext cx="258234" cy="628651"/>
            </a:xfrm>
            <a:prstGeom prst="arc">
              <a:avLst>
                <a:gd name="adj1" fmla="val 15744622"/>
                <a:gd name="adj2" fmla="val 44937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4500035" y="3048005"/>
              <a:ext cx="364744" cy="628651"/>
            </a:xfrm>
            <a:prstGeom prst="arc">
              <a:avLst>
                <a:gd name="adj1" fmla="val 14570114"/>
                <a:gd name="adj2" fmla="val 1888885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5173134" y="3069171"/>
              <a:ext cx="393699" cy="628651"/>
            </a:xfrm>
            <a:prstGeom prst="arc">
              <a:avLst>
                <a:gd name="adj1" fmla="val 13275713"/>
                <a:gd name="adj2" fmla="val 18888854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825999" y="2764370"/>
              <a:ext cx="393699" cy="628651"/>
            </a:xfrm>
            <a:prstGeom prst="arc">
              <a:avLst>
                <a:gd name="adj1" fmla="val 12816784"/>
                <a:gd name="adj2" fmla="val 19492668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flipV="1">
              <a:off x="5520266" y="2772837"/>
              <a:ext cx="393699" cy="628651"/>
            </a:xfrm>
            <a:prstGeom prst="arc">
              <a:avLst>
                <a:gd name="adj1" fmla="val 12816784"/>
                <a:gd name="adj2" fmla="val 16372105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3081870" y="3024721"/>
              <a:ext cx="440264" cy="628651"/>
            </a:xfrm>
            <a:prstGeom prst="arc">
              <a:avLst>
                <a:gd name="adj1" fmla="val 13890554"/>
                <a:gd name="adj2" fmla="val 18561785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45933" y="2948517"/>
              <a:ext cx="309033" cy="622300"/>
            </a:xfrm>
            <a:custGeom>
              <a:avLst/>
              <a:gdLst>
                <a:gd name="connsiteX0" fmla="*/ 0 w 309033"/>
                <a:gd name="connsiteY0" fmla="*/ 622300 h 622300"/>
                <a:gd name="connsiteX1" fmla="*/ 67733 w 309033"/>
                <a:gd name="connsiteY1" fmla="*/ 537633 h 622300"/>
                <a:gd name="connsiteX2" fmla="*/ 156633 w 309033"/>
                <a:gd name="connsiteY2" fmla="*/ 368300 h 622300"/>
                <a:gd name="connsiteX3" fmla="*/ 241300 w 309033"/>
                <a:gd name="connsiteY3" fmla="*/ 165100 h 622300"/>
                <a:gd name="connsiteX4" fmla="*/ 309033 w 309033"/>
                <a:gd name="connsiteY4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33" h="622300">
                  <a:moveTo>
                    <a:pt x="0" y="622300"/>
                  </a:moveTo>
                  <a:cubicBezTo>
                    <a:pt x="20814" y="601133"/>
                    <a:pt x="41628" y="579966"/>
                    <a:pt x="67733" y="537633"/>
                  </a:cubicBezTo>
                  <a:cubicBezTo>
                    <a:pt x="93838" y="495300"/>
                    <a:pt x="127705" y="430389"/>
                    <a:pt x="156633" y="368300"/>
                  </a:cubicBezTo>
                  <a:cubicBezTo>
                    <a:pt x="185561" y="306211"/>
                    <a:pt x="215900" y="226483"/>
                    <a:pt x="241300" y="165100"/>
                  </a:cubicBezTo>
                  <a:cubicBezTo>
                    <a:pt x="266700" y="103717"/>
                    <a:pt x="309033" y="0"/>
                    <a:pt x="309033" y="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38625" y="3114675"/>
              <a:ext cx="327025" cy="266700"/>
            </a:xfrm>
            <a:custGeom>
              <a:avLst/>
              <a:gdLst>
                <a:gd name="connsiteX0" fmla="*/ 327025 w 327025"/>
                <a:gd name="connsiteY0" fmla="*/ 0 h 266700"/>
                <a:gd name="connsiteX1" fmla="*/ 257175 w 327025"/>
                <a:gd name="connsiteY1" fmla="*/ 85725 h 266700"/>
                <a:gd name="connsiteX2" fmla="*/ 177800 w 327025"/>
                <a:gd name="connsiteY2" fmla="*/ 171450 h 266700"/>
                <a:gd name="connsiteX3" fmla="*/ 98425 w 327025"/>
                <a:gd name="connsiteY3" fmla="*/ 225425 h 266700"/>
                <a:gd name="connsiteX4" fmla="*/ 34925 w 327025"/>
                <a:gd name="connsiteY4" fmla="*/ 257175 h 266700"/>
                <a:gd name="connsiteX5" fmla="*/ 0 w 327025"/>
                <a:gd name="connsiteY5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025" h="266700">
                  <a:moveTo>
                    <a:pt x="327025" y="0"/>
                  </a:moveTo>
                  <a:cubicBezTo>
                    <a:pt x="304535" y="28575"/>
                    <a:pt x="282046" y="57150"/>
                    <a:pt x="257175" y="85725"/>
                  </a:cubicBezTo>
                  <a:cubicBezTo>
                    <a:pt x="232304" y="114300"/>
                    <a:pt x="204258" y="148167"/>
                    <a:pt x="177800" y="171450"/>
                  </a:cubicBezTo>
                  <a:cubicBezTo>
                    <a:pt x="151342" y="194733"/>
                    <a:pt x="122237" y="211138"/>
                    <a:pt x="98425" y="225425"/>
                  </a:cubicBezTo>
                  <a:cubicBezTo>
                    <a:pt x="74613" y="239712"/>
                    <a:pt x="51329" y="250296"/>
                    <a:pt x="34925" y="257175"/>
                  </a:cubicBezTo>
                  <a:cubicBezTo>
                    <a:pt x="18521" y="264054"/>
                    <a:pt x="0" y="266700"/>
                    <a:pt x="0" y="26670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10800000">
            <a:off x="3245909" y="27387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965452" y="2904071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4" imgW="723900" imgH="203200" progId="Equation.3">
                  <p:embed/>
                </p:oleObj>
              </mc:Choice>
              <mc:Fallback>
                <p:oleObj name="Equation" r:id="rId4" imgW="723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2" y="2904071"/>
                        <a:ext cx="7239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373028" y="4034371"/>
            <a:ext cx="156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reaction coordinate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3248" y="3606804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1530" y="2506137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1198" y="2798237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4681" y="3340103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9697" y="2798237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91365" y="2281772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63997" y="3340103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>
            <a:off x="3888317" y="3153830"/>
            <a:ext cx="1411816" cy="1419038"/>
          </a:xfrm>
          <a:prstGeom prst="arc">
            <a:avLst>
              <a:gd name="adj1" fmla="val 11454236"/>
              <a:gd name="adj2" fmla="val 20932143"/>
            </a:avLst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71333" y="3738033"/>
            <a:ext cx="23876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9234" y="363643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Arc 5"/>
          <p:cNvSpPr/>
          <p:nvPr/>
        </p:nvSpPr>
        <p:spPr>
          <a:xfrm>
            <a:off x="3909482" y="3052238"/>
            <a:ext cx="1373717" cy="1373717"/>
          </a:xfrm>
          <a:prstGeom prst="arc">
            <a:avLst>
              <a:gd name="adj1" fmla="val 10771966"/>
              <a:gd name="adj2" fmla="val 21579764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293781" y="3052238"/>
            <a:ext cx="1373717" cy="1373717"/>
          </a:xfrm>
          <a:prstGeom prst="arc">
            <a:avLst>
              <a:gd name="adj1" fmla="val 10771966"/>
              <a:gd name="adj2" fmla="val 13864022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2525181" y="3052238"/>
            <a:ext cx="1373717" cy="1373717"/>
          </a:xfrm>
          <a:prstGeom prst="arc">
            <a:avLst>
              <a:gd name="adj1" fmla="val 10771966"/>
              <a:gd name="adj2" fmla="val 13864022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5899" y="288713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1366" y="32004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16200000">
            <a:off x="4492627" y="325123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rot="5400000">
            <a:off x="4488394" y="293373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94199" y="2544233"/>
            <a:ext cx="58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δη(</a:t>
            </a:r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/>
        </p:nvSpPr>
        <p:spPr>
          <a:xfrm>
            <a:off x="3692886" y="2048935"/>
            <a:ext cx="1264347" cy="1059136"/>
          </a:xfrm>
          <a:prstGeom prst="arc">
            <a:avLst>
              <a:gd name="adj1" fmla="val 11290102"/>
              <a:gd name="adj2" fmla="val 19499537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H="1">
            <a:off x="4670786" y="2048935"/>
            <a:ext cx="1264347" cy="1059136"/>
          </a:xfrm>
          <a:prstGeom prst="arc">
            <a:avLst>
              <a:gd name="adj1" fmla="val 11290102"/>
              <a:gd name="adj2" fmla="val 19499537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182533" y="1773768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35" name="Freeform 34"/>
          <p:cNvSpPr/>
          <p:nvPr/>
        </p:nvSpPr>
        <p:spPr>
          <a:xfrm>
            <a:off x="4428067" y="2177345"/>
            <a:ext cx="385233" cy="74789"/>
          </a:xfrm>
          <a:custGeom>
            <a:avLst/>
            <a:gdLst>
              <a:gd name="connsiteX0" fmla="*/ 385233 w 385233"/>
              <a:gd name="connsiteY0" fmla="*/ 74789 h 74789"/>
              <a:gd name="connsiteX1" fmla="*/ 270933 w 385233"/>
              <a:gd name="connsiteY1" fmla="*/ 45156 h 74789"/>
              <a:gd name="connsiteX2" fmla="*/ 105833 w 385233"/>
              <a:gd name="connsiteY2" fmla="*/ 7056 h 74789"/>
              <a:gd name="connsiteX3" fmla="*/ 0 w 385233"/>
              <a:gd name="connsiteY3" fmla="*/ 2822 h 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33" h="74789">
                <a:moveTo>
                  <a:pt x="385233" y="74789"/>
                </a:moveTo>
                <a:cubicBezTo>
                  <a:pt x="351366" y="65617"/>
                  <a:pt x="317500" y="56445"/>
                  <a:pt x="270933" y="45156"/>
                </a:cubicBezTo>
                <a:cubicBezTo>
                  <a:pt x="224366" y="33867"/>
                  <a:pt x="150988" y="14112"/>
                  <a:pt x="105833" y="7056"/>
                </a:cubicBezTo>
                <a:cubicBezTo>
                  <a:pt x="60678" y="0"/>
                  <a:pt x="0" y="2822"/>
                  <a:pt x="0" y="2822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H="1">
            <a:off x="4813300" y="2177345"/>
            <a:ext cx="385233" cy="74789"/>
          </a:xfrm>
          <a:custGeom>
            <a:avLst/>
            <a:gdLst>
              <a:gd name="connsiteX0" fmla="*/ 385233 w 385233"/>
              <a:gd name="connsiteY0" fmla="*/ 74789 h 74789"/>
              <a:gd name="connsiteX1" fmla="*/ 270933 w 385233"/>
              <a:gd name="connsiteY1" fmla="*/ 45156 h 74789"/>
              <a:gd name="connsiteX2" fmla="*/ 105833 w 385233"/>
              <a:gd name="connsiteY2" fmla="*/ 7056 h 74789"/>
              <a:gd name="connsiteX3" fmla="*/ 0 w 385233"/>
              <a:gd name="connsiteY3" fmla="*/ 2822 h 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33" h="74789">
                <a:moveTo>
                  <a:pt x="385233" y="74789"/>
                </a:moveTo>
                <a:cubicBezTo>
                  <a:pt x="351366" y="65617"/>
                  <a:pt x="317500" y="56445"/>
                  <a:pt x="270933" y="45156"/>
                </a:cubicBezTo>
                <a:cubicBezTo>
                  <a:pt x="224366" y="33867"/>
                  <a:pt x="150988" y="14112"/>
                  <a:pt x="105833" y="7056"/>
                </a:cubicBezTo>
                <a:cubicBezTo>
                  <a:pt x="60678" y="0"/>
                  <a:pt x="0" y="2822"/>
                  <a:pt x="0" y="2822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3680187" y="2163232"/>
            <a:ext cx="1166875" cy="949071"/>
          </a:xfrm>
          <a:prstGeom prst="arc">
            <a:avLst>
              <a:gd name="adj1" fmla="val 11661822"/>
              <a:gd name="adj2" fmla="val 20599962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4809071" y="2570757"/>
            <a:ext cx="111336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4762496" y="257155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5879046" y="25630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03314" y="250879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60375" y="241513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30" name="Arc 29"/>
          <p:cNvSpPr/>
          <p:nvPr/>
        </p:nvSpPr>
        <p:spPr>
          <a:xfrm>
            <a:off x="4786498" y="2163232"/>
            <a:ext cx="1166875" cy="949071"/>
          </a:xfrm>
          <a:prstGeom prst="arc">
            <a:avLst>
              <a:gd name="adj1" fmla="val 11661822"/>
              <a:gd name="adj2" fmla="val 20599962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5892809" y="2163232"/>
            <a:ext cx="1166875" cy="949071"/>
          </a:xfrm>
          <a:prstGeom prst="arc">
            <a:avLst>
              <a:gd name="adj1" fmla="val 11661822"/>
              <a:gd name="adj2" fmla="val 1275385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573876" y="2163232"/>
            <a:ext cx="1166875" cy="949071"/>
          </a:xfrm>
          <a:prstGeom prst="arc">
            <a:avLst>
              <a:gd name="adj1" fmla="val 19614440"/>
              <a:gd name="adj2" fmla="val 20599962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0800000" flipH="1" flipV="1">
            <a:off x="4813300" y="2254167"/>
            <a:ext cx="130" cy="21569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817533" y="2362200"/>
            <a:ext cx="258234" cy="67733"/>
          </a:xfrm>
          <a:custGeom>
            <a:avLst/>
            <a:gdLst>
              <a:gd name="connsiteX0" fmla="*/ 0 w 258234"/>
              <a:gd name="connsiteY0" fmla="*/ 0 h 67733"/>
              <a:gd name="connsiteX1" fmla="*/ 122767 w 258234"/>
              <a:gd name="connsiteY1" fmla="*/ 12700 h 67733"/>
              <a:gd name="connsiteX2" fmla="*/ 198967 w 258234"/>
              <a:gd name="connsiteY2" fmla="*/ 38100 h 67733"/>
              <a:gd name="connsiteX3" fmla="*/ 258234 w 258234"/>
              <a:gd name="connsiteY3" fmla="*/ 67733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34" h="67733">
                <a:moveTo>
                  <a:pt x="0" y="0"/>
                </a:moveTo>
                <a:cubicBezTo>
                  <a:pt x="44803" y="3175"/>
                  <a:pt x="89606" y="6350"/>
                  <a:pt x="122767" y="12700"/>
                </a:cubicBezTo>
                <a:cubicBezTo>
                  <a:pt x="155928" y="19050"/>
                  <a:pt x="176389" y="28928"/>
                  <a:pt x="198967" y="38100"/>
                </a:cubicBezTo>
                <a:cubicBezTo>
                  <a:pt x="221545" y="47272"/>
                  <a:pt x="258234" y="67733"/>
                  <a:pt x="258234" y="6773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03799" y="2256367"/>
            <a:ext cx="370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30000">
                <a:latin typeface="Times"/>
                <a:cs typeface="Times"/>
              </a:rPr>
              <a:t>*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3833" y="22140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2430" y="183303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6" name="Freeform 45"/>
          <p:cNvSpPr/>
          <p:nvPr/>
        </p:nvSpPr>
        <p:spPr>
          <a:xfrm>
            <a:off x="4572000" y="2015067"/>
            <a:ext cx="160867" cy="165100"/>
          </a:xfrm>
          <a:custGeom>
            <a:avLst/>
            <a:gdLst>
              <a:gd name="connsiteX0" fmla="*/ 0 w 160867"/>
              <a:gd name="connsiteY0" fmla="*/ 165100 h 165100"/>
              <a:gd name="connsiteX1" fmla="*/ 38100 w 160867"/>
              <a:gd name="connsiteY1" fmla="*/ 110066 h 165100"/>
              <a:gd name="connsiteX2" fmla="*/ 93133 w 160867"/>
              <a:gd name="connsiteY2" fmla="*/ 46566 h 165100"/>
              <a:gd name="connsiteX3" fmla="*/ 148167 w 160867"/>
              <a:gd name="connsiteY3" fmla="*/ 8466 h 165100"/>
              <a:gd name="connsiteX4" fmla="*/ 160867 w 160867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165100">
                <a:moveTo>
                  <a:pt x="0" y="165100"/>
                </a:moveTo>
                <a:cubicBezTo>
                  <a:pt x="11289" y="147461"/>
                  <a:pt x="22578" y="129822"/>
                  <a:pt x="38100" y="110066"/>
                </a:cubicBezTo>
                <a:cubicBezTo>
                  <a:pt x="53622" y="90310"/>
                  <a:pt x="74789" y="63499"/>
                  <a:pt x="93133" y="46566"/>
                </a:cubicBezTo>
                <a:cubicBezTo>
                  <a:pt x="111477" y="29633"/>
                  <a:pt x="136878" y="16227"/>
                  <a:pt x="148167" y="8466"/>
                </a:cubicBezTo>
                <a:cubicBezTo>
                  <a:pt x="159456" y="705"/>
                  <a:pt x="160867" y="0"/>
                  <a:pt x="160867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721100" y="3572891"/>
            <a:ext cx="2450935" cy="618914"/>
            <a:chOff x="3822701" y="3729538"/>
            <a:chExt cx="2450935" cy="618914"/>
          </a:xfrm>
        </p:grpSpPr>
        <p:sp>
          <p:nvSpPr>
            <p:cNvPr id="3" name="Arc 2"/>
            <p:cNvSpPr/>
            <p:nvPr/>
          </p:nvSpPr>
          <p:spPr>
            <a:xfrm>
              <a:off x="3822701" y="3729538"/>
              <a:ext cx="575564" cy="618914"/>
            </a:xfrm>
            <a:prstGeom prst="arc">
              <a:avLst>
                <a:gd name="adj1" fmla="val 16151435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4292602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4762503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28171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5698072" y="3729538"/>
              <a:ext cx="575564" cy="618914"/>
            </a:xfrm>
            <a:prstGeom prst="arc">
              <a:avLst>
                <a:gd name="adj1" fmla="val 12989350"/>
                <a:gd name="adj2" fmla="val 1527734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5177371" y="3265023"/>
            <a:ext cx="458556" cy="165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5130796" y="326581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5586946" y="326581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4482" y="3194596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1543" y="3100931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16867" y="3395091"/>
            <a:ext cx="2450935" cy="618914"/>
            <a:chOff x="3822701" y="3729538"/>
            <a:chExt cx="2450935" cy="618914"/>
          </a:xfrm>
        </p:grpSpPr>
        <p:sp>
          <p:nvSpPr>
            <p:cNvPr id="21" name="Arc 20"/>
            <p:cNvSpPr/>
            <p:nvPr/>
          </p:nvSpPr>
          <p:spPr>
            <a:xfrm>
              <a:off x="3822701" y="3729538"/>
              <a:ext cx="575564" cy="618914"/>
            </a:xfrm>
            <a:prstGeom prst="arc">
              <a:avLst>
                <a:gd name="adj1" fmla="val 16151435"/>
                <a:gd name="adj2" fmla="val 19484752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4292602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4762503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228171" y="3729538"/>
              <a:ext cx="575564" cy="618914"/>
            </a:xfrm>
            <a:prstGeom prst="arc">
              <a:avLst>
                <a:gd name="adj1" fmla="val 12989350"/>
                <a:gd name="adj2" fmla="val 19484752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698072" y="3729538"/>
              <a:ext cx="575564" cy="618914"/>
            </a:xfrm>
            <a:prstGeom prst="arc">
              <a:avLst>
                <a:gd name="adj1" fmla="val 12989350"/>
                <a:gd name="adj2" fmla="val 15277344"/>
              </a:avLst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67663" y="34078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7663" y="32258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rot="5400000">
            <a:off x="4137028" y="3881997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5400000">
            <a:off x="4604106" y="3881997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rot="5400000">
            <a:off x="5071184" y="3881997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rot="5400000">
            <a:off x="5538262" y="3881997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93634" y="3924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0709" y="3924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7784" y="3924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4859" y="3924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3F71-267D-C742-AFA3-739520C4BA1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8575" cap="flat" cmpd="sng" algn="ctr">
          <a:solidFill>
            <a:srgbClr val="37609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631</Words>
  <Application>Microsoft Macintosh PowerPoint</Application>
  <PresentationFormat>On-screen Show (4:3)</PresentationFormat>
  <Paragraphs>353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54</cp:revision>
  <cp:lastPrinted>2016-01-03T17:33:14Z</cp:lastPrinted>
  <dcterms:created xsi:type="dcterms:W3CDTF">2014-09-23T14:17:59Z</dcterms:created>
  <dcterms:modified xsi:type="dcterms:W3CDTF">2016-01-03T17:43:39Z</dcterms:modified>
</cp:coreProperties>
</file>