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E65BEB5-8DDB-4A87-BA85-1D39D9A4EBA8}" type="datetimeFigureOut">
              <a:rPr lang="en-GB"/>
              <a:pPr>
                <a:defRPr/>
              </a:pPr>
              <a:t>16/11/2011</a:t>
            </a:fld>
            <a:endParaRPr lang="en-GB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52C8FD8-9B83-42F2-AB29-C621CF8ED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57C04-D4A8-4614-B829-AC73C5CF20D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14F6A-52A9-435F-92C1-0F91BBE8009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8BF3-0D41-41BB-88DD-5B49B462F29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189F-BD10-400E-B1D3-4363E2130A2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8254B-8DDE-44A9-A8E9-5B252FBF301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B196A-13DE-4B56-BBD0-1D55F3B6C1B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97D0-CADF-44CD-BF46-656D02CDFB1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B0AD9-C51A-42B8-BBB3-059127AC5E3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8FECA-F80A-42FE-9C61-BAD27ECE906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5AE41-DF8F-4816-9AD5-B968F7272EC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2C760-7959-4D17-A893-4B0CF6FE665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A177B0-9D41-4D04-8CAC-AFD3585CE15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Materials Research Society 2012</a:t>
            </a:r>
          </a:p>
        </p:txBody>
      </p:sp>
      <p:sp>
        <p:nvSpPr>
          <p:cNvPr id="14337" name="Footer Placeholder 4"/>
          <p:cNvSpPr txBox="1">
            <a:spLocks noGrp="1"/>
          </p:cNvSpPr>
          <p:nvPr/>
        </p:nvSpPr>
        <p:spPr bwMode="auto">
          <a:xfrm>
            <a:off x="6019800" y="6416675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1200">
                <a:solidFill>
                  <a:srgbClr val="898989"/>
                </a:solidFill>
                <a:latin typeface="Calibri" pitchFamily="34" charset="0"/>
              </a:rPr>
              <a:t>© Materials Research Society 2012</a:t>
            </a:r>
          </a:p>
        </p:txBody>
      </p:sp>
      <p:pic>
        <p:nvPicPr>
          <p:cNvPr id="14338" name="Picture 2" descr="Z:\CUP\Z1_ED\GINLEY\CH02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0063" y="1670050"/>
            <a:ext cx="3063875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4191000" y="381000"/>
            <a:ext cx="979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cs typeface="Arial" charset="0"/>
              </a:rPr>
              <a:t>Fig 02_01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Materials Research Society 2012</a:t>
            </a:r>
          </a:p>
        </p:txBody>
      </p:sp>
      <p:sp>
        <p:nvSpPr>
          <p:cNvPr id="15361" name="Footer Placeholder 4"/>
          <p:cNvSpPr txBox="1">
            <a:spLocks noGrp="1"/>
          </p:cNvSpPr>
          <p:nvPr/>
        </p:nvSpPr>
        <p:spPr bwMode="auto">
          <a:xfrm>
            <a:off x="6019800" y="6416675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1200">
                <a:solidFill>
                  <a:srgbClr val="898989"/>
                </a:solidFill>
                <a:latin typeface="Calibri" pitchFamily="34" charset="0"/>
              </a:rPr>
              <a:t>© Materials Research Society 2012</a:t>
            </a:r>
          </a:p>
        </p:txBody>
      </p:sp>
      <p:pic>
        <p:nvPicPr>
          <p:cNvPr id="15362" name="Picture 2" descr="Z:\CUP\Z1_ED\GINLEY\CH02\JPEG\GR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1650" y="2554288"/>
            <a:ext cx="30607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4114800" y="762000"/>
            <a:ext cx="979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cs typeface="Arial" charset="0"/>
              </a:rPr>
              <a:t>Fig 02_02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Materials Research Society 2012</a:t>
            </a:r>
          </a:p>
        </p:txBody>
      </p:sp>
      <p:sp>
        <p:nvSpPr>
          <p:cNvPr id="16385" name="Footer Placeholder 4"/>
          <p:cNvSpPr txBox="1">
            <a:spLocks noGrp="1"/>
          </p:cNvSpPr>
          <p:nvPr/>
        </p:nvSpPr>
        <p:spPr bwMode="auto">
          <a:xfrm>
            <a:off x="6019800" y="6416675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1200">
                <a:solidFill>
                  <a:srgbClr val="898989"/>
                </a:solidFill>
                <a:latin typeface="Calibri" pitchFamily="34" charset="0"/>
              </a:rPr>
              <a:t>© Materials Research Society 2012</a:t>
            </a:r>
          </a:p>
        </p:txBody>
      </p:sp>
      <p:pic>
        <p:nvPicPr>
          <p:cNvPr id="16386" name="Picture 3" descr="Z:\CUP\Z1_ED\GINLEY\CH02\JPEG\GR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8638" y="2320925"/>
            <a:ext cx="3005137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4038600" y="609600"/>
            <a:ext cx="979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cs typeface="Arial" charset="0"/>
              </a:rPr>
              <a:t>Fig 02_03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</Words>
  <Application>Microsoft Office PowerPoint</Application>
  <PresentationFormat>On-screen Show (4:3)</PresentationFormat>
  <Paragraphs>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5</cp:revision>
  <dcterms:created xsi:type="dcterms:W3CDTF">2011-11-11T07:39:54Z</dcterms:created>
  <dcterms:modified xsi:type="dcterms:W3CDTF">2011-11-16T14:58:27Z</dcterms:modified>
</cp:coreProperties>
</file>