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373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84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663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144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346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615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453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702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638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602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368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52CB2-00BB-4559-9A39-C30A798165B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5BAF7-3B8C-494F-A86E-DE26F5843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043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474720" y="1688068"/>
            <a:ext cx="2194560" cy="2638568"/>
            <a:chOff x="3474720" y="1688068"/>
            <a:chExt cx="2194560" cy="2638568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4720" y="2531364"/>
              <a:ext cx="2194560" cy="1795272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3575765" y="16880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Voinigescu_Fig6-01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2179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5600" y="1916668"/>
            <a:ext cx="3352800" cy="2236232"/>
            <a:chOff x="2895600" y="1916668"/>
            <a:chExt cx="3352800" cy="22362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600" y="2705100"/>
              <a:ext cx="3352800" cy="144780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166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Voinigescu_Fig6-10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8580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0400" y="1600200"/>
            <a:ext cx="2743200" cy="2782824"/>
            <a:chOff x="3200400" y="1600200"/>
            <a:chExt cx="2743200" cy="27828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474976"/>
              <a:ext cx="2743200" cy="19080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Voinigescu_Fig6-11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8275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14244" y="1688068"/>
            <a:ext cx="3715512" cy="2617232"/>
            <a:chOff x="2714244" y="1688068"/>
            <a:chExt cx="3715512" cy="26172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4244" y="2552700"/>
              <a:ext cx="3715512" cy="175260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880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Voinigescu_Fig6-12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932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95600" y="1752600"/>
            <a:ext cx="3352800" cy="2516124"/>
            <a:chOff x="2895600" y="1752600"/>
            <a:chExt cx="3352800" cy="25161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600" y="2589276"/>
              <a:ext cx="3352800" cy="16794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752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Voinigescu_Fig6-13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4703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7772" y="1676400"/>
            <a:ext cx="3648456" cy="2727960"/>
            <a:chOff x="2747772" y="1676400"/>
            <a:chExt cx="3648456" cy="27279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7772" y="2453640"/>
              <a:ext cx="3648456" cy="195072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Voinigescu_Fig6-14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7611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95372" y="1078468"/>
            <a:ext cx="3953256" cy="3918728"/>
            <a:chOff x="2595372" y="1078468"/>
            <a:chExt cx="3953256" cy="391872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5372" y="1860804"/>
              <a:ext cx="3953256" cy="313639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0784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Voinigescu_Fig6-15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786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00984" y="1840468"/>
            <a:ext cx="2542032" cy="2327672"/>
            <a:chOff x="3300984" y="1840468"/>
            <a:chExt cx="2542032" cy="232767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0984" y="2689860"/>
              <a:ext cx="2542032" cy="147828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8404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Voinigescu_Fig6-16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8605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30552" y="774204"/>
            <a:ext cx="4882896" cy="5309592"/>
            <a:chOff x="2130552" y="473988"/>
            <a:chExt cx="4882896" cy="53095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0552" y="1074420"/>
              <a:ext cx="4882896" cy="470916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473988"/>
              <a:ext cx="1992469" cy="3357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Voinigescu_Fig6-17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7876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42744" y="773668"/>
            <a:ext cx="4858512" cy="4513088"/>
            <a:chOff x="2142744" y="773668"/>
            <a:chExt cx="4858512" cy="45130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2744" y="1571244"/>
              <a:ext cx="4858512" cy="371551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7736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Voinigescu_Fig6-18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0920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354580" y="1459468"/>
            <a:ext cx="4434840" cy="3100340"/>
            <a:chOff x="2354580" y="1459468"/>
            <a:chExt cx="4434840" cy="310034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4580" y="2298192"/>
              <a:ext cx="4434840" cy="226161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594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Voinigescu_Fig6-19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7449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52800" y="1693188"/>
            <a:ext cx="2438400" cy="2720316"/>
            <a:chOff x="3352800" y="1693188"/>
            <a:chExt cx="2438400" cy="272031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2800" y="2444496"/>
              <a:ext cx="2438400" cy="196900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93188"/>
              <a:ext cx="1992469" cy="3357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Voinigescu_Fig6-02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8965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29584" y="1752600"/>
            <a:ext cx="2084832" cy="2490216"/>
            <a:chOff x="3529584" y="1752600"/>
            <a:chExt cx="2084832" cy="249021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29584" y="2615184"/>
              <a:ext cx="2084832" cy="162763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752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Voinigescu_Fig6-20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1491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54352" y="1535668"/>
            <a:ext cx="5035296" cy="2981468"/>
            <a:chOff x="2054352" y="1535668"/>
            <a:chExt cx="5035296" cy="29814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4352" y="2340864"/>
              <a:ext cx="5035296" cy="21762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356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Voinigescu_Fig6-21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5152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1924" y="1676400"/>
            <a:ext cx="2740152" cy="2686812"/>
            <a:chOff x="3201924" y="1676400"/>
            <a:chExt cx="2740152" cy="268681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1924" y="2494788"/>
              <a:ext cx="2740152" cy="186842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Voinigescu_Fig6-22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7634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9524" y="1524000"/>
            <a:ext cx="3044952" cy="2913888"/>
            <a:chOff x="3049524" y="1524000"/>
            <a:chExt cx="3044952" cy="29138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9524" y="2420112"/>
              <a:ext cx="3044952" cy="20177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Voinigescu_Fig6-23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7533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81784" y="1219200"/>
            <a:ext cx="4980432" cy="3627120"/>
            <a:chOff x="2081784" y="1219200"/>
            <a:chExt cx="4980432" cy="36271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1784" y="2011680"/>
              <a:ext cx="4980432" cy="283464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Voinigescu_Fig6-24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2921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75765" y="1219200"/>
            <a:ext cx="1992469" cy="3636264"/>
            <a:chOff x="3575765" y="1219200"/>
            <a:chExt cx="1992469" cy="36362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6492" y="2002536"/>
              <a:ext cx="1271016" cy="28529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Voinigescu_Fig6-25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575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7772" y="2057400"/>
            <a:ext cx="3648456" cy="1885188"/>
            <a:chOff x="2747772" y="2057400"/>
            <a:chExt cx="3648456" cy="18851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7772" y="2915412"/>
              <a:ext cx="3648456" cy="10271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2057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Voinigescu_Fig6-26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3211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87524" y="1371600"/>
            <a:ext cx="4568952" cy="3250692"/>
            <a:chOff x="2287524" y="1371600"/>
            <a:chExt cx="4568952" cy="32506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7524" y="2235708"/>
              <a:ext cx="4568952" cy="23865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371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Voinigescu_Fig6-27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2978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1924" y="1600200"/>
            <a:ext cx="2740152" cy="2770632"/>
            <a:chOff x="3201924" y="1600200"/>
            <a:chExt cx="2740152" cy="27706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1924" y="2487168"/>
              <a:ext cx="2740152" cy="18836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Voinigescu_Fig6-28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6862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0400" y="1600200"/>
            <a:ext cx="2743200" cy="2878836"/>
            <a:chOff x="3200400" y="1600200"/>
            <a:chExt cx="2743200" cy="28788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378964"/>
              <a:ext cx="2743200" cy="21000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Voinigescu_Fig6-29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8370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8400" y="1219200"/>
            <a:ext cx="4267200" cy="3730752"/>
            <a:chOff x="2438400" y="1219200"/>
            <a:chExt cx="4267200" cy="373075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8400" y="1908048"/>
              <a:ext cx="4267200" cy="304190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Voinigescu_Fig6-03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0861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0400" y="1676400"/>
            <a:ext cx="2743200" cy="2624328"/>
            <a:chOff x="3200400" y="1676400"/>
            <a:chExt cx="2743200" cy="262432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557272"/>
              <a:ext cx="2743200" cy="174345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Voinigescu_Fig6-30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40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89048" y="1459468"/>
            <a:ext cx="4565904" cy="3039380"/>
            <a:chOff x="2289048" y="1459468"/>
            <a:chExt cx="4565904" cy="30393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9048" y="2359152"/>
              <a:ext cx="4565904" cy="213969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594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Voinigescu_Fig6-04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0588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91512" y="1540788"/>
            <a:ext cx="4760976" cy="2944344"/>
            <a:chOff x="2191512" y="1540788"/>
            <a:chExt cx="4760976" cy="29443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1512" y="2372868"/>
              <a:ext cx="4760976" cy="21122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40788"/>
              <a:ext cx="1992469" cy="3357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Voinigescu_Fig6-05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8201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92096" y="1524000"/>
            <a:ext cx="4559808" cy="2988564"/>
            <a:chOff x="2292096" y="1524000"/>
            <a:chExt cx="4559808" cy="298856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2096" y="2345436"/>
              <a:ext cx="4559808" cy="21671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Voinigescu_Fig6-06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1850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93620" y="1600200"/>
            <a:ext cx="4556760" cy="2883408"/>
            <a:chOff x="2293620" y="1600200"/>
            <a:chExt cx="4556760" cy="28834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3620" y="2374392"/>
              <a:ext cx="4556760" cy="210921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Voinigescu_Fig6-07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5344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932176" y="1840468"/>
            <a:ext cx="3279648" cy="2294144"/>
            <a:chOff x="2932176" y="1840468"/>
            <a:chExt cx="3279648" cy="22941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2176" y="2723388"/>
              <a:ext cx="3279648" cy="1411224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3575765" y="18404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Voinigescu_Fig6-08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0392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70504" y="1676400"/>
            <a:ext cx="2602992" cy="2691384"/>
            <a:chOff x="3270504" y="1676400"/>
            <a:chExt cx="2602992" cy="26913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0504" y="2490216"/>
              <a:ext cx="2602992" cy="18775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Voinigescu_Fig6-09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720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180</Words>
  <Application>Microsoft Office PowerPoint</Application>
  <PresentationFormat>On-screen Show (4:3)</PresentationFormat>
  <Paragraphs>60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Mathan, Mannankatti</dc:creator>
  <cp:lastModifiedBy>Anandharaj, Kannan</cp:lastModifiedBy>
  <cp:revision>4</cp:revision>
  <dcterms:created xsi:type="dcterms:W3CDTF">2013-03-30T10:20:30Z</dcterms:created>
  <dcterms:modified xsi:type="dcterms:W3CDTF">2013-04-02T12:18:10Z</dcterms:modified>
</cp:coreProperties>
</file>