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317" r:id="rId33"/>
    <p:sldId id="318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373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84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663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144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346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615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453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702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638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602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368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043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4972" y="1600200"/>
            <a:ext cx="2734056" cy="2817876"/>
            <a:chOff x="3204972" y="1600200"/>
            <a:chExt cx="2734056" cy="28178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4972" y="2439924"/>
              <a:ext cx="2734056" cy="19781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Voinigescu_Fig6-31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3693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86000" y="1524000"/>
            <a:ext cx="4572000" cy="2987040"/>
            <a:chOff x="2286000" y="1524000"/>
            <a:chExt cx="4572000" cy="29870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0" y="2346960"/>
              <a:ext cx="4572000" cy="21640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Voinigescu_Fig6-40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832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5600" y="1611868"/>
            <a:ext cx="3352800" cy="2813828"/>
            <a:chOff x="2895600" y="1611868"/>
            <a:chExt cx="3352800" cy="28138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2432304"/>
              <a:ext cx="3352800" cy="19933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118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Voinigescu_Fig6-41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8264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54936" y="1295400"/>
            <a:ext cx="4834128" cy="3300984"/>
            <a:chOff x="2154936" y="1295400"/>
            <a:chExt cx="4834128" cy="33009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4936" y="2261616"/>
              <a:ext cx="4834128" cy="23347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95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Voinigescu_Fig6-42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0306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38172" y="1535668"/>
            <a:ext cx="4867656" cy="2998232"/>
            <a:chOff x="2138172" y="1535668"/>
            <a:chExt cx="4867656" cy="29982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8172" y="2324100"/>
              <a:ext cx="4867656" cy="22098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356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Voinigescu_Fig6-43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2402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2133600"/>
            <a:ext cx="1992469" cy="1804416"/>
            <a:chOff x="3575765" y="2133600"/>
            <a:chExt cx="1992469" cy="18044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7892" y="2919984"/>
              <a:ext cx="1728216" cy="10180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133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Voinigescu_Fig6-44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5678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55848" y="1219200"/>
            <a:ext cx="2432304" cy="3639312"/>
            <a:chOff x="3355848" y="1219200"/>
            <a:chExt cx="2432304" cy="36393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5848" y="1999488"/>
              <a:ext cx="2432304" cy="285902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Voinigescu_Fig6-45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5343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35124" y="1676400"/>
            <a:ext cx="4873752" cy="2647188"/>
            <a:chOff x="2135124" y="1676400"/>
            <a:chExt cx="4873752" cy="26471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124" y="2534412"/>
              <a:ext cx="4873752" cy="17891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Voinigescu_Fig6-46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4424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93620" y="1295400"/>
            <a:ext cx="4556760" cy="3471672"/>
            <a:chOff x="2293620" y="1295400"/>
            <a:chExt cx="4556760" cy="34716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620" y="2090928"/>
              <a:ext cx="4556760" cy="267614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95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Voinigescu_Fig6-47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985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47544" y="1219200"/>
            <a:ext cx="4248912" cy="3685032"/>
            <a:chOff x="2447544" y="1219200"/>
            <a:chExt cx="4248912" cy="36850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7544" y="1953768"/>
              <a:ext cx="4248912" cy="29504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Voinigescu_Fig6-48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1582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41448" y="1295400"/>
            <a:ext cx="4261104" cy="3590544"/>
            <a:chOff x="2441448" y="1295400"/>
            <a:chExt cx="4261104" cy="35905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1448" y="1972056"/>
              <a:ext cx="4261104" cy="29138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95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Voinigescu_Fig6-49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1495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0400" y="1752600"/>
            <a:ext cx="2743200" cy="2581656"/>
            <a:chOff x="3200400" y="1752600"/>
            <a:chExt cx="2743200" cy="25816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523744"/>
              <a:ext cx="2743200" cy="18105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Voinigescu_Fig6-32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5874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56460" y="1600200"/>
            <a:ext cx="4831080" cy="2750820"/>
            <a:chOff x="2156460" y="1600200"/>
            <a:chExt cx="4831080" cy="27508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460" y="2506980"/>
              <a:ext cx="4831080" cy="18440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Voinigescu_Fig6-50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8815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79904" y="1295400"/>
            <a:ext cx="4584192" cy="3357372"/>
            <a:chOff x="2279904" y="1295400"/>
            <a:chExt cx="4584192" cy="33573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9904" y="2205228"/>
              <a:ext cx="4584192" cy="244754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95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Voinigescu_Fig6-51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9331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08148" y="1524000"/>
            <a:ext cx="3727704" cy="2964180"/>
            <a:chOff x="2708148" y="1524000"/>
            <a:chExt cx="3727704" cy="29641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8148" y="2369820"/>
              <a:ext cx="3727704" cy="21183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Voinigescu_Fig6-52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0194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8648" y="1600200"/>
            <a:ext cx="3346704" cy="2830068"/>
            <a:chOff x="2898648" y="1600200"/>
            <a:chExt cx="3346704" cy="28300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8648" y="2427732"/>
              <a:ext cx="3346704" cy="20025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Voinigescu_Fig6-53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9884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06980" y="773668"/>
            <a:ext cx="4130040" cy="4663964"/>
            <a:chOff x="2506980" y="773668"/>
            <a:chExt cx="4130040" cy="46639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6980" y="1420368"/>
              <a:ext cx="4130040" cy="40172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7736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Voinigescu_Fig6-54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7693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99460" y="1752600"/>
            <a:ext cx="2545080" cy="2546604"/>
            <a:chOff x="3299460" y="1752600"/>
            <a:chExt cx="2545080" cy="25466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9460" y="2558796"/>
              <a:ext cx="2545080" cy="17404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Voinigescu_Fig6-55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6692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8420" y="1752600"/>
            <a:ext cx="3947160" cy="2566416"/>
            <a:chOff x="2598420" y="1752600"/>
            <a:chExt cx="3947160" cy="25664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8420" y="2538984"/>
              <a:ext cx="3947160" cy="17800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Voinigescu_Fig6-56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7260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72284" y="1066800"/>
            <a:ext cx="4599432" cy="3941064"/>
            <a:chOff x="2272284" y="1066800"/>
            <a:chExt cx="4599432" cy="39410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2284" y="1850136"/>
              <a:ext cx="4599432" cy="31577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066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Voinigescu_Fig6-57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2622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6" y="938784"/>
            <a:ext cx="1992469" cy="4980432"/>
            <a:chOff x="3575765" y="609600"/>
            <a:chExt cx="1992469" cy="49804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552" y="1267968"/>
              <a:ext cx="1834896" cy="43220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609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Voinigescu_Fig6-58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1571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9924" y="1002268"/>
            <a:ext cx="4264152" cy="4092464"/>
            <a:chOff x="2439924" y="1002268"/>
            <a:chExt cx="4264152" cy="40924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9924" y="1763268"/>
              <a:ext cx="4264152" cy="33314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6" y="10022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Voinigescu_Fig6-59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6712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4972" y="1676400"/>
            <a:ext cx="2734056" cy="2651760"/>
            <a:chOff x="3204972" y="1676400"/>
            <a:chExt cx="2734056" cy="26517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4972" y="2529840"/>
              <a:ext cx="2734056" cy="17983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Voinigescu_Fig6-33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334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86000" y="1459468"/>
            <a:ext cx="4572000" cy="3092720"/>
            <a:chOff x="2286000" y="1459468"/>
            <a:chExt cx="4572000" cy="30927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0" y="2305812"/>
              <a:ext cx="4572000" cy="22463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594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Voinigescu_Fig6-60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111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90444" y="1078468"/>
            <a:ext cx="3563112" cy="3911108"/>
            <a:chOff x="2790444" y="1078468"/>
            <a:chExt cx="3563112" cy="39111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0444" y="1868424"/>
              <a:ext cx="3563112" cy="31211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0784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Voinigescu_Fig6-61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197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3200" y="1535668"/>
            <a:ext cx="3657600" cy="2882408"/>
            <a:chOff x="2743200" y="1535668"/>
            <a:chExt cx="3657600" cy="28824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2439924"/>
              <a:ext cx="3657600" cy="19781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356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Voinigescu_Fig6-62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6241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52572" y="1371600"/>
            <a:ext cx="3038856" cy="3221736"/>
            <a:chOff x="3052572" y="1371600"/>
            <a:chExt cx="3038856" cy="32217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2572" y="2264664"/>
              <a:ext cx="3038856" cy="23286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Voinigescu_Fig6-63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8045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0400" y="1676400"/>
            <a:ext cx="2743200" cy="2682240"/>
            <a:chOff x="3200400" y="1676400"/>
            <a:chExt cx="2743200" cy="26822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499360"/>
              <a:ext cx="2743200" cy="18592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Voinigescu_Fig6-34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2428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3448" y="1676400"/>
            <a:ext cx="2737104" cy="2654808"/>
            <a:chOff x="3203448" y="1676400"/>
            <a:chExt cx="2737104" cy="26548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3448" y="2526792"/>
              <a:ext cx="2737104" cy="18044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Voinigescu_Fig6-35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021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4724" y="1676400"/>
            <a:ext cx="3654552" cy="2692908"/>
            <a:chOff x="2744724" y="1676400"/>
            <a:chExt cx="3654552" cy="26929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724" y="2488692"/>
              <a:ext cx="3654552" cy="18806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Voinigescu_Fig6-36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7527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7124" y="1066800"/>
            <a:ext cx="3349752" cy="4030980"/>
            <a:chOff x="2897124" y="1066800"/>
            <a:chExt cx="3349752" cy="40309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124" y="1760220"/>
              <a:ext cx="3349752" cy="33375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066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Voinigescu_Fig6-37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1259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0400" y="1524000"/>
            <a:ext cx="2743200" cy="2848356"/>
            <a:chOff x="3200400" y="1524000"/>
            <a:chExt cx="2743200" cy="28483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485644"/>
              <a:ext cx="2743200" cy="18867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Voinigescu_Fig6-38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7942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1924" y="1676400"/>
            <a:ext cx="2740152" cy="2627376"/>
            <a:chOff x="3201924" y="1676400"/>
            <a:chExt cx="2740152" cy="26273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1924" y="2554224"/>
              <a:ext cx="2740152" cy="17495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Voinigescu_Fig6-39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810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198</Words>
  <Application>Microsoft Office PowerPoint</Application>
  <PresentationFormat>On-screen Show (4:3)</PresentationFormat>
  <Paragraphs>66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Anandharaj, Kannan</cp:lastModifiedBy>
  <cp:revision>5</cp:revision>
  <dcterms:created xsi:type="dcterms:W3CDTF">2013-03-30T10:20:30Z</dcterms:created>
  <dcterms:modified xsi:type="dcterms:W3CDTF">2013-04-02T12:19:21Z</dcterms:modified>
</cp:coreProperties>
</file>