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87" r:id="rId4"/>
    <p:sldId id="285" r:id="rId5"/>
    <p:sldId id="288" r:id="rId6"/>
    <p:sldId id="277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8FD9B8-98A6-FCD3-F28E-BF9C965547B3}" name="Priya Das" initials="PD" userId="S::pxdas@cambridge.org::aa0838ee-16f7-48fd-8cd1-cefd81bd13d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iya Das" userId="aa0838ee-16f7-48fd-8cd1-cefd81bd13dd" providerId="ADAL" clId="{5D6F74B9-8DF3-4343-97D6-D732B7DCD0F1}"/>
    <pc:docChg chg="undo custSel modSld">
      <pc:chgData name="Priya Das" userId="aa0838ee-16f7-48fd-8cd1-cefd81bd13dd" providerId="ADAL" clId="{5D6F74B9-8DF3-4343-97D6-D732B7DCD0F1}" dt="2023-09-05T10:43:35.579" v="132" actId="20577"/>
      <pc:docMkLst>
        <pc:docMk/>
      </pc:docMkLst>
      <pc:sldChg chg="modSp mod">
        <pc:chgData name="Priya Das" userId="aa0838ee-16f7-48fd-8cd1-cefd81bd13dd" providerId="ADAL" clId="{5D6F74B9-8DF3-4343-97D6-D732B7DCD0F1}" dt="2023-09-05T10:30:36.690" v="3" actId="20577"/>
        <pc:sldMkLst>
          <pc:docMk/>
          <pc:sldMk cId="443239965" sldId="256"/>
        </pc:sldMkLst>
        <pc:spChg chg="mod">
          <ac:chgData name="Priya Das" userId="aa0838ee-16f7-48fd-8cd1-cefd81bd13dd" providerId="ADAL" clId="{5D6F74B9-8DF3-4343-97D6-D732B7DCD0F1}" dt="2023-09-05T10:30:36.690" v="3" actId="20577"/>
          <ac:spMkLst>
            <pc:docMk/>
            <pc:sldMk cId="443239965" sldId="256"/>
            <ac:spMk id="3" creationId="{75233128-31AA-D6E2-FEBD-A4E82E8AB7CB}"/>
          </ac:spMkLst>
        </pc:spChg>
      </pc:sldChg>
      <pc:sldChg chg="modSp mod addCm modCm">
        <pc:chgData name="Priya Das" userId="aa0838ee-16f7-48fd-8cd1-cefd81bd13dd" providerId="ADAL" clId="{5D6F74B9-8DF3-4343-97D6-D732B7DCD0F1}" dt="2023-09-05T10:36:41.006" v="68" actId="20577"/>
        <pc:sldMkLst>
          <pc:docMk/>
          <pc:sldMk cId="3788680973" sldId="277"/>
        </pc:sldMkLst>
        <pc:spChg chg="mod">
          <ac:chgData name="Priya Das" userId="aa0838ee-16f7-48fd-8cd1-cefd81bd13dd" providerId="ADAL" clId="{5D6F74B9-8DF3-4343-97D6-D732B7DCD0F1}" dt="2023-09-05T10:35:50.344" v="60" actId="6549"/>
          <ac:spMkLst>
            <pc:docMk/>
            <pc:sldMk cId="3788680973" sldId="277"/>
            <ac:spMk id="2" creationId="{00000000-0000-0000-0000-000000000000}"/>
          </ac:spMkLst>
        </pc:spChg>
        <pc:spChg chg="mod">
          <ac:chgData name="Priya Das" userId="aa0838ee-16f7-48fd-8cd1-cefd81bd13dd" providerId="ADAL" clId="{5D6F74B9-8DF3-4343-97D6-D732B7DCD0F1}" dt="2023-09-05T10:36:41.006" v="68" actId="20577"/>
          <ac:spMkLst>
            <pc:docMk/>
            <pc:sldMk cId="3788680973" sldId="277"/>
            <ac:spMk id="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Priya Das" userId="aa0838ee-16f7-48fd-8cd1-cefd81bd13dd" providerId="ADAL" clId="{5D6F74B9-8DF3-4343-97D6-D732B7DCD0F1}" dt="2023-09-05T10:36:41.006" v="68" actId="20577"/>
              <pc2:cmMkLst xmlns:pc2="http://schemas.microsoft.com/office/powerpoint/2019/9/main/command">
                <pc:docMk/>
                <pc:sldMk cId="3788680973" sldId="277"/>
                <pc2:cmMk id="{650637DD-782D-4DBA-81F0-51E58B085BB7}"/>
              </pc2:cmMkLst>
            </pc226:cmChg>
            <pc226:cmChg xmlns:pc226="http://schemas.microsoft.com/office/powerpoint/2022/06/main/command" chg="add mod">
              <pc226:chgData name="Priya Das" userId="aa0838ee-16f7-48fd-8cd1-cefd81bd13dd" providerId="ADAL" clId="{5D6F74B9-8DF3-4343-97D6-D732B7DCD0F1}" dt="2023-09-05T10:36:41.006" v="68" actId="20577"/>
              <pc2:cmMkLst xmlns:pc2="http://schemas.microsoft.com/office/powerpoint/2019/9/main/command">
                <pc:docMk/>
                <pc:sldMk cId="3788680973" sldId="277"/>
                <pc2:cmMk id="{07B256F7-5887-4C79-A806-D98A680DFD41}"/>
              </pc2:cmMkLst>
            </pc226:cmChg>
          </p:ext>
        </pc:extLst>
      </pc:sldChg>
      <pc:sldChg chg="modSp mod">
        <pc:chgData name="Priya Das" userId="aa0838ee-16f7-48fd-8cd1-cefd81bd13dd" providerId="ADAL" clId="{5D6F74B9-8DF3-4343-97D6-D732B7DCD0F1}" dt="2023-09-05T10:33:57.727" v="46" actId="20577"/>
        <pc:sldMkLst>
          <pc:docMk/>
          <pc:sldMk cId="2154488186" sldId="285"/>
        </pc:sldMkLst>
        <pc:spChg chg="mod">
          <ac:chgData name="Priya Das" userId="aa0838ee-16f7-48fd-8cd1-cefd81bd13dd" providerId="ADAL" clId="{5D6F74B9-8DF3-4343-97D6-D732B7DCD0F1}" dt="2023-09-05T10:33:44.303" v="41" actId="20577"/>
          <ac:spMkLst>
            <pc:docMk/>
            <pc:sldMk cId="2154488186" sldId="285"/>
            <ac:spMk id="2" creationId="{00000000-0000-0000-0000-000000000000}"/>
          </ac:spMkLst>
        </pc:spChg>
        <pc:spChg chg="mod">
          <ac:chgData name="Priya Das" userId="aa0838ee-16f7-48fd-8cd1-cefd81bd13dd" providerId="ADAL" clId="{5D6F74B9-8DF3-4343-97D6-D732B7DCD0F1}" dt="2023-09-05T10:33:57.727" v="46" actId="20577"/>
          <ac:spMkLst>
            <pc:docMk/>
            <pc:sldMk cId="2154488186" sldId="285"/>
            <ac:spMk id="3" creationId="{00000000-0000-0000-0000-000000000000}"/>
          </ac:spMkLst>
        </pc:spChg>
      </pc:sldChg>
      <pc:sldChg chg="modSp mod addCm modCm">
        <pc:chgData name="Priya Das" userId="aa0838ee-16f7-48fd-8cd1-cefd81bd13dd" providerId="ADAL" clId="{5D6F74B9-8DF3-4343-97D6-D732B7DCD0F1}" dt="2023-09-05T10:32:30.717" v="19"/>
        <pc:sldMkLst>
          <pc:docMk/>
          <pc:sldMk cId="76399431" sldId="286"/>
        </pc:sldMkLst>
        <pc:spChg chg="mod">
          <ac:chgData name="Priya Das" userId="aa0838ee-16f7-48fd-8cd1-cefd81bd13dd" providerId="ADAL" clId="{5D6F74B9-8DF3-4343-97D6-D732B7DCD0F1}" dt="2023-09-05T10:30:45.877" v="9" actId="20577"/>
          <ac:spMkLst>
            <pc:docMk/>
            <pc:sldMk cId="76399431" sldId="286"/>
            <ac:spMk id="2" creationId="{2DE92AA2-CB32-E683-A04F-6869A8E811CB}"/>
          </ac:spMkLst>
        </pc:spChg>
        <pc:spChg chg="mod">
          <ac:chgData name="Priya Das" userId="aa0838ee-16f7-48fd-8cd1-cefd81bd13dd" providerId="ADAL" clId="{5D6F74B9-8DF3-4343-97D6-D732B7DCD0F1}" dt="2023-09-05T10:32:04.656" v="17" actId="20577"/>
          <ac:spMkLst>
            <pc:docMk/>
            <pc:sldMk cId="76399431" sldId="286"/>
            <ac:spMk id="3" creationId="{458851B2-01E8-9F67-B3FF-2AFC05F0FA6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Priya Das" userId="aa0838ee-16f7-48fd-8cd1-cefd81bd13dd" providerId="ADAL" clId="{5D6F74B9-8DF3-4343-97D6-D732B7DCD0F1}" dt="2023-09-05T10:32:04.656" v="17" actId="20577"/>
              <pc2:cmMkLst xmlns:pc2="http://schemas.microsoft.com/office/powerpoint/2019/9/main/command">
                <pc:docMk/>
                <pc:sldMk cId="76399431" sldId="286"/>
                <pc2:cmMk id="{3E32851C-85AA-41F5-AB64-C9DF72DE4888}"/>
              </pc2:cmMkLst>
            </pc226:cmChg>
            <pc226:cmChg xmlns:pc226="http://schemas.microsoft.com/office/powerpoint/2022/06/main/command" chg="add mod">
              <pc226:chgData name="Priya Das" userId="aa0838ee-16f7-48fd-8cd1-cefd81bd13dd" providerId="ADAL" clId="{5D6F74B9-8DF3-4343-97D6-D732B7DCD0F1}" dt="2023-09-05T10:32:30.717" v="19"/>
              <pc2:cmMkLst xmlns:pc2="http://schemas.microsoft.com/office/powerpoint/2019/9/main/command">
                <pc:docMk/>
                <pc:sldMk cId="76399431" sldId="286"/>
                <pc2:cmMk id="{DAA4D073-056A-4B91-9E58-B0862B1A762E}"/>
              </pc2:cmMkLst>
            </pc226:cmChg>
            <pc226:cmChg xmlns:pc226="http://schemas.microsoft.com/office/powerpoint/2022/06/main/command" chg="add mod">
              <pc226:chgData name="Priya Das" userId="aa0838ee-16f7-48fd-8cd1-cefd81bd13dd" providerId="ADAL" clId="{5D6F74B9-8DF3-4343-97D6-D732B7DCD0F1}" dt="2023-09-05T10:32:04.656" v="17" actId="20577"/>
              <pc2:cmMkLst xmlns:pc2="http://schemas.microsoft.com/office/powerpoint/2019/9/main/command">
                <pc:docMk/>
                <pc:sldMk cId="76399431" sldId="286"/>
                <pc2:cmMk id="{060CB478-FC53-4825-B68D-65E378D33D13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5D6F74B9-8DF3-4343-97D6-D732B7DCD0F1}" dt="2023-09-05T10:31:09.331" v="10"/>
              <pc2:cmMkLst xmlns:pc2="http://schemas.microsoft.com/office/powerpoint/2019/9/main/command">
                <pc:docMk/>
                <pc:sldMk cId="76399431" sldId="286"/>
                <pc2:cmMk id="{F859B5EC-F727-4DD5-9231-13C1EEC21E3A}"/>
              </pc2:cmMkLst>
            </pc226:cmChg>
          </p:ext>
        </pc:extLst>
      </pc:sldChg>
      <pc:sldChg chg="modSp mod addCm modCm">
        <pc:chgData name="Priya Das" userId="aa0838ee-16f7-48fd-8cd1-cefd81bd13dd" providerId="ADAL" clId="{5D6F74B9-8DF3-4343-97D6-D732B7DCD0F1}" dt="2023-09-05T10:33:23.097" v="33" actId="20577"/>
        <pc:sldMkLst>
          <pc:docMk/>
          <pc:sldMk cId="921889748" sldId="287"/>
        </pc:sldMkLst>
        <pc:spChg chg="mod">
          <ac:chgData name="Priya Das" userId="aa0838ee-16f7-48fd-8cd1-cefd81bd13dd" providerId="ADAL" clId="{5D6F74B9-8DF3-4343-97D6-D732B7DCD0F1}" dt="2023-09-05T10:32:39.546" v="25" actId="6549"/>
          <ac:spMkLst>
            <pc:docMk/>
            <pc:sldMk cId="921889748" sldId="287"/>
            <ac:spMk id="2" creationId="{CE902B4E-C8A7-8CF4-DCD4-C0EED98B9961}"/>
          </ac:spMkLst>
        </pc:spChg>
        <pc:spChg chg="mod">
          <ac:chgData name="Priya Das" userId="aa0838ee-16f7-48fd-8cd1-cefd81bd13dd" providerId="ADAL" clId="{5D6F74B9-8DF3-4343-97D6-D732B7DCD0F1}" dt="2023-09-05T10:33:23.097" v="33" actId="20577"/>
          <ac:spMkLst>
            <pc:docMk/>
            <pc:sldMk cId="921889748" sldId="287"/>
            <ac:spMk id="3" creationId="{E74BDD84-742F-D761-115A-9952A85DD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Priya Das" userId="aa0838ee-16f7-48fd-8cd1-cefd81bd13dd" providerId="ADAL" clId="{5D6F74B9-8DF3-4343-97D6-D732B7DCD0F1}" dt="2023-09-05T10:33:23.097" v="33" actId="20577"/>
              <pc2:cmMkLst xmlns:pc2="http://schemas.microsoft.com/office/powerpoint/2019/9/main/command">
                <pc:docMk/>
                <pc:sldMk cId="921889748" sldId="287"/>
                <pc2:cmMk id="{80898073-D2DA-42F1-A681-6A25BE1CF58E}"/>
              </pc2:cmMkLst>
            </pc226:cmChg>
            <pc226:cmChg xmlns:pc226="http://schemas.microsoft.com/office/powerpoint/2022/06/main/command" chg="add mod">
              <pc226:chgData name="Priya Das" userId="aa0838ee-16f7-48fd-8cd1-cefd81bd13dd" providerId="ADAL" clId="{5D6F74B9-8DF3-4343-97D6-D732B7DCD0F1}" dt="2023-09-05T10:33:23.097" v="33" actId="20577"/>
              <pc2:cmMkLst xmlns:pc2="http://schemas.microsoft.com/office/powerpoint/2019/9/main/command">
                <pc:docMk/>
                <pc:sldMk cId="921889748" sldId="287"/>
                <pc2:cmMk id="{EB27ACA2-38C5-4FAF-BA8C-EF71140CBD24}"/>
              </pc2:cmMkLst>
            </pc226:cmChg>
          </p:ext>
        </pc:extLst>
      </pc:sldChg>
      <pc:sldChg chg="modSp mod addCm modCm">
        <pc:chgData name="Priya Das" userId="aa0838ee-16f7-48fd-8cd1-cefd81bd13dd" providerId="ADAL" clId="{5D6F74B9-8DF3-4343-97D6-D732B7DCD0F1}" dt="2023-09-05T10:35:41.414" v="54"/>
        <pc:sldMkLst>
          <pc:docMk/>
          <pc:sldMk cId="2444963125" sldId="288"/>
        </pc:sldMkLst>
        <pc:spChg chg="mod">
          <ac:chgData name="Priya Das" userId="aa0838ee-16f7-48fd-8cd1-cefd81bd13dd" providerId="ADAL" clId="{5D6F74B9-8DF3-4343-97D6-D732B7DCD0F1}" dt="2023-09-05T10:35:22.413" v="53" actId="20577"/>
          <ac:spMkLst>
            <pc:docMk/>
            <pc:sldMk cId="2444963125" sldId="288"/>
            <ac:spMk id="3" creationId="{0D50503A-4739-AA2C-A44C-0A624CEB62B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5D6F74B9-8DF3-4343-97D6-D732B7DCD0F1}" dt="2023-09-05T10:35:41.414" v="54"/>
              <pc2:cmMkLst xmlns:pc2="http://schemas.microsoft.com/office/powerpoint/2019/9/main/command">
                <pc:docMk/>
                <pc:sldMk cId="2444963125" sldId="288"/>
                <pc2:cmMk id="{34BF1515-0BE4-4046-B8EB-46E6A245AB22}"/>
              </pc2:cmMkLst>
            </pc226:cmChg>
            <pc226:cmChg xmlns:pc226="http://schemas.microsoft.com/office/powerpoint/2022/06/main/command" chg="add mod">
              <pc226:chgData name="Priya Das" userId="aa0838ee-16f7-48fd-8cd1-cefd81bd13dd" providerId="ADAL" clId="{5D6F74B9-8DF3-4343-97D6-D732B7DCD0F1}" dt="2023-09-05T10:35:22.413" v="53" actId="20577"/>
              <pc2:cmMkLst xmlns:pc2="http://schemas.microsoft.com/office/powerpoint/2019/9/main/command">
                <pc:docMk/>
                <pc:sldMk cId="2444963125" sldId="288"/>
                <pc2:cmMk id="{B9DAB59A-F299-441F-9449-091E3A59BB5E}"/>
              </pc2:cmMkLst>
            </pc226:cmChg>
            <pc226:cmChg xmlns:pc226="http://schemas.microsoft.com/office/powerpoint/2022/06/main/command" chg="add mod">
              <pc226:chgData name="Priya Das" userId="aa0838ee-16f7-48fd-8cd1-cefd81bd13dd" providerId="ADAL" clId="{5D6F74B9-8DF3-4343-97D6-D732B7DCD0F1}" dt="2023-09-05T10:35:22.413" v="53" actId="20577"/>
              <pc2:cmMkLst xmlns:pc2="http://schemas.microsoft.com/office/powerpoint/2019/9/main/command">
                <pc:docMk/>
                <pc:sldMk cId="2444963125" sldId="288"/>
                <pc2:cmMk id="{BF030CA6-C798-4B10-A155-008BE607841E}"/>
              </pc2:cmMkLst>
            </pc226:cmChg>
          </p:ext>
        </pc:extLst>
      </pc:sldChg>
      <pc:sldChg chg="modSp mod addCm modCm">
        <pc:chgData name="Priya Das" userId="aa0838ee-16f7-48fd-8cd1-cefd81bd13dd" providerId="ADAL" clId="{5D6F74B9-8DF3-4343-97D6-D732B7DCD0F1}" dt="2023-09-05T10:37:14.949" v="73" actId="20577"/>
        <pc:sldMkLst>
          <pc:docMk/>
          <pc:sldMk cId="344639757" sldId="289"/>
        </pc:sldMkLst>
        <pc:spChg chg="mod">
          <ac:chgData name="Priya Das" userId="aa0838ee-16f7-48fd-8cd1-cefd81bd13dd" providerId="ADAL" clId="{5D6F74B9-8DF3-4343-97D6-D732B7DCD0F1}" dt="2023-09-05T10:36:48.015" v="70" actId="20577"/>
          <ac:spMkLst>
            <pc:docMk/>
            <pc:sldMk cId="344639757" sldId="289"/>
            <ac:spMk id="2" creationId="{71188463-8196-6E07-3540-524CEBA6DF81}"/>
          </ac:spMkLst>
        </pc:spChg>
        <pc:spChg chg="mod">
          <ac:chgData name="Priya Das" userId="aa0838ee-16f7-48fd-8cd1-cefd81bd13dd" providerId="ADAL" clId="{5D6F74B9-8DF3-4343-97D6-D732B7DCD0F1}" dt="2023-09-05T10:37:14.949" v="73" actId="20577"/>
          <ac:spMkLst>
            <pc:docMk/>
            <pc:sldMk cId="344639757" sldId="289"/>
            <ac:spMk id="3" creationId="{09C144C5-59CF-0B5E-3DF1-6C88E77949D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Priya Das" userId="aa0838ee-16f7-48fd-8cd1-cefd81bd13dd" providerId="ADAL" clId="{5D6F74B9-8DF3-4343-97D6-D732B7DCD0F1}" dt="2023-09-05T10:37:14.949" v="73" actId="20577"/>
              <pc2:cmMkLst xmlns:pc2="http://schemas.microsoft.com/office/powerpoint/2019/9/main/command">
                <pc:docMk/>
                <pc:sldMk cId="344639757" sldId="289"/>
                <pc2:cmMk id="{B67D880F-8B21-4DE5-8A03-AF2035A0427D}"/>
              </pc2:cmMkLst>
            </pc226:cmChg>
          </p:ext>
        </pc:extLst>
      </pc:sldChg>
      <pc:sldChg chg="modSp mod addCm">
        <pc:chgData name="Priya Das" userId="aa0838ee-16f7-48fd-8cd1-cefd81bd13dd" providerId="ADAL" clId="{5D6F74B9-8DF3-4343-97D6-D732B7DCD0F1}" dt="2023-09-05T10:37:41.609" v="77"/>
        <pc:sldMkLst>
          <pc:docMk/>
          <pc:sldMk cId="483073257" sldId="290"/>
        </pc:sldMkLst>
        <pc:spChg chg="mod">
          <ac:chgData name="Priya Das" userId="aa0838ee-16f7-48fd-8cd1-cefd81bd13dd" providerId="ADAL" clId="{5D6F74B9-8DF3-4343-97D6-D732B7DCD0F1}" dt="2023-09-05T10:37:25.220" v="75" actId="20577"/>
          <ac:spMkLst>
            <pc:docMk/>
            <pc:sldMk cId="483073257" sldId="290"/>
            <ac:spMk id="2" creationId="{078ADECB-8A85-F6F2-1C86-95BDAAEA43C0}"/>
          </ac:spMkLst>
        </pc:spChg>
        <pc:spChg chg="mod">
          <ac:chgData name="Priya Das" userId="aa0838ee-16f7-48fd-8cd1-cefd81bd13dd" providerId="ADAL" clId="{5D6F74B9-8DF3-4343-97D6-D732B7DCD0F1}" dt="2023-09-05T10:37:28.016" v="76" actId="20577"/>
          <ac:spMkLst>
            <pc:docMk/>
            <pc:sldMk cId="483073257" sldId="290"/>
            <ac:spMk id="3" creationId="{50067CDA-C07C-B19B-A413-17D45A4E24E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5D6F74B9-8DF3-4343-97D6-D732B7DCD0F1}" dt="2023-09-05T10:37:41.609" v="77"/>
              <pc2:cmMkLst xmlns:pc2="http://schemas.microsoft.com/office/powerpoint/2019/9/main/command">
                <pc:docMk/>
                <pc:sldMk cId="483073257" sldId="290"/>
                <pc2:cmMk id="{59BDD89D-69E6-4070-BF60-AC32AF5AF006}"/>
              </pc2:cmMkLst>
            </pc226:cmChg>
          </p:ext>
        </pc:extLst>
      </pc:sldChg>
      <pc:sldChg chg="modSp mod addCm">
        <pc:chgData name="Priya Das" userId="aa0838ee-16f7-48fd-8cd1-cefd81bd13dd" providerId="ADAL" clId="{5D6F74B9-8DF3-4343-97D6-D732B7DCD0F1}" dt="2023-09-05T10:38:22.037" v="82"/>
        <pc:sldMkLst>
          <pc:docMk/>
          <pc:sldMk cId="1094450123" sldId="291"/>
        </pc:sldMkLst>
        <pc:spChg chg="mod">
          <ac:chgData name="Priya Das" userId="aa0838ee-16f7-48fd-8cd1-cefd81bd13dd" providerId="ADAL" clId="{5D6F74B9-8DF3-4343-97D6-D732B7DCD0F1}" dt="2023-09-05T10:37:46.964" v="79" actId="20577"/>
          <ac:spMkLst>
            <pc:docMk/>
            <pc:sldMk cId="1094450123" sldId="291"/>
            <ac:spMk id="2" creationId="{38A3D08A-8149-2DF0-C59B-A55D5520B7C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5D6F74B9-8DF3-4343-97D6-D732B7DCD0F1}" dt="2023-09-05T10:38:10.663" v="81"/>
              <pc2:cmMkLst xmlns:pc2="http://schemas.microsoft.com/office/powerpoint/2019/9/main/command">
                <pc:docMk/>
                <pc:sldMk cId="1094450123" sldId="291"/>
                <pc2:cmMk id="{B1C87333-DD3F-4231-9251-ED20CF690689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5D6F74B9-8DF3-4343-97D6-D732B7DCD0F1}" dt="2023-09-05T10:38:22.037" v="82"/>
              <pc2:cmMkLst xmlns:pc2="http://schemas.microsoft.com/office/powerpoint/2019/9/main/command">
                <pc:docMk/>
                <pc:sldMk cId="1094450123" sldId="291"/>
                <pc2:cmMk id="{83B2B9BB-C1C5-402B-AA4A-C3C5593C64B4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5D6F74B9-8DF3-4343-97D6-D732B7DCD0F1}" dt="2023-09-05T10:37:59.788" v="80"/>
              <pc2:cmMkLst xmlns:pc2="http://schemas.microsoft.com/office/powerpoint/2019/9/main/command">
                <pc:docMk/>
                <pc:sldMk cId="1094450123" sldId="291"/>
                <pc2:cmMk id="{EA4F11D3-F35F-4E9C-AD26-C4421B1922C8}"/>
              </pc2:cmMkLst>
            </pc226:cmChg>
          </p:ext>
        </pc:extLst>
      </pc:sldChg>
      <pc:sldChg chg="modSp mod">
        <pc:chgData name="Priya Das" userId="aa0838ee-16f7-48fd-8cd1-cefd81bd13dd" providerId="ADAL" clId="{5D6F74B9-8DF3-4343-97D6-D732B7DCD0F1}" dt="2023-09-05T10:39:16.235" v="106" actId="5793"/>
        <pc:sldMkLst>
          <pc:docMk/>
          <pc:sldMk cId="745376278" sldId="292"/>
        </pc:sldMkLst>
        <pc:spChg chg="mod">
          <ac:chgData name="Priya Das" userId="aa0838ee-16f7-48fd-8cd1-cefd81bd13dd" providerId="ADAL" clId="{5D6F74B9-8DF3-4343-97D6-D732B7DCD0F1}" dt="2023-09-05T10:38:52.456" v="90" actId="20577"/>
          <ac:spMkLst>
            <pc:docMk/>
            <pc:sldMk cId="745376278" sldId="292"/>
            <ac:spMk id="2" creationId="{3F8F0C5F-4898-9120-EAB9-A3963E6524D9}"/>
          </ac:spMkLst>
        </pc:spChg>
        <pc:graphicFrameChg chg="modGraphic">
          <ac:chgData name="Priya Das" userId="aa0838ee-16f7-48fd-8cd1-cefd81bd13dd" providerId="ADAL" clId="{5D6F74B9-8DF3-4343-97D6-D732B7DCD0F1}" dt="2023-09-05T10:39:16.235" v="106" actId="5793"/>
          <ac:graphicFrameMkLst>
            <pc:docMk/>
            <pc:sldMk cId="745376278" sldId="292"/>
            <ac:graphicFrameMk id="4" creationId="{2045B100-4B01-997C-E70D-4A3E1F4D7A9E}"/>
          </ac:graphicFrameMkLst>
        </pc:graphicFrameChg>
      </pc:sldChg>
      <pc:sldChg chg="modSp mod addCm modCm">
        <pc:chgData name="Priya Das" userId="aa0838ee-16f7-48fd-8cd1-cefd81bd13dd" providerId="ADAL" clId="{5D6F74B9-8DF3-4343-97D6-D732B7DCD0F1}" dt="2023-09-05T10:41:34.161" v="115"/>
        <pc:sldMkLst>
          <pc:docMk/>
          <pc:sldMk cId="2525524545" sldId="295"/>
        </pc:sldMkLst>
        <pc:spChg chg="mod">
          <ac:chgData name="Priya Das" userId="aa0838ee-16f7-48fd-8cd1-cefd81bd13dd" providerId="ADAL" clId="{5D6F74B9-8DF3-4343-97D6-D732B7DCD0F1}" dt="2023-09-05T10:39:36.657" v="111" actId="20577"/>
          <ac:spMkLst>
            <pc:docMk/>
            <pc:sldMk cId="2525524545" sldId="295"/>
            <ac:spMk id="2" creationId="{FE70BCFB-A69A-61B6-E4D6-72600A1F6AE6}"/>
          </ac:spMkLst>
        </pc:spChg>
        <pc:spChg chg="mod">
          <ac:chgData name="Priya Das" userId="aa0838ee-16f7-48fd-8cd1-cefd81bd13dd" providerId="ADAL" clId="{5D6F74B9-8DF3-4343-97D6-D732B7DCD0F1}" dt="2023-09-05T10:40:38.516" v="112" actId="20577"/>
          <ac:spMkLst>
            <pc:docMk/>
            <pc:sldMk cId="2525524545" sldId="295"/>
            <ac:spMk id="3" creationId="{1DABA5DD-850F-2381-BD35-68B2DF0A87A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5D6F74B9-8DF3-4343-97D6-D732B7DCD0F1}" dt="2023-09-05T10:41:34.161" v="115"/>
              <pc2:cmMkLst xmlns:pc2="http://schemas.microsoft.com/office/powerpoint/2019/9/main/command">
                <pc:docMk/>
                <pc:sldMk cId="2525524545" sldId="295"/>
                <pc2:cmMk id="{7855B18E-7B6F-4644-BBE7-649B53801642}"/>
              </pc2:cmMkLst>
            </pc226:cmChg>
            <pc226:cmChg xmlns:pc226="http://schemas.microsoft.com/office/powerpoint/2022/06/main/command" chg="add mod">
              <pc226:chgData name="Priya Das" userId="aa0838ee-16f7-48fd-8cd1-cefd81bd13dd" providerId="ADAL" clId="{5D6F74B9-8DF3-4343-97D6-D732B7DCD0F1}" dt="2023-09-05T10:40:54" v="114"/>
              <pc2:cmMkLst xmlns:pc2="http://schemas.microsoft.com/office/powerpoint/2019/9/main/command">
                <pc:docMk/>
                <pc:sldMk cId="2525524545" sldId="295"/>
                <pc2:cmMk id="{9CA86BAA-DE22-4AB5-8DC0-979A02A09392}"/>
              </pc2:cmMkLst>
            </pc226:cmChg>
          </p:ext>
        </pc:extLst>
      </pc:sldChg>
      <pc:sldChg chg="modSp mod addCm delCm modCm">
        <pc:chgData name="Priya Das" userId="aa0838ee-16f7-48fd-8cd1-cefd81bd13dd" providerId="ADAL" clId="{5D6F74B9-8DF3-4343-97D6-D732B7DCD0F1}" dt="2023-09-05T10:43:35.579" v="132" actId="20577"/>
        <pc:sldMkLst>
          <pc:docMk/>
          <pc:sldMk cId="694709754" sldId="296"/>
        </pc:sldMkLst>
        <pc:spChg chg="mod">
          <ac:chgData name="Priya Das" userId="aa0838ee-16f7-48fd-8cd1-cefd81bd13dd" providerId="ADAL" clId="{5D6F74B9-8DF3-4343-97D6-D732B7DCD0F1}" dt="2023-09-05T10:42:03.780" v="123" actId="20577"/>
          <ac:spMkLst>
            <pc:docMk/>
            <pc:sldMk cId="694709754" sldId="296"/>
            <ac:spMk id="2" creationId="{301EA8C1-08F7-A8E5-2091-38676B1CD8A1}"/>
          </ac:spMkLst>
        </pc:spChg>
        <pc:spChg chg="mod">
          <ac:chgData name="Priya Das" userId="aa0838ee-16f7-48fd-8cd1-cefd81bd13dd" providerId="ADAL" clId="{5D6F74B9-8DF3-4343-97D6-D732B7DCD0F1}" dt="2023-09-05T10:43:35.579" v="132" actId="20577"/>
          <ac:spMkLst>
            <pc:docMk/>
            <pc:sldMk cId="694709754" sldId="296"/>
            <ac:spMk id="3" creationId="{61C30836-95FF-CBF0-45F2-71BCF4B8F233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Priya Das" userId="aa0838ee-16f7-48fd-8cd1-cefd81bd13dd" providerId="ADAL" clId="{5D6F74B9-8DF3-4343-97D6-D732B7DCD0F1}" dt="2023-09-05T10:43:35.579" v="132" actId="20577"/>
              <pc2:cmMkLst xmlns:pc2="http://schemas.microsoft.com/office/powerpoint/2019/9/main/command">
                <pc:docMk/>
                <pc:sldMk cId="694709754" sldId="296"/>
                <pc2:cmMk id="{F1C24627-9387-416F-9C26-E5A0EE914152}"/>
              </pc2:cmMkLst>
            </pc226:cmChg>
            <pc226:cmChg xmlns:pc226="http://schemas.microsoft.com/office/powerpoint/2022/06/main/command" chg="add del mod">
              <pc226:chgData name="Priya Das" userId="aa0838ee-16f7-48fd-8cd1-cefd81bd13dd" providerId="ADAL" clId="{5D6F74B9-8DF3-4343-97D6-D732B7DCD0F1}" dt="2023-09-05T10:43:35.579" v="132" actId="20577"/>
              <pc2:cmMkLst xmlns:pc2="http://schemas.microsoft.com/office/powerpoint/2019/9/main/command">
                <pc:docMk/>
                <pc:sldMk cId="694709754" sldId="296"/>
                <pc2:cmMk id="{CDC075AC-43F4-425E-937B-A2DDBBBDF9A3}"/>
              </pc2:cmMkLst>
            </pc226:cmChg>
          </p:ext>
        </pc:extLst>
      </pc:sldChg>
    </pc:docChg>
  </pc:docChgLst>
  <pc:docChgLst>
    <pc:chgData name="Anandadeep Roy" userId="70c8ce8c-b20b-4f5c-9d20-1ca324a3a7af" providerId="ADAL" clId="{09BD1DBB-BDAF-4B4E-B6C7-11AD80AB5B4A}"/>
    <pc:docChg chg="modSld">
      <pc:chgData name="Anandadeep Roy" userId="70c8ce8c-b20b-4f5c-9d20-1ca324a3a7af" providerId="ADAL" clId="{09BD1DBB-BDAF-4B4E-B6C7-11AD80AB5B4A}" dt="2023-10-13T10:06:09.277" v="47"/>
      <pc:docMkLst>
        <pc:docMk/>
      </pc:docMkLst>
      <pc:sldChg chg="modSp mod delCm modCm">
        <pc:chgData name="Anandadeep Roy" userId="70c8ce8c-b20b-4f5c-9d20-1ca324a3a7af" providerId="ADAL" clId="{09BD1DBB-BDAF-4B4E-B6C7-11AD80AB5B4A}" dt="2023-10-13T10:03:31.526" v="26"/>
        <pc:sldMkLst>
          <pc:docMk/>
          <pc:sldMk cId="3788680973" sldId="277"/>
        </pc:sldMkLst>
        <pc:spChg chg="mod">
          <ac:chgData name="Anandadeep Roy" userId="70c8ce8c-b20b-4f5c-9d20-1ca324a3a7af" providerId="ADAL" clId="{09BD1DBB-BDAF-4B4E-B6C7-11AD80AB5B4A}" dt="2023-10-13T10:03:29.918" v="25" actId="20577"/>
          <ac:spMkLst>
            <pc:docMk/>
            <pc:sldMk cId="3788680973" sldId="277"/>
            <ac:spMk id="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09BD1DBB-BDAF-4B4E-B6C7-11AD80AB5B4A}" dt="2023-10-13T10:03:31.526" v="26"/>
              <pc2:cmMkLst xmlns:pc2="http://schemas.microsoft.com/office/powerpoint/2019/9/main/command">
                <pc:docMk/>
                <pc:sldMk cId="3788680973" sldId="277"/>
                <pc2:cmMk id="{650637DD-782D-4DBA-81F0-51E58B085BB7}"/>
              </pc2:cmMkLst>
            </pc226:cmChg>
            <pc226:cmChg xmlns:pc226="http://schemas.microsoft.com/office/powerpoint/2022/06/main/command" chg="del">
              <pc226:chgData name="Anandadeep Roy" userId="70c8ce8c-b20b-4f5c-9d20-1ca324a3a7af" providerId="ADAL" clId="{09BD1DBB-BDAF-4B4E-B6C7-11AD80AB5B4A}" dt="2023-10-13T09:54:11.099" v="22"/>
              <pc2:cmMkLst xmlns:pc2="http://schemas.microsoft.com/office/powerpoint/2019/9/main/command">
                <pc:docMk/>
                <pc:sldMk cId="3788680973" sldId="277"/>
                <pc2:cmMk id="{07B256F7-5887-4C79-A806-D98A680DFD41}"/>
              </pc2:cmMkLst>
            </pc226:cmChg>
          </p:ext>
        </pc:extLst>
      </pc:sldChg>
      <pc:sldChg chg="modSp mod delCm modCm">
        <pc:chgData name="Anandadeep Roy" userId="70c8ce8c-b20b-4f5c-9d20-1ca324a3a7af" providerId="ADAL" clId="{09BD1DBB-BDAF-4B4E-B6C7-11AD80AB5B4A}" dt="2023-10-13T09:28:51.543" v="6" actId="20577"/>
        <pc:sldMkLst>
          <pc:docMk/>
          <pc:sldMk cId="76399431" sldId="286"/>
        </pc:sldMkLst>
        <pc:spChg chg="mod">
          <ac:chgData name="Anandadeep Roy" userId="70c8ce8c-b20b-4f5c-9d20-1ca324a3a7af" providerId="ADAL" clId="{09BD1DBB-BDAF-4B4E-B6C7-11AD80AB5B4A}" dt="2023-10-13T09:28:51.543" v="6" actId="20577"/>
          <ac:spMkLst>
            <pc:docMk/>
            <pc:sldMk cId="76399431" sldId="286"/>
            <ac:spMk id="3" creationId="{458851B2-01E8-9F67-B3FF-2AFC05F0FA6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09BD1DBB-BDAF-4B4E-B6C7-11AD80AB5B4A}" dt="2023-10-13T09:28:36.907" v="2"/>
              <pc2:cmMkLst xmlns:pc2="http://schemas.microsoft.com/office/powerpoint/2019/9/main/command">
                <pc:docMk/>
                <pc:sldMk cId="76399431" sldId="286"/>
                <pc2:cmMk id="{3E32851C-85AA-41F5-AB64-C9DF72DE4888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09BD1DBB-BDAF-4B4E-B6C7-11AD80AB5B4A}" dt="2023-10-13T09:28:48.678" v="5"/>
              <pc2:cmMkLst xmlns:pc2="http://schemas.microsoft.com/office/powerpoint/2019/9/main/command">
                <pc:docMk/>
                <pc:sldMk cId="76399431" sldId="286"/>
                <pc2:cmMk id="{DAA4D073-056A-4B91-9E58-B0862B1A762E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09BD1DBB-BDAF-4B4E-B6C7-11AD80AB5B4A}" dt="2023-10-13T09:28:42.089" v="3"/>
              <pc2:cmMkLst xmlns:pc2="http://schemas.microsoft.com/office/powerpoint/2019/9/main/command">
                <pc:docMk/>
                <pc:sldMk cId="76399431" sldId="286"/>
                <pc2:cmMk id="{060CB478-FC53-4825-B68D-65E378D33D13}"/>
              </pc2:cmMkLst>
            </pc226:cmChg>
            <pc226:cmChg xmlns:pc226="http://schemas.microsoft.com/office/powerpoint/2022/06/main/command" chg="del">
              <pc226:chgData name="Anandadeep Roy" userId="70c8ce8c-b20b-4f5c-9d20-1ca324a3a7af" providerId="ADAL" clId="{09BD1DBB-BDAF-4B4E-B6C7-11AD80AB5B4A}" dt="2023-10-13T09:28:29.689" v="0"/>
              <pc2:cmMkLst xmlns:pc2="http://schemas.microsoft.com/office/powerpoint/2019/9/main/command">
                <pc:docMk/>
                <pc:sldMk cId="76399431" sldId="286"/>
                <pc2:cmMk id="{F859B5EC-F727-4DD5-9231-13C1EEC21E3A}"/>
              </pc2:cmMkLst>
            </pc226:cmChg>
          </p:ext>
        </pc:extLst>
      </pc:sldChg>
      <pc:sldChg chg="modSp mod delCm modCm">
        <pc:chgData name="Anandadeep Roy" userId="70c8ce8c-b20b-4f5c-9d20-1ca324a3a7af" providerId="ADAL" clId="{09BD1DBB-BDAF-4B4E-B6C7-11AD80AB5B4A}" dt="2023-10-13T09:53:35.099" v="13"/>
        <pc:sldMkLst>
          <pc:docMk/>
          <pc:sldMk cId="921889748" sldId="287"/>
        </pc:sldMkLst>
        <pc:spChg chg="mod">
          <ac:chgData name="Anandadeep Roy" userId="70c8ce8c-b20b-4f5c-9d20-1ca324a3a7af" providerId="ADAL" clId="{09BD1DBB-BDAF-4B4E-B6C7-11AD80AB5B4A}" dt="2023-10-13T09:53:30.578" v="11" actId="20577"/>
          <ac:spMkLst>
            <pc:docMk/>
            <pc:sldMk cId="921889748" sldId="287"/>
            <ac:spMk id="3" creationId="{E74BDD84-742F-D761-115A-9952A85DD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09BD1DBB-BDAF-4B4E-B6C7-11AD80AB5B4A}" dt="2023-10-13T09:53:35.099" v="13"/>
              <pc2:cmMkLst xmlns:pc2="http://schemas.microsoft.com/office/powerpoint/2019/9/main/command">
                <pc:docMk/>
                <pc:sldMk cId="921889748" sldId="287"/>
                <pc2:cmMk id="{80898073-D2DA-42F1-A681-6A25BE1CF58E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09BD1DBB-BDAF-4B4E-B6C7-11AD80AB5B4A}" dt="2023-10-13T09:53:33.090" v="12"/>
              <pc2:cmMkLst xmlns:pc2="http://schemas.microsoft.com/office/powerpoint/2019/9/main/command">
                <pc:docMk/>
                <pc:sldMk cId="921889748" sldId="287"/>
                <pc2:cmMk id="{EB27ACA2-38C5-4FAF-BA8C-EF71140CBD24}"/>
              </pc2:cmMkLst>
            </pc226:cmChg>
          </p:ext>
        </pc:extLst>
      </pc:sldChg>
      <pc:sldChg chg="modSp mod delCm modCm">
        <pc:chgData name="Anandadeep Roy" userId="70c8ce8c-b20b-4f5c-9d20-1ca324a3a7af" providerId="ADAL" clId="{09BD1DBB-BDAF-4B4E-B6C7-11AD80AB5B4A}" dt="2023-10-13T09:54:01.333" v="21"/>
        <pc:sldMkLst>
          <pc:docMk/>
          <pc:sldMk cId="2444963125" sldId="288"/>
        </pc:sldMkLst>
        <pc:spChg chg="mod">
          <ac:chgData name="Anandadeep Roy" userId="70c8ce8c-b20b-4f5c-9d20-1ca324a3a7af" providerId="ADAL" clId="{09BD1DBB-BDAF-4B4E-B6C7-11AD80AB5B4A}" dt="2023-10-13T09:53:58.717" v="20" actId="20577"/>
          <ac:spMkLst>
            <pc:docMk/>
            <pc:sldMk cId="2444963125" sldId="288"/>
            <ac:spMk id="3" creationId="{0D50503A-4739-AA2C-A44C-0A624CEB62B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09BD1DBB-BDAF-4B4E-B6C7-11AD80AB5B4A}" dt="2023-10-13T09:54:01.333" v="21"/>
              <pc2:cmMkLst xmlns:pc2="http://schemas.microsoft.com/office/powerpoint/2019/9/main/command">
                <pc:docMk/>
                <pc:sldMk cId="2444963125" sldId="288"/>
                <pc2:cmMk id="{34BF1515-0BE4-4046-B8EB-46E6A245AB22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09BD1DBB-BDAF-4B4E-B6C7-11AD80AB5B4A}" dt="2023-10-13T09:53:50.588" v="17"/>
              <pc2:cmMkLst xmlns:pc2="http://schemas.microsoft.com/office/powerpoint/2019/9/main/command">
                <pc:docMk/>
                <pc:sldMk cId="2444963125" sldId="288"/>
                <pc2:cmMk id="{B9DAB59A-F299-441F-9449-091E3A59BB5E}"/>
              </pc2:cmMkLst>
            </pc226:cmChg>
            <pc226:cmChg xmlns:pc226="http://schemas.microsoft.com/office/powerpoint/2022/06/main/command" chg="del">
              <pc226:chgData name="Anandadeep Roy" userId="70c8ce8c-b20b-4f5c-9d20-1ca324a3a7af" providerId="ADAL" clId="{09BD1DBB-BDAF-4B4E-B6C7-11AD80AB5B4A}" dt="2023-10-13T09:53:44.269" v="14"/>
              <pc2:cmMkLst xmlns:pc2="http://schemas.microsoft.com/office/powerpoint/2019/9/main/command">
                <pc:docMk/>
                <pc:sldMk cId="2444963125" sldId="288"/>
                <pc2:cmMk id="{BF030CA6-C798-4B10-A155-008BE607841E}"/>
              </pc2:cmMkLst>
            </pc226:cmChg>
          </p:ext>
        </pc:extLst>
      </pc:sldChg>
      <pc:sldChg chg="modSp mod delCm modCm">
        <pc:chgData name="Anandadeep Roy" userId="70c8ce8c-b20b-4f5c-9d20-1ca324a3a7af" providerId="ADAL" clId="{09BD1DBB-BDAF-4B4E-B6C7-11AD80AB5B4A}" dt="2023-10-13T10:03:37.650" v="28"/>
        <pc:sldMkLst>
          <pc:docMk/>
          <pc:sldMk cId="344639757" sldId="289"/>
        </pc:sldMkLst>
        <pc:spChg chg="mod">
          <ac:chgData name="Anandadeep Roy" userId="70c8ce8c-b20b-4f5c-9d20-1ca324a3a7af" providerId="ADAL" clId="{09BD1DBB-BDAF-4B4E-B6C7-11AD80AB5B4A}" dt="2023-10-13T10:03:35.918" v="27" actId="20577"/>
          <ac:spMkLst>
            <pc:docMk/>
            <pc:sldMk cId="344639757" sldId="289"/>
            <ac:spMk id="3" creationId="{09C144C5-59CF-0B5E-3DF1-6C88E77949D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09BD1DBB-BDAF-4B4E-B6C7-11AD80AB5B4A}" dt="2023-10-13T10:03:37.650" v="28"/>
              <pc2:cmMkLst xmlns:pc2="http://schemas.microsoft.com/office/powerpoint/2019/9/main/command">
                <pc:docMk/>
                <pc:sldMk cId="344639757" sldId="289"/>
                <pc2:cmMk id="{B67D880F-8B21-4DE5-8A03-AF2035A0427D}"/>
              </pc2:cmMkLst>
            </pc226:cmChg>
          </p:ext>
        </pc:extLst>
      </pc:sldChg>
      <pc:sldChg chg="modSp mod delCm modCm">
        <pc:chgData name="Anandadeep Roy" userId="70c8ce8c-b20b-4f5c-9d20-1ca324a3a7af" providerId="ADAL" clId="{09BD1DBB-BDAF-4B4E-B6C7-11AD80AB5B4A}" dt="2023-10-13T10:03:43.723" v="30"/>
        <pc:sldMkLst>
          <pc:docMk/>
          <pc:sldMk cId="483073257" sldId="290"/>
        </pc:sldMkLst>
        <pc:spChg chg="mod">
          <ac:chgData name="Anandadeep Roy" userId="70c8ce8c-b20b-4f5c-9d20-1ca324a3a7af" providerId="ADAL" clId="{09BD1DBB-BDAF-4B4E-B6C7-11AD80AB5B4A}" dt="2023-10-13T10:03:41.874" v="29" actId="20577"/>
          <ac:spMkLst>
            <pc:docMk/>
            <pc:sldMk cId="483073257" sldId="290"/>
            <ac:spMk id="3" creationId="{50067CDA-C07C-B19B-A413-17D45A4E24E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09BD1DBB-BDAF-4B4E-B6C7-11AD80AB5B4A}" dt="2023-10-13T10:03:43.723" v="30"/>
              <pc2:cmMkLst xmlns:pc2="http://schemas.microsoft.com/office/powerpoint/2019/9/main/command">
                <pc:docMk/>
                <pc:sldMk cId="483073257" sldId="290"/>
                <pc2:cmMk id="{59BDD89D-69E6-4070-BF60-AC32AF5AF006}"/>
              </pc2:cmMkLst>
            </pc226:cmChg>
          </p:ext>
        </pc:extLst>
      </pc:sldChg>
      <pc:sldChg chg="modSp mod delCm modCm">
        <pc:chgData name="Anandadeep Roy" userId="70c8ce8c-b20b-4f5c-9d20-1ca324a3a7af" providerId="ADAL" clId="{09BD1DBB-BDAF-4B4E-B6C7-11AD80AB5B4A}" dt="2023-10-13T10:05:02.774" v="38"/>
        <pc:sldMkLst>
          <pc:docMk/>
          <pc:sldMk cId="1094450123" sldId="291"/>
        </pc:sldMkLst>
        <pc:spChg chg="mod">
          <ac:chgData name="Anandadeep Roy" userId="70c8ce8c-b20b-4f5c-9d20-1ca324a3a7af" providerId="ADAL" clId="{09BD1DBB-BDAF-4B4E-B6C7-11AD80AB5B4A}" dt="2023-10-13T10:05:01.228" v="37" actId="20577"/>
          <ac:spMkLst>
            <pc:docMk/>
            <pc:sldMk cId="1094450123" sldId="291"/>
            <ac:spMk id="3" creationId="{B29FC213-DD33-944E-E02A-1875E6E006F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09BD1DBB-BDAF-4B4E-B6C7-11AD80AB5B4A}" dt="2023-10-13T10:05:02.774" v="38"/>
              <pc2:cmMkLst xmlns:pc2="http://schemas.microsoft.com/office/powerpoint/2019/9/main/command">
                <pc:docMk/>
                <pc:sldMk cId="1094450123" sldId="291"/>
                <pc2:cmMk id="{B1C87333-DD3F-4231-9251-ED20CF690689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09BD1DBB-BDAF-4B4E-B6C7-11AD80AB5B4A}" dt="2023-10-13T10:04:57.420" v="36"/>
              <pc2:cmMkLst xmlns:pc2="http://schemas.microsoft.com/office/powerpoint/2019/9/main/command">
                <pc:docMk/>
                <pc:sldMk cId="1094450123" sldId="291"/>
                <pc2:cmMk id="{83B2B9BB-C1C5-402B-AA4A-C3C5593C64B4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09BD1DBB-BDAF-4B4E-B6C7-11AD80AB5B4A}" dt="2023-10-13T10:03:50.563" v="33"/>
              <pc2:cmMkLst xmlns:pc2="http://schemas.microsoft.com/office/powerpoint/2019/9/main/command">
                <pc:docMk/>
                <pc:sldMk cId="1094450123" sldId="291"/>
                <pc2:cmMk id="{EA4F11D3-F35F-4E9C-AD26-C4421B1922C8}"/>
              </pc2:cmMkLst>
            </pc226:cmChg>
          </p:ext>
        </pc:extLst>
      </pc:sldChg>
      <pc:sldChg chg="modSp mod delCm modCm">
        <pc:chgData name="Anandadeep Roy" userId="70c8ce8c-b20b-4f5c-9d20-1ca324a3a7af" providerId="ADAL" clId="{09BD1DBB-BDAF-4B4E-B6C7-11AD80AB5B4A}" dt="2023-10-13T10:05:52.699" v="43"/>
        <pc:sldMkLst>
          <pc:docMk/>
          <pc:sldMk cId="2525524545" sldId="295"/>
        </pc:sldMkLst>
        <pc:spChg chg="mod">
          <ac:chgData name="Anandadeep Roy" userId="70c8ce8c-b20b-4f5c-9d20-1ca324a3a7af" providerId="ADAL" clId="{09BD1DBB-BDAF-4B4E-B6C7-11AD80AB5B4A}" dt="2023-10-13T10:05:50.693" v="42" actId="20577"/>
          <ac:spMkLst>
            <pc:docMk/>
            <pc:sldMk cId="2525524545" sldId="295"/>
            <ac:spMk id="3" creationId="{1DABA5DD-850F-2381-BD35-68B2DF0A87A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09BD1DBB-BDAF-4B4E-B6C7-11AD80AB5B4A}" dt="2023-10-13T10:05:52.699" v="43"/>
              <pc2:cmMkLst xmlns:pc2="http://schemas.microsoft.com/office/powerpoint/2019/9/main/command">
                <pc:docMk/>
                <pc:sldMk cId="2525524545" sldId="295"/>
                <pc2:cmMk id="{7855B18E-7B6F-4644-BBE7-649B53801642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09BD1DBB-BDAF-4B4E-B6C7-11AD80AB5B4A}" dt="2023-10-13T10:05:47.732" v="40"/>
              <pc2:cmMkLst xmlns:pc2="http://schemas.microsoft.com/office/powerpoint/2019/9/main/command">
                <pc:docMk/>
                <pc:sldMk cId="2525524545" sldId="295"/>
                <pc2:cmMk id="{9CA86BAA-DE22-4AB5-8DC0-979A02A09392}"/>
              </pc2:cmMkLst>
            </pc226:cmChg>
          </p:ext>
        </pc:extLst>
      </pc:sldChg>
      <pc:sldChg chg="modSp mod delCm modCm">
        <pc:chgData name="Anandadeep Roy" userId="70c8ce8c-b20b-4f5c-9d20-1ca324a3a7af" providerId="ADAL" clId="{09BD1DBB-BDAF-4B4E-B6C7-11AD80AB5B4A}" dt="2023-10-13T10:06:09.277" v="47"/>
        <pc:sldMkLst>
          <pc:docMk/>
          <pc:sldMk cId="694709754" sldId="296"/>
        </pc:sldMkLst>
        <pc:spChg chg="mod">
          <ac:chgData name="Anandadeep Roy" userId="70c8ce8c-b20b-4f5c-9d20-1ca324a3a7af" providerId="ADAL" clId="{09BD1DBB-BDAF-4B4E-B6C7-11AD80AB5B4A}" dt="2023-10-13T10:06:07.072" v="46" actId="20577"/>
          <ac:spMkLst>
            <pc:docMk/>
            <pc:sldMk cId="694709754" sldId="296"/>
            <ac:spMk id="3" creationId="{61C30836-95FF-CBF0-45F2-71BCF4B8F233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09BD1DBB-BDAF-4B4E-B6C7-11AD80AB5B4A}" dt="2023-10-13T10:06:02.787" v="45"/>
              <pc2:cmMkLst xmlns:pc2="http://schemas.microsoft.com/office/powerpoint/2019/9/main/command">
                <pc:docMk/>
                <pc:sldMk cId="694709754" sldId="296"/>
                <pc2:cmMk id="{F1C24627-9387-416F-9C26-E5A0EE914152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09BD1DBB-BDAF-4B4E-B6C7-11AD80AB5B4A}" dt="2023-10-13T10:06:09.277" v="47"/>
              <pc2:cmMkLst xmlns:pc2="http://schemas.microsoft.com/office/powerpoint/2019/9/main/command">
                <pc:docMk/>
                <pc:sldMk cId="694709754" sldId="296"/>
                <pc2:cmMk id="{CDC075AC-43F4-425E-937B-A2DDBBBDF9A3}"/>
              </pc2:cmMkLst>
            </pc226:cmChg>
          </p:ext>
        </pc:extLst>
      </pc:sldChg>
    </pc:docChg>
  </pc:docChgLst>
  <pc:docChgLst>
    <pc:chgData name="Rahul De" userId="ee19cfac9c0ac879" providerId="LiveId" clId="{AB128D81-273C-4169-B034-CB180FCD56F9}"/>
    <pc:docChg chg="undo custSel addSld delSld modSld">
      <pc:chgData name="Rahul De" userId="ee19cfac9c0ac879" providerId="LiveId" clId="{AB128D81-273C-4169-B034-CB180FCD56F9}" dt="2023-07-12T13:59:25.967" v="5095" actId="20577"/>
      <pc:docMkLst>
        <pc:docMk/>
      </pc:docMkLst>
      <pc:sldChg chg="modSp add mod">
        <pc:chgData name="Rahul De" userId="ee19cfac9c0ac879" providerId="LiveId" clId="{AB128D81-273C-4169-B034-CB180FCD56F9}" dt="2023-07-12T13:54:38.022" v="4933" actId="20577"/>
        <pc:sldMkLst>
          <pc:docMk/>
          <pc:sldMk cId="3788680973" sldId="277"/>
        </pc:sldMkLst>
        <pc:spChg chg="mod">
          <ac:chgData name="Rahul De" userId="ee19cfac9c0ac879" providerId="LiveId" clId="{AB128D81-273C-4169-B034-CB180FCD56F9}" dt="2023-06-27T06:21:31.364" v="1892" actId="20577"/>
          <ac:spMkLst>
            <pc:docMk/>
            <pc:sldMk cId="3788680973" sldId="277"/>
            <ac:spMk id="2" creationId="{00000000-0000-0000-0000-000000000000}"/>
          </ac:spMkLst>
        </pc:spChg>
        <pc:spChg chg="mod">
          <ac:chgData name="Rahul De" userId="ee19cfac9c0ac879" providerId="LiveId" clId="{AB128D81-273C-4169-B034-CB180FCD56F9}" dt="2023-07-12T13:54:38.022" v="4933" actId="20577"/>
          <ac:spMkLst>
            <pc:docMk/>
            <pc:sldMk cId="3788680973" sldId="277"/>
            <ac:spMk id="3" creationId="{00000000-0000-0000-0000-000000000000}"/>
          </ac:spMkLst>
        </pc:spChg>
      </pc:sldChg>
      <pc:sldChg chg="add del">
        <pc:chgData name="Rahul De" userId="ee19cfac9c0ac879" providerId="LiveId" clId="{AB128D81-273C-4169-B034-CB180FCD56F9}" dt="2023-06-27T06:59:22.955" v="4717" actId="47"/>
        <pc:sldMkLst>
          <pc:docMk/>
          <pc:sldMk cId="2077749218" sldId="280"/>
        </pc:sldMkLst>
      </pc:sldChg>
      <pc:sldChg chg="modSp add mod">
        <pc:chgData name="Rahul De" userId="ee19cfac9c0ac879" providerId="LiveId" clId="{AB128D81-273C-4169-B034-CB180FCD56F9}" dt="2023-07-12T13:53:26.663" v="4854" actId="20577"/>
        <pc:sldMkLst>
          <pc:docMk/>
          <pc:sldMk cId="2154488186" sldId="285"/>
        </pc:sldMkLst>
        <pc:spChg chg="mod">
          <ac:chgData name="Rahul De" userId="ee19cfac9c0ac879" providerId="LiveId" clId="{AB128D81-273C-4169-B034-CB180FCD56F9}" dt="2023-07-12T13:53:26.663" v="4854" actId="20577"/>
          <ac:spMkLst>
            <pc:docMk/>
            <pc:sldMk cId="2154488186" sldId="285"/>
            <ac:spMk id="3" creationId="{00000000-0000-0000-0000-000000000000}"/>
          </ac:spMkLst>
        </pc:spChg>
      </pc:sldChg>
      <pc:sldChg chg="modSp new mod">
        <pc:chgData name="Rahul De" userId="ee19cfac9c0ac879" providerId="LiveId" clId="{AB128D81-273C-4169-B034-CB180FCD56F9}" dt="2023-07-12T13:50:19.574" v="4759" actId="20577"/>
        <pc:sldMkLst>
          <pc:docMk/>
          <pc:sldMk cId="76399431" sldId="286"/>
        </pc:sldMkLst>
        <pc:spChg chg="mod">
          <ac:chgData name="Rahul De" userId="ee19cfac9c0ac879" providerId="LiveId" clId="{AB128D81-273C-4169-B034-CB180FCD56F9}" dt="2023-06-27T06:08:42.274" v="70" actId="122"/>
          <ac:spMkLst>
            <pc:docMk/>
            <pc:sldMk cId="76399431" sldId="286"/>
            <ac:spMk id="2" creationId="{2DE92AA2-CB32-E683-A04F-6869A8E811CB}"/>
          </ac:spMkLst>
        </pc:spChg>
        <pc:spChg chg="mod">
          <ac:chgData name="Rahul De" userId="ee19cfac9c0ac879" providerId="LiveId" clId="{AB128D81-273C-4169-B034-CB180FCD56F9}" dt="2023-07-12T13:50:19.574" v="4759" actId="20577"/>
          <ac:spMkLst>
            <pc:docMk/>
            <pc:sldMk cId="76399431" sldId="286"/>
            <ac:spMk id="3" creationId="{458851B2-01E8-9F67-B3FF-2AFC05F0FA64}"/>
          </ac:spMkLst>
        </pc:spChg>
      </pc:sldChg>
      <pc:sldChg chg="modSp new mod">
        <pc:chgData name="Rahul De" userId="ee19cfac9c0ac879" providerId="LiveId" clId="{AB128D81-273C-4169-B034-CB180FCD56F9}" dt="2023-07-12T13:50:52.445" v="4780" actId="6549"/>
        <pc:sldMkLst>
          <pc:docMk/>
          <pc:sldMk cId="921889748" sldId="287"/>
        </pc:sldMkLst>
        <pc:spChg chg="mod">
          <ac:chgData name="Rahul De" userId="ee19cfac9c0ac879" providerId="LiveId" clId="{AB128D81-273C-4169-B034-CB180FCD56F9}" dt="2023-06-27T06:59:35.110" v="4718" actId="122"/>
          <ac:spMkLst>
            <pc:docMk/>
            <pc:sldMk cId="921889748" sldId="287"/>
            <ac:spMk id="2" creationId="{CE902B4E-C8A7-8CF4-DCD4-C0EED98B9961}"/>
          </ac:spMkLst>
        </pc:spChg>
        <pc:spChg chg="mod">
          <ac:chgData name="Rahul De" userId="ee19cfac9c0ac879" providerId="LiveId" clId="{AB128D81-273C-4169-B034-CB180FCD56F9}" dt="2023-07-12T13:50:52.445" v="4780" actId="6549"/>
          <ac:spMkLst>
            <pc:docMk/>
            <pc:sldMk cId="921889748" sldId="287"/>
            <ac:spMk id="3" creationId="{E74BDD84-742F-D761-115A-9952A85DDCA0}"/>
          </ac:spMkLst>
        </pc:spChg>
      </pc:sldChg>
      <pc:sldChg chg="modSp new mod">
        <pc:chgData name="Rahul De" userId="ee19cfac9c0ac879" providerId="LiveId" clId="{AB128D81-273C-4169-B034-CB180FCD56F9}" dt="2023-07-12T13:53:55.142" v="4859" actId="20577"/>
        <pc:sldMkLst>
          <pc:docMk/>
          <pc:sldMk cId="2444963125" sldId="288"/>
        </pc:sldMkLst>
        <pc:spChg chg="mod">
          <ac:chgData name="Rahul De" userId="ee19cfac9c0ac879" providerId="LiveId" clId="{AB128D81-273C-4169-B034-CB180FCD56F9}" dt="2023-06-27T06:59:44.209" v="4721" actId="122"/>
          <ac:spMkLst>
            <pc:docMk/>
            <pc:sldMk cId="2444963125" sldId="288"/>
            <ac:spMk id="2" creationId="{A07984AE-64AE-2591-D8C2-6ED8C9C12681}"/>
          </ac:spMkLst>
        </pc:spChg>
        <pc:spChg chg="mod">
          <ac:chgData name="Rahul De" userId="ee19cfac9c0ac879" providerId="LiveId" clId="{AB128D81-273C-4169-B034-CB180FCD56F9}" dt="2023-07-12T13:53:55.142" v="4859" actId="20577"/>
          <ac:spMkLst>
            <pc:docMk/>
            <pc:sldMk cId="2444963125" sldId="288"/>
            <ac:spMk id="3" creationId="{0D50503A-4739-AA2C-A44C-0A624CEB62B2}"/>
          </ac:spMkLst>
        </pc:spChg>
      </pc:sldChg>
      <pc:sldChg chg="modSp new mod">
        <pc:chgData name="Rahul De" userId="ee19cfac9c0ac879" providerId="LiveId" clId="{AB128D81-273C-4169-B034-CB180FCD56F9}" dt="2023-07-12T13:56:19.662" v="4970" actId="33524"/>
        <pc:sldMkLst>
          <pc:docMk/>
          <pc:sldMk cId="344639757" sldId="289"/>
        </pc:sldMkLst>
        <pc:spChg chg="mod">
          <ac:chgData name="Rahul De" userId="ee19cfac9c0ac879" providerId="LiveId" clId="{AB128D81-273C-4169-B034-CB180FCD56F9}" dt="2023-07-12T13:54:43.227" v="4935" actId="20577"/>
          <ac:spMkLst>
            <pc:docMk/>
            <pc:sldMk cId="344639757" sldId="289"/>
            <ac:spMk id="2" creationId="{71188463-8196-6E07-3540-524CEBA6DF81}"/>
          </ac:spMkLst>
        </pc:spChg>
        <pc:spChg chg="mod">
          <ac:chgData name="Rahul De" userId="ee19cfac9c0ac879" providerId="LiveId" clId="{AB128D81-273C-4169-B034-CB180FCD56F9}" dt="2023-07-12T13:56:19.662" v="4970" actId="33524"/>
          <ac:spMkLst>
            <pc:docMk/>
            <pc:sldMk cId="344639757" sldId="289"/>
            <ac:spMk id="3" creationId="{09C144C5-59CF-0B5E-3DF1-6C88E77949DC}"/>
          </ac:spMkLst>
        </pc:spChg>
      </pc:sldChg>
      <pc:sldChg chg="modSp new mod">
        <pc:chgData name="Rahul De" userId="ee19cfac9c0ac879" providerId="LiveId" clId="{AB128D81-273C-4169-B034-CB180FCD56F9}" dt="2023-07-12T13:56:54.485" v="4986" actId="20577"/>
        <pc:sldMkLst>
          <pc:docMk/>
          <pc:sldMk cId="483073257" sldId="290"/>
        </pc:sldMkLst>
        <pc:spChg chg="mod">
          <ac:chgData name="Rahul De" userId="ee19cfac9c0ac879" providerId="LiveId" clId="{AB128D81-273C-4169-B034-CB180FCD56F9}" dt="2023-06-27T06:59:55.425" v="4723" actId="122"/>
          <ac:spMkLst>
            <pc:docMk/>
            <pc:sldMk cId="483073257" sldId="290"/>
            <ac:spMk id="2" creationId="{078ADECB-8A85-F6F2-1C86-95BDAAEA43C0}"/>
          </ac:spMkLst>
        </pc:spChg>
        <pc:spChg chg="mod">
          <ac:chgData name="Rahul De" userId="ee19cfac9c0ac879" providerId="LiveId" clId="{AB128D81-273C-4169-B034-CB180FCD56F9}" dt="2023-07-12T13:56:54.485" v="4986" actId="20577"/>
          <ac:spMkLst>
            <pc:docMk/>
            <pc:sldMk cId="483073257" sldId="290"/>
            <ac:spMk id="3" creationId="{50067CDA-C07C-B19B-A413-17D45A4E24E4}"/>
          </ac:spMkLst>
        </pc:spChg>
      </pc:sldChg>
      <pc:sldChg chg="modSp new mod">
        <pc:chgData name="Rahul De" userId="ee19cfac9c0ac879" providerId="LiveId" clId="{AB128D81-273C-4169-B034-CB180FCD56F9}" dt="2023-07-12T13:57:32.726" v="5043" actId="20577"/>
        <pc:sldMkLst>
          <pc:docMk/>
          <pc:sldMk cId="1094450123" sldId="291"/>
        </pc:sldMkLst>
        <pc:spChg chg="mod">
          <ac:chgData name="Rahul De" userId="ee19cfac9c0ac879" providerId="LiveId" clId="{AB128D81-273C-4169-B034-CB180FCD56F9}" dt="2023-06-27T06:59:59.458" v="4724" actId="122"/>
          <ac:spMkLst>
            <pc:docMk/>
            <pc:sldMk cId="1094450123" sldId="291"/>
            <ac:spMk id="2" creationId="{38A3D08A-8149-2DF0-C59B-A55D5520B7C1}"/>
          </ac:spMkLst>
        </pc:spChg>
        <pc:spChg chg="mod">
          <ac:chgData name="Rahul De" userId="ee19cfac9c0ac879" providerId="LiveId" clId="{AB128D81-273C-4169-B034-CB180FCD56F9}" dt="2023-07-12T13:57:32.726" v="5043" actId="20577"/>
          <ac:spMkLst>
            <pc:docMk/>
            <pc:sldMk cId="1094450123" sldId="291"/>
            <ac:spMk id="3" creationId="{B29FC213-DD33-944E-E02A-1875E6E006FE}"/>
          </ac:spMkLst>
        </pc:spChg>
      </pc:sldChg>
      <pc:sldChg chg="addSp delSp modSp new mod setBg">
        <pc:chgData name="Rahul De" userId="ee19cfac9c0ac879" providerId="LiveId" clId="{AB128D81-273C-4169-B034-CB180FCD56F9}" dt="2023-06-27T06:51:43.352" v="3717" actId="26606"/>
        <pc:sldMkLst>
          <pc:docMk/>
          <pc:sldMk cId="745376278" sldId="292"/>
        </pc:sldMkLst>
        <pc:spChg chg="mod">
          <ac:chgData name="Rahul De" userId="ee19cfac9c0ac879" providerId="LiveId" clId="{AB128D81-273C-4169-B034-CB180FCD56F9}" dt="2023-06-27T06:51:43.352" v="3717" actId="26606"/>
          <ac:spMkLst>
            <pc:docMk/>
            <pc:sldMk cId="745376278" sldId="292"/>
            <ac:spMk id="2" creationId="{3F8F0C5F-4898-9120-EAB9-A3963E6524D9}"/>
          </ac:spMkLst>
        </pc:spChg>
        <pc:spChg chg="del">
          <ac:chgData name="Rahul De" userId="ee19cfac9c0ac879" providerId="LiveId" clId="{AB128D81-273C-4169-B034-CB180FCD56F9}" dt="2023-06-27T06:51:39.195" v="3716"/>
          <ac:spMkLst>
            <pc:docMk/>
            <pc:sldMk cId="745376278" sldId="292"/>
            <ac:spMk id="3" creationId="{A86F508D-741E-D079-4B13-62E37441A3E7}"/>
          </ac:spMkLst>
        </pc:spChg>
        <pc:spChg chg="add">
          <ac:chgData name="Rahul De" userId="ee19cfac9c0ac879" providerId="LiveId" clId="{AB128D81-273C-4169-B034-CB180FCD56F9}" dt="2023-06-27T06:51:43.352" v="3717" actId="26606"/>
          <ac:spMkLst>
            <pc:docMk/>
            <pc:sldMk cId="745376278" sldId="292"/>
            <ac:spMk id="9" creationId="{7301F447-EEF7-48F5-AF73-7566EE7F64AD}"/>
          </ac:spMkLst>
        </pc:spChg>
        <pc:spChg chg="add">
          <ac:chgData name="Rahul De" userId="ee19cfac9c0ac879" providerId="LiveId" clId="{AB128D81-273C-4169-B034-CB180FCD56F9}" dt="2023-06-27T06:51:43.352" v="3717" actId="26606"/>
          <ac:spMkLst>
            <pc:docMk/>
            <pc:sldMk cId="745376278" sldId="292"/>
            <ac:spMk id="11" creationId="{F7117410-A2A4-4085-9ADC-46744551DBDE}"/>
          </ac:spMkLst>
        </pc:spChg>
        <pc:spChg chg="add">
          <ac:chgData name="Rahul De" userId="ee19cfac9c0ac879" providerId="LiveId" clId="{AB128D81-273C-4169-B034-CB180FCD56F9}" dt="2023-06-27T06:51:43.352" v="3717" actId="26606"/>
          <ac:spMkLst>
            <pc:docMk/>
            <pc:sldMk cId="745376278" sldId="292"/>
            <ac:spMk id="13" creationId="{99F74EB5-E547-4FB4-95F5-BCC788F3C4A0}"/>
          </ac:spMkLst>
        </pc:spChg>
        <pc:graphicFrameChg chg="add mod">
          <ac:chgData name="Rahul De" userId="ee19cfac9c0ac879" providerId="LiveId" clId="{AB128D81-273C-4169-B034-CB180FCD56F9}" dt="2023-06-27T06:51:43.352" v="3717" actId="26606"/>
          <ac:graphicFrameMkLst>
            <pc:docMk/>
            <pc:sldMk cId="745376278" sldId="292"/>
            <ac:graphicFrameMk id="4" creationId="{2045B100-4B01-997C-E70D-4A3E1F4D7A9E}"/>
          </ac:graphicFrameMkLst>
        </pc:graphicFrameChg>
      </pc:sldChg>
      <pc:sldChg chg="addSp delSp modSp new mod setBg">
        <pc:chgData name="Rahul De" userId="ee19cfac9c0ac879" providerId="LiveId" clId="{AB128D81-273C-4169-B034-CB180FCD56F9}" dt="2023-06-27T07:00:06.069" v="4725" actId="122"/>
        <pc:sldMkLst>
          <pc:docMk/>
          <pc:sldMk cId="802567272" sldId="293"/>
        </pc:sldMkLst>
        <pc:spChg chg="mod">
          <ac:chgData name="Rahul De" userId="ee19cfac9c0ac879" providerId="LiveId" clId="{AB128D81-273C-4169-B034-CB180FCD56F9}" dt="2023-06-27T07:00:06.069" v="4725" actId="122"/>
          <ac:spMkLst>
            <pc:docMk/>
            <pc:sldMk cId="802567272" sldId="293"/>
            <ac:spMk id="2" creationId="{756C28E7-3FD6-AB6A-5885-42D3BAD5883E}"/>
          </ac:spMkLst>
        </pc:spChg>
        <pc:spChg chg="add del">
          <ac:chgData name="Rahul De" userId="ee19cfac9c0ac879" providerId="LiveId" clId="{AB128D81-273C-4169-B034-CB180FCD56F9}" dt="2023-06-27T06:53:49.599" v="3756"/>
          <ac:spMkLst>
            <pc:docMk/>
            <pc:sldMk cId="802567272" sldId="293"/>
            <ac:spMk id="3" creationId="{FC5B5C9B-99DD-7DF8-2963-F02716FD950C}"/>
          </ac:spMkLst>
        </pc:spChg>
        <pc:spChg chg="add del">
          <ac:chgData name="Rahul De" userId="ee19cfac9c0ac879" providerId="LiveId" clId="{AB128D81-273C-4169-B034-CB180FCD56F9}" dt="2023-06-27T06:53:21.728" v="3749" actId="26606"/>
          <ac:spMkLst>
            <pc:docMk/>
            <pc:sldMk cId="802567272" sldId="293"/>
            <ac:spMk id="9" creationId="{7301F447-EEF7-48F5-AF73-7566EE7F64AD}"/>
          </ac:spMkLst>
        </pc:spChg>
        <pc:spChg chg="add del">
          <ac:chgData name="Rahul De" userId="ee19cfac9c0ac879" providerId="LiveId" clId="{AB128D81-273C-4169-B034-CB180FCD56F9}" dt="2023-06-27T06:53:53.745" v="3758" actId="26606"/>
          <ac:spMkLst>
            <pc:docMk/>
            <pc:sldMk cId="802567272" sldId="293"/>
            <ac:spMk id="10" creationId="{81D377EB-C9D2-4ED0-86A6-740A297E3EAC}"/>
          </ac:spMkLst>
        </pc:spChg>
        <pc:spChg chg="add del">
          <ac:chgData name="Rahul De" userId="ee19cfac9c0ac879" providerId="LiveId" clId="{AB128D81-273C-4169-B034-CB180FCD56F9}" dt="2023-06-27T06:53:21.728" v="3749" actId="26606"/>
          <ac:spMkLst>
            <pc:docMk/>
            <pc:sldMk cId="802567272" sldId="293"/>
            <ac:spMk id="11" creationId="{F7117410-A2A4-4085-9ADC-46744551DBDE}"/>
          </ac:spMkLst>
        </pc:spChg>
        <pc:spChg chg="add del">
          <ac:chgData name="Rahul De" userId="ee19cfac9c0ac879" providerId="LiveId" clId="{AB128D81-273C-4169-B034-CB180FCD56F9}" dt="2023-06-27T06:53:53.745" v="3758" actId="26606"/>
          <ac:spMkLst>
            <pc:docMk/>
            <pc:sldMk cId="802567272" sldId="293"/>
            <ac:spMk id="12" creationId="{066346BE-FDB4-4772-A696-0719490ABD64}"/>
          </ac:spMkLst>
        </pc:spChg>
        <pc:spChg chg="add del">
          <ac:chgData name="Rahul De" userId="ee19cfac9c0ac879" providerId="LiveId" clId="{AB128D81-273C-4169-B034-CB180FCD56F9}" dt="2023-06-27T06:53:21.728" v="3749" actId="26606"/>
          <ac:spMkLst>
            <pc:docMk/>
            <pc:sldMk cId="802567272" sldId="293"/>
            <ac:spMk id="13" creationId="{99F74EB5-E547-4FB4-95F5-BCC788F3C4A0}"/>
          </ac:spMkLst>
        </pc:spChg>
        <pc:spChg chg="add del">
          <ac:chgData name="Rahul De" userId="ee19cfac9c0ac879" providerId="LiveId" clId="{AB128D81-273C-4169-B034-CB180FCD56F9}" dt="2023-06-27T06:53:53.745" v="3758" actId="26606"/>
          <ac:spMkLst>
            <pc:docMk/>
            <pc:sldMk cId="802567272" sldId="293"/>
            <ac:spMk id="14" creationId="{FB92FFCE-0C90-454E-AA25-D4EE9A6C39C5}"/>
          </ac:spMkLst>
        </pc:spChg>
        <pc:spChg chg="add del">
          <ac:chgData name="Rahul De" userId="ee19cfac9c0ac879" providerId="LiveId" clId="{AB128D81-273C-4169-B034-CB180FCD56F9}" dt="2023-06-27T06:53:23.851" v="3751" actId="26606"/>
          <ac:spMkLst>
            <pc:docMk/>
            <pc:sldMk cId="802567272" sldId="293"/>
            <ac:spMk id="15" creationId="{81D377EB-C9D2-4ED0-86A6-740A297E3EAC}"/>
          </ac:spMkLst>
        </pc:spChg>
        <pc:spChg chg="add del">
          <ac:chgData name="Rahul De" userId="ee19cfac9c0ac879" providerId="LiveId" clId="{AB128D81-273C-4169-B034-CB180FCD56F9}" dt="2023-06-27T06:53:23.851" v="3751" actId="26606"/>
          <ac:spMkLst>
            <pc:docMk/>
            <pc:sldMk cId="802567272" sldId="293"/>
            <ac:spMk id="16" creationId="{066346BE-FDB4-4772-A696-0719490ABD64}"/>
          </ac:spMkLst>
        </pc:spChg>
        <pc:spChg chg="add del">
          <ac:chgData name="Rahul De" userId="ee19cfac9c0ac879" providerId="LiveId" clId="{AB128D81-273C-4169-B034-CB180FCD56F9}" dt="2023-06-27T06:53:23.851" v="3751" actId="26606"/>
          <ac:spMkLst>
            <pc:docMk/>
            <pc:sldMk cId="802567272" sldId="293"/>
            <ac:spMk id="17" creationId="{FB92FFCE-0C90-454E-AA25-D4EE9A6C39C5}"/>
          </ac:spMkLst>
        </pc:spChg>
        <pc:spChg chg="add del">
          <ac:chgData name="Rahul De" userId="ee19cfac9c0ac879" providerId="LiveId" clId="{AB128D81-273C-4169-B034-CB180FCD56F9}" dt="2023-06-27T06:53:55.515" v="3760" actId="26606"/>
          <ac:spMkLst>
            <pc:docMk/>
            <pc:sldMk cId="802567272" sldId="293"/>
            <ac:spMk id="18" creationId="{7301F447-EEF7-48F5-AF73-7566EE7F64AD}"/>
          </ac:spMkLst>
        </pc:spChg>
        <pc:spChg chg="add del">
          <ac:chgData name="Rahul De" userId="ee19cfac9c0ac879" providerId="LiveId" clId="{AB128D81-273C-4169-B034-CB180FCD56F9}" dt="2023-06-27T06:53:55.515" v="3760" actId="26606"/>
          <ac:spMkLst>
            <pc:docMk/>
            <pc:sldMk cId="802567272" sldId="293"/>
            <ac:spMk id="19" creationId="{F7117410-A2A4-4085-9ADC-46744551DBDE}"/>
          </ac:spMkLst>
        </pc:spChg>
        <pc:spChg chg="add del">
          <ac:chgData name="Rahul De" userId="ee19cfac9c0ac879" providerId="LiveId" clId="{AB128D81-273C-4169-B034-CB180FCD56F9}" dt="2023-06-27T06:53:55.515" v="3760" actId="26606"/>
          <ac:spMkLst>
            <pc:docMk/>
            <pc:sldMk cId="802567272" sldId="293"/>
            <ac:spMk id="20" creationId="{99F74EB5-E547-4FB4-95F5-BCC788F3C4A0}"/>
          </ac:spMkLst>
        </pc:spChg>
        <pc:spChg chg="add">
          <ac:chgData name="Rahul De" userId="ee19cfac9c0ac879" providerId="LiveId" clId="{AB128D81-273C-4169-B034-CB180FCD56F9}" dt="2023-06-27T06:53:55.533" v="3761" actId="26606"/>
          <ac:spMkLst>
            <pc:docMk/>
            <pc:sldMk cId="802567272" sldId="293"/>
            <ac:spMk id="22" creationId="{81D377EB-C9D2-4ED0-86A6-740A297E3EAC}"/>
          </ac:spMkLst>
        </pc:spChg>
        <pc:spChg chg="add">
          <ac:chgData name="Rahul De" userId="ee19cfac9c0ac879" providerId="LiveId" clId="{AB128D81-273C-4169-B034-CB180FCD56F9}" dt="2023-06-27T06:53:55.533" v="3761" actId="26606"/>
          <ac:spMkLst>
            <pc:docMk/>
            <pc:sldMk cId="802567272" sldId="293"/>
            <ac:spMk id="23" creationId="{066346BE-FDB4-4772-A696-0719490ABD64}"/>
          </ac:spMkLst>
        </pc:spChg>
        <pc:spChg chg="add">
          <ac:chgData name="Rahul De" userId="ee19cfac9c0ac879" providerId="LiveId" clId="{AB128D81-273C-4169-B034-CB180FCD56F9}" dt="2023-06-27T06:53:55.533" v="3761" actId="26606"/>
          <ac:spMkLst>
            <pc:docMk/>
            <pc:sldMk cId="802567272" sldId="293"/>
            <ac:spMk id="24" creationId="{FB92FFCE-0C90-454E-AA25-D4EE9A6C39C5}"/>
          </ac:spMkLst>
        </pc:spChg>
        <pc:graphicFrameChg chg="add mod">
          <ac:chgData name="Rahul De" userId="ee19cfac9c0ac879" providerId="LiveId" clId="{AB128D81-273C-4169-B034-CB180FCD56F9}" dt="2023-06-27T06:53:46.984" v="3755"/>
          <ac:graphicFrameMkLst>
            <pc:docMk/>
            <pc:sldMk cId="802567272" sldId="293"/>
            <ac:graphicFrameMk id="4" creationId="{25E3CCD3-3D26-411C-AA42-438B9225FCF6}"/>
          </ac:graphicFrameMkLst>
        </pc:graphicFrameChg>
        <pc:graphicFrameChg chg="add mod">
          <ac:chgData name="Rahul De" userId="ee19cfac9c0ac879" providerId="LiveId" clId="{AB128D81-273C-4169-B034-CB180FCD56F9}" dt="2023-06-27T06:53:55.533" v="3761" actId="26606"/>
          <ac:graphicFrameMkLst>
            <pc:docMk/>
            <pc:sldMk cId="802567272" sldId="293"/>
            <ac:graphicFrameMk id="5" creationId="{25E3CCD3-3D26-411C-AA42-438B9225FCF6}"/>
          </ac:graphicFrameMkLst>
        </pc:graphicFrameChg>
      </pc:sldChg>
      <pc:sldChg chg="addSp delSp modSp new mod setBg">
        <pc:chgData name="Rahul De" userId="ee19cfac9c0ac879" providerId="LiveId" clId="{AB128D81-273C-4169-B034-CB180FCD56F9}" dt="2023-06-27T07:00:10.056" v="4726" actId="122"/>
        <pc:sldMkLst>
          <pc:docMk/>
          <pc:sldMk cId="2317207271" sldId="294"/>
        </pc:sldMkLst>
        <pc:spChg chg="mod">
          <ac:chgData name="Rahul De" userId="ee19cfac9c0ac879" providerId="LiveId" clId="{AB128D81-273C-4169-B034-CB180FCD56F9}" dt="2023-06-27T07:00:10.056" v="4726" actId="122"/>
          <ac:spMkLst>
            <pc:docMk/>
            <pc:sldMk cId="2317207271" sldId="294"/>
            <ac:spMk id="2" creationId="{C3E33BD4-729C-E240-EA79-A4EE7994F357}"/>
          </ac:spMkLst>
        </pc:spChg>
        <pc:spChg chg="del">
          <ac:chgData name="Rahul De" userId="ee19cfac9c0ac879" providerId="LiveId" clId="{AB128D81-273C-4169-B034-CB180FCD56F9}" dt="2023-06-27T06:54:22.953" v="3791"/>
          <ac:spMkLst>
            <pc:docMk/>
            <pc:sldMk cId="2317207271" sldId="294"/>
            <ac:spMk id="3" creationId="{FA29E632-2765-1F02-43BC-A80DFD3AE4DF}"/>
          </ac:spMkLst>
        </pc:spChg>
        <pc:spChg chg="add">
          <ac:chgData name="Rahul De" userId="ee19cfac9c0ac879" providerId="LiveId" clId="{AB128D81-273C-4169-B034-CB180FCD56F9}" dt="2023-06-27T06:54:26.246" v="3792" actId="26606"/>
          <ac:spMkLst>
            <pc:docMk/>
            <pc:sldMk cId="2317207271" sldId="294"/>
            <ac:spMk id="9" creationId="{81D377EB-C9D2-4ED0-86A6-740A297E3EAC}"/>
          </ac:spMkLst>
        </pc:spChg>
        <pc:spChg chg="add">
          <ac:chgData name="Rahul De" userId="ee19cfac9c0ac879" providerId="LiveId" clId="{AB128D81-273C-4169-B034-CB180FCD56F9}" dt="2023-06-27T06:54:26.246" v="3792" actId="26606"/>
          <ac:spMkLst>
            <pc:docMk/>
            <pc:sldMk cId="2317207271" sldId="294"/>
            <ac:spMk id="11" creationId="{066346BE-FDB4-4772-A696-0719490ABD64}"/>
          </ac:spMkLst>
        </pc:spChg>
        <pc:spChg chg="add">
          <ac:chgData name="Rahul De" userId="ee19cfac9c0ac879" providerId="LiveId" clId="{AB128D81-273C-4169-B034-CB180FCD56F9}" dt="2023-06-27T06:54:26.246" v="3792" actId="26606"/>
          <ac:spMkLst>
            <pc:docMk/>
            <pc:sldMk cId="2317207271" sldId="294"/>
            <ac:spMk id="13" creationId="{FB92FFCE-0C90-454E-AA25-D4EE9A6C39C5}"/>
          </ac:spMkLst>
        </pc:spChg>
        <pc:graphicFrameChg chg="add mod">
          <ac:chgData name="Rahul De" userId="ee19cfac9c0ac879" providerId="LiveId" clId="{AB128D81-273C-4169-B034-CB180FCD56F9}" dt="2023-06-27T06:54:26.246" v="3792" actId="26606"/>
          <ac:graphicFrameMkLst>
            <pc:docMk/>
            <pc:sldMk cId="2317207271" sldId="294"/>
            <ac:graphicFrameMk id="4" creationId="{A0266A3D-D2E9-4E1D-9D8C-3FF8462E4246}"/>
          </ac:graphicFrameMkLst>
        </pc:graphicFrameChg>
      </pc:sldChg>
      <pc:sldChg chg="new del">
        <pc:chgData name="Rahul De" userId="ee19cfac9c0ac879" providerId="LiveId" clId="{AB128D81-273C-4169-B034-CB180FCD56F9}" dt="2023-06-27T06:53:45.020" v="3753" actId="680"/>
        <pc:sldMkLst>
          <pc:docMk/>
          <pc:sldMk cId="3981400205" sldId="294"/>
        </pc:sldMkLst>
      </pc:sldChg>
      <pc:sldChg chg="modSp new mod">
        <pc:chgData name="Rahul De" userId="ee19cfac9c0ac879" providerId="LiveId" clId="{AB128D81-273C-4169-B034-CB180FCD56F9}" dt="2023-07-12T13:59:05.231" v="5090" actId="20577"/>
        <pc:sldMkLst>
          <pc:docMk/>
          <pc:sldMk cId="2525524545" sldId="295"/>
        </pc:sldMkLst>
        <pc:spChg chg="mod">
          <ac:chgData name="Rahul De" userId="ee19cfac9c0ac879" providerId="LiveId" clId="{AB128D81-273C-4169-B034-CB180FCD56F9}" dt="2023-06-27T07:00:14.931" v="4727" actId="122"/>
          <ac:spMkLst>
            <pc:docMk/>
            <pc:sldMk cId="2525524545" sldId="295"/>
            <ac:spMk id="2" creationId="{FE70BCFB-A69A-61B6-E4D6-72600A1F6AE6}"/>
          </ac:spMkLst>
        </pc:spChg>
        <pc:spChg chg="mod">
          <ac:chgData name="Rahul De" userId="ee19cfac9c0ac879" providerId="LiveId" clId="{AB128D81-273C-4169-B034-CB180FCD56F9}" dt="2023-07-12T13:59:05.231" v="5090" actId="20577"/>
          <ac:spMkLst>
            <pc:docMk/>
            <pc:sldMk cId="2525524545" sldId="295"/>
            <ac:spMk id="3" creationId="{1DABA5DD-850F-2381-BD35-68B2DF0A87AB}"/>
          </ac:spMkLst>
        </pc:spChg>
      </pc:sldChg>
      <pc:sldChg chg="modSp new mod">
        <pc:chgData name="Rahul De" userId="ee19cfac9c0ac879" providerId="LiveId" clId="{AB128D81-273C-4169-B034-CB180FCD56F9}" dt="2023-07-12T13:59:25.967" v="5095" actId="20577"/>
        <pc:sldMkLst>
          <pc:docMk/>
          <pc:sldMk cId="694709754" sldId="296"/>
        </pc:sldMkLst>
        <pc:spChg chg="mod">
          <ac:chgData name="Rahul De" userId="ee19cfac9c0ac879" providerId="LiveId" clId="{AB128D81-273C-4169-B034-CB180FCD56F9}" dt="2023-06-27T07:00:18.307" v="4728" actId="122"/>
          <ac:spMkLst>
            <pc:docMk/>
            <pc:sldMk cId="694709754" sldId="296"/>
            <ac:spMk id="2" creationId="{301EA8C1-08F7-A8E5-2091-38676B1CD8A1}"/>
          </ac:spMkLst>
        </pc:spChg>
        <pc:spChg chg="mod">
          <ac:chgData name="Rahul De" userId="ee19cfac9c0ac879" providerId="LiveId" clId="{AB128D81-273C-4169-B034-CB180FCD56F9}" dt="2023-07-12T13:59:25.967" v="5095" actId="20577"/>
          <ac:spMkLst>
            <pc:docMk/>
            <pc:sldMk cId="694709754" sldId="296"/>
            <ac:spMk id="3" creationId="{61C30836-95FF-CBF0-45F2-71BCF4B8F233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862005021111493E-2"/>
          <c:y val="3.9740557030695338E-2"/>
          <c:w val="0.92172529384913837"/>
          <c:h val="0.92051888593860931"/>
        </c:manualLayout>
      </c:layout>
      <c:lineChart>
        <c:grouping val="standard"/>
        <c:varyColors val="0"/>
        <c:ser>
          <c:idx val="0"/>
          <c:order val="0"/>
          <c:tx>
            <c:strRef>
              <c:f>'https://d.docs.live.net/ee19cfac9c0ac879/ProjectPhD/macroeconomyindia/IndianEconomyMacroanalysis/[Trade and capital acc 9th Aug.xlsx]current and capital balance'!$C$3</c:f>
              <c:strCache>
                <c:ptCount val="1"/>
                <c:pt idx="0">
                  <c:v>III. Current account (I+II)</c:v>
                </c:pt>
              </c:strCache>
            </c:strRef>
          </c:tx>
          <c:spPr>
            <a:ln w="19050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pPr>
              <a:solidFill>
                <a:schemeClr val="accent1"/>
              </a:solidFill>
              <a:ln w="6350" cap="flat" cmpd="sng" algn="ctr">
                <a:solidFill>
                  <a:schemeClr val="accent1"/>
                </a:solidFill>
                <a:prstDash val="solid"/>
                <a:round/>
              </a:ln>
              <a:effectLst/>
            </c:spPr>
          </c:marker>
          <c:cat>
            <c:strRef>
              <c:f>'https://d.docs.live.net/ee19cfac9c0ac879/ProjectPhD/macroeconomyindia/IndianEconomyMacroanalysis/[Trade and capital acc 9th Aug.xlsx]current and capital balance'!$B$4:$B$20</c:f>
              <c:strCache>
                <c:ptCount val="17"/>
                <c:pt idx="0">
                  <c:v>1950-51   </c:v>
                </c:pt>
                <c:pt idx="1">
                  <c:v>1951-52   </c:v>
                </c:pt>
                <c:pt idx="2">
                  <c:v>1952-53   </c:v>
                </c:pt>
                <c:pt idx="3">
                  <c:v>1953-54   </c:v>
                </c:pt>
                <c:pt idx="4">
                  <c:v>1954-55   </c:v>
                </c:pt>
                <c:pt idx="5">
                  <c:v>1955-56   </c:v>
                </c:pt>
                <c:pt idx="6">
                  <c:v>1956-57   </c:v>
                </c:pt>
                <c:pt idx="7">
                  <c:v>1957-58   </c:v>
                </c:pt>
                <c:pt idx="8">
                  <c:v>1958-59   </c:v>
                </c:pt>
                <c:pt idx="9">
                  <c:v>1959-60   </c:v>
                </c:pt>
                <c:pt idx="10">
                  <c:v>1960-61   </c:v>
                </c:pt>
                <c:pt idx="11">
                  <c:v>1961-62   </c:v>
                </c:pt>
                <c:pt idx="12">
                  <c:v>1962-63   </c:v>
                </c:pt>
                <c:pt idx="13">
                  <c:v>1963-64   </c:v>
                </c:pt>
                <c:pt idx="14">
                  <c:v>1964-65   </c:v>
                </c:pt>
                <c:pt idx="15">
                  <c:v>1965-66   </c:v>
                </c:pt>
                <c:pt idx="16">
                  <c:v>1966-67   </c:v>
                </c:pt>
              </c:strCache>
            </c:strRef>
          </c:cat>
          <c:val>
            <c:numRef>
              <c:f>'https://d.docs.live.net/ee19cfac9c0ac879/ProjectPhD/macroeconomyindia/IndianEconomyMacroanalysis/[Trade and capital acc 9th Aug.xlsx]current and capital balance'!$C$4:$C$20</c:f>
              <c:numCache>
                <c:formatCode>General</c:formatCode>
                <c:ptCount val="17"/>
                <c:pt idx="0">
                  <c:v>39</c:v>
                </c:pt>
                <c:pt idx="1">
                  <c:v>-163</c:v>
                </c:pt>
                <c:pt idx="2">
                  <c:v>60</c:v>
                </c:pt>
                <c:pt idx="3">
                  <c:v>48</c:v>
                </c:pt>
                <c:pt idx="4">
                  <c:v>6</c:v>
                </c:pt>
                <c:pt idx="5">
                  <c:v>7</c:v>
                </c:pt>
                <c:pt idx="6">
                  <c:v>-313</c:v>
                </c:pt>
                <c:pt idx="7">
                  <c:v>-431</c:v>
                </c:pt>
                <c:pt idx="8">
                  <c:v>-327</c:v>
                </c:pt>
                <c:pt idx="9">
                  <c:v>-186</c:v>
                </c:pt>
                <c:pt idx="10">
                  <c:v>-392</c:v>
                </c:pt>
                <c:pt idx="11">
                  <c:v>-307</c:v>
                </c:pt>
                <c:pt idx="12">
                  <c:v>-354</c:v>
                </c:pt>
                <c:pt idx="13">
                  <c:v>-349</c:v>
                </c:pt>
                <c:pt idx="14">
                  <c:v>-468</c:v>
                </c:pt>
                <c:pt idx="15">
                  <c:v>-510</c:v>
                </c:pt>
                <c:pt idx="16">
                  <c:v>-843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4B-4F97-8598-086DD3D875FA}"/>
            </c:ext>
          </c:extLst>
        </c:ser>
        <c:ser>
          <c:idx val="1"/>
          <c:order val="1"/>
          <c:tx>
            <c:strRef>
              <c:f>'https://d.docs.live.net/ee19cfac9c0ac879/ProjectPhD/macroeconomyindia/IndianEconomyMacroanalysis/[Trade and capital acc 9th Aug.xlsx]current and capital balance'!$D$3</c:f>
              <c:strCache>
                <c:ptCount val="1"/>
                <c:pt idx="0">
                  <c:v>IV. Capital account (A to F)</c:v>
                </c:pt>
              </c:strCache>
            </c:strRef>
          </c:tx>
          <c:spPr>
            <a:ln w="19050" cap="rnd" cmpd="sng" algn="ctr">
              <a:solidFill>
                <a:schemeClr val="accent2"/>
              </a:solidFill>
              <a:prstDash val="solid"/>
              <a:round/>
            </a:ln>
            <a:effectLst/>
          </c:spPr>
          <c:marker>
            <c:spPr>
              <a:solidFill>
                <a:schemeClr val="accent2"/>
              </a:solidFill>
              <a:ln w="6350" cap="flat" cmpd="sng" algn="ctr">
                <a:solidFill>
                  <a:schemeClr val="accent2"/>
                </a:solidFill>
                <a:prstDash val="solid"/>
                <a:round/>
              </a:ln>
              <a:effectLst/>
            </c:spPr>
          </c:marker>
          <c:cat>
            <c:strRef>
              <c:f>'https://d.docs.live.net/ee19cfac9c0ac879/ProjectPhD/macroeconomyindia/IndianEconomyMacroanalysis/[Trade and capital acc 9th Aug.xlsx]current and capital balance'!$B$4:$B$20</c:f>
              <c:strCache>
                <c:ptCount val="17"/>
                <c:pt idx="0">
                  <c:v>1950-51   </c:v>
                </c:pt>
                <c:pt idx="1">
                  <c:v>1951-52   </c:v>
                </c:pt>
                <c:pt idx="2">
                  <c:v>1952-53   </c:v>
                </c:pt>
                <c:pt idx="3">
                  <c:v>1953-54   </c:v>
                </c:pt>
                <c:pt idx="4">
                  <c:v>1954-55   </c:v>
                </c:pt>
                <c:pt idx="5">
                  <c:v>1955-56   </c:v>
                </c:pt>
                <c:pt idx="6">
                  <c:v>1956-57   </c:v>
                </c:pt>
                <c:pt idx="7">
                  <c:v>1957-58   </c:v>
                </c:pt>
                <c:pt idx="8">
                  <c:v>1958-59   </c:v>
                </c:pt>
                <c:pt idx="9">
                  <c:v>1959-60   </c:v>
                </c:pt>
                <c:pt idx="10">
                  <c:v>1960-61   </c:v>
                </c:pt>
                <c:pt idx="11">
                  <c:v>1961-62   </c:v>
                </c:pt>
                <c:pt idx="12">
                  <c:v>1962-63   </c:v>
                </c:pt>
                <c:pt idx="13">
                  <c:v>1963-64   </c:v>
                </c:pt>
                <c:pt idx="14">
                  <c:v>1964-65   </c:v>
                </c:pt>
                <c:pt idx="15">
                  <c:v>1965-66   </c:v>
                </c:pt>
                <c:pt idx="16">
                  <c:v>1966-67   </c:v>
                </c:pt>
              </c:strCache>
            </c:strRef>
          </c:cat>
          <c:val>
            <c:numRef>
              <c:f>'https://d.docs.live.net/ee19cfac9c0ac879/ProjectPhD/macroeconomyindia/IndianEconomyMacroanalysis/[Trade and capital acc 9th Aug.xlsx]current and capital balance'!$D$4:$D$20</c:f>
              <c:numCache>
                <c:formatCode>General</c:formatCode>
                <c:ptCount val="17"/>
                <c:pt idx="0">
                  <c:v>-10</c:v>
                </c:pt>
                <c:pt idx="1">
                  <c:v>-2</c:v>
                </c:pt>
                <c:pt idx="2">
                  <c:v>-43</c:v>
                </c:pt>
                <c:pt idx="3">
                  <c:v>-2</c:v>
                </c:pt>
                <c:pt idx="4">
                  <c:v>-7</c:v>
                </c:pt>
                <c:pt idx="5">
                  <c:v>11</c:v>
                </c:pt>
                <c:pt idx="6">
                  <c:v>37</c:v>
                </c:pt>
                <c:pt idx="7">
                  <c:v>137</c:v>
                </c:pt>
                <c:pt idx="8">
                  <c:v>285</c:v>
                </c:pt>
                <c:pt idx="9">
                  <c:v>194</c:v>
                </c:pt>
                <c:pt idx="10">
                  <c:v>344</c:v>
                </c:pt>
                <c:pt idx="11">
                  <c:v>243</c:v>
                </c:pt>
                <c:pt idx="12">
                  <c:v>340</c:v>
                </c:pt>
                <c:pt idx="13">
                  <c:v>384</c:v>
                </c:pt>
                <c:pt idx="14">
                  <c:v>412</c:v>
                </c:pt>
                <c:pt idx="15">
                  <c:v>528</c:v>
                </c:pt>
                <c:pt idx="16">
                  <c:v>760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4B-4F97-8598-086DD3D875FA}"/>
            </c:ext>
          </c:extLst>
        </c:ser>
        <c:ser>
          <c:idx val="2"/>
          <c:order val="2"/>
          <c:tx>
            <c:strRef>
              <c:f>'https://d.docs.live.net/ee19cfac9c0ac879/ProjectPhD/macroeconomyindia/IndianEconomyMacroanalysis/[Trade and capital acc 9th Aug.xlsx]current and capital balance'!$E$3</c:f>
              <c:strCache>
                <c:ptCount val="1"/>
                <c:pt idx="0">
                  <c:v>A) Foreign Investment</c:v>
                </c:pt>
              </c:strCache>
            </c:strRef>
          </c:tx>
          <c:spPr>
            <a:ln w="19050" cap="rnd" cmpd="sng" algn="ctr">
              <a:solidFill>
                <a:schemeClr val="accent3"/>
              </a:solidFill>
              <a:prstDash val="solid"/>
              <a:round/>
            </a:ln>
            <a:effectLst/>
          </c:spPr>
          <c:marker>
            <c:spPr>
              <a:solidFill>
                <a:schemeClr val="accent3"/>
              </a:solidFill>
              <a:ln w="6350" cap="flat" cmpd="sng" algn="ctr">
                <a:solidFill>
                  <a:schemeClr val="accent3"/>
                </a:solidFill>
                <a:prstDash val="solid"/>
                <a:round/>
              </a:ln>
              <a:effectLst/>
            </c:spPr>
          </c:marker>
          <c:cat>
            <c:strRef>
              <c:f>'https://d.docs.live.net/ee19cfac9c0ac879/ProjectPhD/macroeconomyindia/IndianEconomyMacroanalysis/[Trade and capital acc 9th Aug.xlsx]current and capital balance'!$B$4:$B$20</c:f>
              <c:strCache>
                <c:ptCount val="17"/>
                <c:pt idx="0">
                  <c:v>1950-51   </c:v>
                </c:pt>
                <c:pt idx="1">
                  <c:v>1951-52   </c:v>
                </c:pt>
                <c:pt idx="2">
                  <c:v>1952-53   </c:v>
                </c:pt>
                <c:pt idx="3">
                  <c:v>1953-54   </c:v>
                </c:pt>
                <c:pt idx="4">
                  <c:v>1954-55   </c:v>
                </c:pt>
                <c:pt idx="5">
                  <c:v>1955-56   </c:v>
                </c:pt>
                <c:pt idx="6">
                  <c:v>1956-57   </c:v>
                </c:pt>
                <c:pt idx="7">
                  <c:v>1957-58   </c:v>
                </c:pt>
                <c:pt idx="8">
                  <c:v>1958-59   </c:v>
                </c:pt>
                <c:pt idx="9">
                  <c:v>1959-60   </c:v>
                </c:pt>
                <c:pt idx="10">
                  <c:v>1960-61   </c:v>
                </c:pt>
                <c:pt idx="11">
                  <c:v>1961-62   </c:v>
                </c:pt>
                <c:pt idx="12">
                  <c:v>1962-63   </c:v>
                </c:pt>
                <c:pt idx="13">
                  <c:v>1963-64   </c:v>
                </c:pt>
                <c:pt idx="14">
                  <c:v>1964-65   </c:v>
                </c:pt>
                <c:pt idx="15">
                  <c:v>1965-66   </c:v>
                </c:pt>
                <c:pt idx="16">
                  <c:v>1966-67   </c:v>
                </c:pt>
              </c:strCache>
            </c:strRef>
          </c:cat>
          <c:val>
            <c:numRef>
              <c:f>'https://d.docs.live.net/ee19cfac9c0ac879/ProjectPhD/macroeconomyindia/IndianEconomyMacroanalysis/[Trade and capital acc 9th Aug.xlsx]current and capital balance'!$E$4:$E$20</c:f>
              <c:numCache>
                <c:formatCode>General</c:formatCode>
                <c:ptCount val="17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8</c:v>
                </c:pt>
                <c:pt idx="4">
                  <c:v>8</c:v>
                </c:pt>
                <c:pt idx="5">
                  <c:v>24</c:v>
                </c:pt>
                <c:pt idx="6">
                  <c:v>21</c:v>
                </c:pt>
                <c:pt idx="7">
                  <c:v>3</c:v>
                </c:pt>
                <c:pt idx="8">
                  <c:v>10</c:v>
                </c:pt>
                <c:pt idx="9">
                  <c:v>52</c:v>
                </c:pt>
                <c:pt idx="10">
                  <c:v>28</c:v>
                </c:pt>
                <c:pt idx="11">
                  <c:v>30</c:v>
                </c:pt>
                <c:pt idx="12">
                  <c:v>0</c:v>
                </c:pt>
                <c:pt idx="13">
                  <c:v>26</c:v>
                </c:pt>
                <c:pt idx="14">
                  <c:v>47</c:v>
                </c:pt>
                <c:pt idx="15">
                  <c:v>18</c:v>
                </c:pt>
                <c:pt idx="16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34B-4F97-8598-086DD3D875FA}"/>
            </c:ext>
          </c:extLst>
        </c:ser>
        <c:ser>
          <c:idx val="3"/>
          <c:order val="3"/>
          <c:tx>
            <c:strRef>
              <c:f>'https://d.docs.live.net/ee19cfac9c0ac879/ProjectPhD/macroeconomyindia/IndianEconomyMacroanalysis/[Trade and capital acc 9th Aug.xlsx]current and capital balance'!$F$3</c:f>
              <c:strCache>
                <c:ptCount val="1"/>
                <c:pt idx="0">
                  <c:v>B) External assistance, net</c:v>
                </c:pt>
              </c:strCache>
            </c:strRef>
          </c:tx>
          <c:spPr>
            <a:ln w="19050" cap="rnd" cmpd="sng" algn="ctr">
              <a:solidFill>
                <a:schemeClr val="accent4"/>
              </a:solidFill>
              <a:prstDash val="solid"/>
              <a:round/>
            </a:ln>
            <a:effectLst/>
          </c:spPr>
          <c:marker>
            <c:spPr>
              <a:noFill/>
              <a:ln w="6350" cap="flat" cmpd="sng" algn="ctr">
                <a:solidFill>
                  <a:schemeClr val="accent4"/>
                </a:solidFill>
                <a:prstDash val="solid"/>
                <a:round/>
              </a:ln>
              <a:effectLst/>
            </c:spPr>
          </c:marker>
          <c:cat>
            <c:strRef>
              <c:f>'https://d.docs.live.net/ee19cfac9c0ac879/ProjectPhD/macroeconomyindia/IndianEconomyMacroanalysis/[Trade and capital acc 9th Aug.xlsx]current and capital balance'!$B$4:$B$20</c:f>
              <c:strCache>
                <c:ptCount val="17"/>
                <c:pt idx="0">
                  <c:v>1950-51   </c:v>
                </c:pt>
                <c:pt idx="1">
                  <c:v>1951-52   </c:v>
                </c:pt>
                <c:pt idx="2">
                  <c:v>1952-53   </c:v>
                </c:pt>
                <c:pt idx="3">
                  <c:v>1953-54   </c:v>
                </c:pt>
                <c:pt idx="4">
                  <c:v>1954-55   </c:v>
                </c:pt>
                <c:pt idx="5">
                  <c:v>1955-56   </c:v>
                </c:pt>
                <c:pt idx="6">
                  <c:v>1956-57   </c:v>
                </c:pt>
                <c:pt idx="7">
                  <c:v>1957-58   </c:v>
                </c:pt>
                <c:pt idx="8">
                  <c:v>1958-59   </c:v>
                </c:pt>
                <c:pt idx="9">
                  <c:v>1959-60   </c:v>
                </c:pt>
                <c:pt idx="10">
                  <c:v>1960-61   </c:v>
                </c:pt>
                <c:pt idx="11">
                  <c:v>1961-62   </c:v>
                </c:pt>
                <c:pt idx="12">
                  <c:v>1962-63   </c:v>
                </c:pt>
                <c:pt idx="13">
                  <c:v>1963-64   </c:v>
                </c:pt>
                <c:pt idx="14">
                  <c:v>1964-65   </c:v>
                </c:pt>
                <c:pt idx="15">
                  <c:v>1965-66   </c:v>
                </c:pt>
                <c:pt idx="16">
                  <c:v>1966-67   </c:v>
                </c:pt>
              </c:strCache>
            </c:strRef>
          </c:cat>
          <c:val>
            <c:numRef>
              <c:f>'https://d.docs.live.net/ee19cfac9c0ac879/ProjectPhD/macroeconomyindia/IndianEconomyMacroanalysis/[Trade and capital acc 9th Aug.xlsx]current and capital balance'!$F$4:$F$20</c:f>
              <c:numCache>
                <c:formatCode>General</c:formatCode>
                <c:ptCount val="17"/>
                <c:pt idx="0">
                  <c:v>-5</c:v>
                </c:pt>
                <c:pt idx="1">
                  <c:v>47</c:v>
                </c:pt>
                <c:pt idx="2">
                  <c:v>22</c:v>
                </c:pt>
                <c:pt idx="3">
                  <c:v>-10</c:v>
                </c:pt>
                <c:pt idx="4">
                  <c:v>-10</c:v>
                </c:pt>
                <c:pt idx="5">
                  <c:v>6</c:v>
                </c:pt>
                <c:pt idx="6">
                  <c:v>27</c:v>
                </c:pt>
                <c:pt idx="7">
                  <c:v>36</c:v>
                </c:pt>
                <c:pt idx="8">
                  <c:v>218</c:v>
                </c:pt>
                <c:pt idx="9">
                  <c:v>175</c:v>
                </c:pt>
                <c:pt idx="10">
                  <c:v>219</c:v>
                </c:pt>
                <c:pt idx="11">
                  <c:v>214</c:v>
                </c:pt>
                <c:pt idx="12">
                  <c:v>343</c:v>
                </c:pt>
                <c:pt idx="13">
                  <c:v>388</c:v>
                </c:pt>
                <c:pt idx="14">
                  <c:v>544</c:v>
                </c:pt>
                <c:pt idx="15">
                  <c:v>475</c:v>
                </c:pt>
                <c:pt idx="16">
                  <c:v>822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34B-4F97-8598-086DD3D875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5873904"/>
        <c:axId val="158621312"/>
      </c:lineChart>
      <c:catAx>
        <c:axId val="265873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621312"/>
        <c:crosses val="autoZero"/>
        <c:auto val="1"/>
        <c:lblAlgn val="ctr"/>
        <c:lblOffset val="100"/>
        <c:noMultiLvlLbl val="0"/>
      </c:catAx>
      <c:valAx>
        <c:axId val="158621312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5873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0403001255277872"/>
          <c:y val="0.10209091552207498"/>
          <c:w val="0.24923085701243866"/>
          <c:h val="0.258905211096871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'[calcualtion for GDP.xlsx]Investment Data'!$C$2</c:f>
              <c:strCache>
                <c:ptCount val="1"/>
                <c:pt idx="0">
                  <c:v>Household (%)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shade val="65000"/>
                </a:schemeClr>
              </a:solidFill>
              <a:ln w="9525">
                <a:solidFill>
                  <a:schemeClr val="accent3">
                    <a:shade val="65000"/>
                  </a:schemeClr>
                </a:solidFill>
              </a:ln>
              <a:effectLst/>
            </c:spPr>
          </c:marker>
          <c:cat>
            <c:strRef>
              <c:f>'[calcualtion for GDP.xlsx]Investment Data'!$B$3:$B$19</c:f>
              <c:strCache>
                <c:ptCount val="17"/>
                <c:pt idx="0">
                  <c:v>1950-51   </c:v>
                </c:pt>
                <c:pt idx="1">
                  <c:v>1951-52   </c:v>
                </c:pt>
                <c:pt idx="2">
                  <c:v>1952-53   </c:v>
                </c:pt>
                <c:pt idx="3">
                  <c:v>1953-54   </c:v>
                </c:pt>
                <c:pt idx="4">
                  <c:v>1954-55   </c:v>
                </c:pt>
                <c:pt idx="5">
                  <c:v>1955-56   </c:v>
                </c:pt>
                <c:pt idx="6">
                  <c:v>1956-57   </c:v>
                </c:pt>
                <c:pt idx="7">
                  <c:v>1957-58   </c:v>
                </c:pt>
                <c:pt idx="8">
                  <c:v>1958-59   </c:v>
                </c:pt>
                <c:pt idx="9">
                  <c:v>1959-60   </c:v>
                </c:pt>
                <c:pt idx="10">
                  <c:v>1960-61   </c:v>
                </c:pt>
                <c:pt idx="11">
                  <c:v>1961-62   </c:v>
                </c:pt>
                <c:pt idx="12">
                  <c:v>1962-63   </c:v>
                </c:pt>
                <c:pt idx="13">
                  <c:v>1963-64   </c:v>
                </c:pt>
                <c:pt idx="14">
                  <c:v>1964-65   </c:v>
                </c:pt>
                <c:pt idx="15">
                  <c:v>1965-66   </c:v>
                </c:pt>
                <c:pt idx="16">
                  <c:v>1966-67   </c:v>
                </c:pt>
              </c:strCache>
            </c:strRef>
          </c:cat>
          <c:val>
            <c:numRef>
              <c:f>'[calcualtion for GDP.xlsx]Investment Data'!$C$3:$C$19</c:f>
              <c:numCache>
                <c:formatCode>0.00</c:formatCode>
                <c:ptCount val="17"/>
                <c:pt idx="0">
                  <c:v>49.758919961427196</c:v>
                </c:pt>
                <c:pt idx="1">
                  <c:v>46.707638279192274</c:v>
                </c:pt>
                <c:pt idx="2">
                  <c:v>57.785087719298247</c:v>
                </c:pt>
                <c:pt idx="3">
                  <c:v>57.31559854897219</c:v>
                </c:pt>
                <c:pt idx="4">
                  <c:v>36.802270577105013</c:v>
                </c:pt>
                <c:pt idx="5">
                  <c:v>41.414885777450259</c:v>
                </c:pt>
                <c:pt idx="6">
                  <c:v>41.311300639658846</c:v>
                </c:pt>
                <c:pt idx="7">
                  <c:v>32.091836734693878</c:v>
                </c:pt>
                <c:pt idx="8">
                  <c:v>32.968299711815561</c:v>
                </c:pt>
                <c:pt idx="9">
                  <c:v>36.796949475691129</c:v>
                </c:pt>
                <c:pt idx="10">
                  <c:v>27.070063694267514</c:v>
                </c:pt>
                <c:pt idx="11">
                  <c:v>24.044117647058822</c:v>
                </c:pt>
                <c:pt idx="12">
                  <c:v>29.219719229513547</c:v>
                </c:pt>
                <c:pt idx="13">
                  <c:v>19.994254524561907</c:v>
                </c:pt>
                <c:pt idx="14">
                  <c:v>23.774509803921568</c:v>
                </c:pt>
                <c:pt idx="15">
                  <c:v>29.586191635317547</c:v>
                </c:pt>
                <c:pt idx="16">
                  <c:v>41.506163328197225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31-4C1F-84D3-DC6891BD0600}"/>
            </c:ext>
          </c:extLst>
        </c:ser>
        <c:ser>
          <c:idx val="1"/>
          <c:order val="1"/>
          <c:tx>
            <c:strRef>
              <c:f>'[calcualtion for GDP.xlsx]Investment Data'!$D$2</c:f>
              <c:strCache>
                <c:ptCount val="1"/>
                <c:pt idx="0">
                  <c:v>Private Corporate (%)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'[calcualtion for GDP.xlsx]Investment Data'!$B$3:$B$19</c:f>
              <c:strCache>
                <c:ptCount val="17"/>
                <c:pt idx="0">
                  <c:v>1950-51   </c:v>
                </c:pt>
                <c:pt idx="1">
                  <c:v>1951-52   </c:v>
                </c:pt>
                <c:pt idx="2">
                  <c:v>1952-53   </c:v>
                </c:pt>
                <c:pt idx="3">
                  <c:v>1953-54   </c:v>
                </c:pt>
                <c:pt idx="4">
                  <c:v>1954-55   </c:v>
                </c:pt>
                <c:pt idx="5">
                  <c:v>1955-56   </c:v>
                </c:pt>
                <c:pt idx="6">
                  <c:v>1956-57   </c:v>
                </c:pt>
                <c:pt idx="7">
                  <c:v>1957-58   </c:v>
                </c:pt>
                <c:pt idx="8">
                  <c:v>1958-59   </c:v>
                </c:pt>
                <c:pt idx="9">
                  <c:v>1959-60   </c:v>
                </c:pt>
                <c:pt idx="10">
                  <c:v>1960-61   </c:v>
                </c:pt>
                <c:pt idx="11">
                  <c:v>1961-62   </c:v>
                </c:pt>
                <c:pt idx="12">
                  <c:v>1962-63   </c:v>
                </c:pt>
                <c:pt idx="13">
                  <c:v>1963-64   </c:v>
                </c:pt>
                <c:pt idx="14">
                  <c:v>1964-65   </c:v>
                </c:pt>
                <c:pt idx="15">
                  <c:v>1965-66   </c:v>
                </c:pt>
                <c:pt idx="16">
                  <c:v>1966-67   </c:v>
                </c:pt>
              </c:strCache>
            </c:strRef>
          </c:cat>
          <c:val>
            <c:numRef>
              <c:f>'[calcualtion for GDP.xlsx]Investment Data'!$D$3:$D$19</c:f>
              <c:numCache>
                <c:formatCode>0.00</c:formatCode>
                <c:ptCount val="17"/>
                <c:pt idx="0">
                  <c:v>21.890067502410801</c:v>
                </c:pt>
                <c:pt idx="1">
                  <c:v>23.266022827041262</c:v>
                </c:pt>
                <c:pt idx="2">
                  <c:v>9.6491228070175428</c:v>
                </c:pt>
                <c:pt idx="3">
                  <c:v>1.9347037484885126</c:v>
                </c:pt>
                <c:pt idx="4">
                  <c:v>15.231788079470199</c:v>
                </c:pt>
                <c:pt idx="5">
                  <c:v>17.096536477523948</c:v>
                </c:pt>
                <c:pt idx="6">
                  <c:v>19.349680170575692</c:v>
                </c:pt>
                <c:pt idx="7">
                  <c:v>21.581632653061224</c:v>
                </c:pt>
                <c:pt idx="8">
                  <c:v>15.21613832853026</c:v>
                </c:pt>
                <c:pt idx="9">
                  <c:v>15.490943755958057</c:v>
                </c:pt>
                <c:pt idx="10">
                  <c:v>22.770700636942674</c:v>
                </c:pt>
                <c:pt idx="11">
                  <c:v>29.191176470588236</c:v>
                </c:pt>
                <c:pt idx="12">
                  <c:v>18.90303623898139</c:v>
                </c:pt>
                <c:pt idx="13">
                  <c:v>26.802642918701526</c:v>
                </c:pt>
                <c:pt idx="14">
                  <c:v>23.627450980392155</c:v>
                </c:pt>
                <c:pt idx="15">
                  <c:v>16.485948218632441</c:v>
                </c:pt>
                <c:pt idx="16">
                  <c:v>12.923728813559322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31-4C1F-84D3-DC6891BD0600}"/>
            </c:ext>
          </c:extLst>
        </c:ser>
        <c:ser>
          <c:idx val="2"/>
          <c:order val="2"/>
          <c:tx>
            <c:strRef>
              <c:f>'[calcualtion for GDP.xlsx]Investment Data'!$E$2</c:f>
              <c:strCache>
                <c:ptCount val="1"/>
                <c:pt idx="0">
                  <c:v>Public (%)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tint val="65000"/>
                </a:schemeClr>
              </a:solidFill>
              <a:ln w="9525">
                <a:solidFill>
                  <a:schemeClr val="accent3">
                    <a:tint val="65000"/>
                  </a:schemeClr>
                </a:solidFill>
              </a:ln>
              <a:effectLst/>
            </c:spPr>
          </c:marker>
          <c:cat>
            <c:strRef>
              <c:f>'[calcualtion for GDP.xlsx]Investment Data'!$B$3:$B$19</c:f>
              <c:strCache>
                <c:ptCount val="17"/>
                <c:pt idx="0">
                  <c:v>1950-51   </c:v>
                </c:pt>
                <c:pt idx="1">
                  <c:v>1951-52   </c:v>
                </c:pt>
                <c:pt idx="2">
                  <c:v>1952-53   </c:v>
                </c:pt>
                <c:pt idx="3">
                  <c:v>1953-54   </c:v>
                </c:pt>
                <c:pt idx="4">
                  <c:v>1954-55   </c:v>
                </c:pt>
                <c:pt idx="5">
                  <c:v>1955-56   </c:v>
                </c:pt>
                <c:pt idx="6">
                  <c:v>1956-57   </c:v>
                </c:pt>
                <c:pt idx="7">
                  <c:v>1957-58   </c:v>
                </c:pt>
                <c:pt idx="8">
                  <c:v>1958-59   </c:v>
                </c:pt>
                <c:pt idx="9">
                  <c:v>1959-60   </c:v>
                </c:pt>
                <c:pt idx="10">
                  <c:v>1960-61   </c:v>
                </c:pt>
                <c:pt idx="11">
                  <c:v>1961-62   </c:v>
                </c:pt>
                <c:pt idx="12">
                  <c:v>1962-63   </c:v>
                </c:pt>
                <c:pt idx="13">
                  <c:v>1963-64   </c:v>
                </c:pt>
                <c:pt idx="14">
                  <c:v>1964-65   </c:v>
                </c:pt>
                <c:pt idx="15">
                  <c:v>1965-66   </c:v>
                </c:pt>
                <c:pt idx="16">
                  <c:v>1966-67   </c:v>
                </c:pt>
              </c:strCache>
            </c:strRef>
          </c:cat>
          <c:val>
            <c:numRef>
              <c:f>'[calcualtion for GDP.xlsx]Investment Data'!$E$3:$E$19</c:f>
              <c:numCache>
                <c:formatCode>0.00</c:formatCode>
                <c:ptCount val="17"/>
                <c:pt idx="0">
                  <c:v>28.351012536162006</c:v>
                </c:pt>
                <c:pt idx="1">
                  <c:v>30.026338893766464</c:v>
                </c:pt>
                <c:pt idx="2">
                  <c:v>32.456140350877192</c:v>
                </c:pt>
                <c:pt idx="3">
                  <c:v>40.749697702539301</c:v>
                </c:pt>
                <c:pt idx="4">
                  <c:v>48.060548722800377</c:v>
                </c:pt>
                <c:pt idx="5">
                  <c:v>41.488577745025793</c:v>
                </c:pt>
                <c:pt idx="6">
                  <c:v>39.339019189765459</c:v>
                </c:pt>
                <c:pt idx="7">
                  <c:v>46.326530612244895</c:v>
                </c:pt>
                <c:pt idx="8">
                  <c:v>51.757925072046106</c:v>
                </c:pt>
                <c:pt idx="9">
                  <c:v>47.664442326024783</c:v>
                </c:pt>
                <c:pt idx="10">
                  <c:v>50.119426751592357</c:v>
                </c:pt>
                <c:pt idx="11">
                  <c:v>46.764705882352942</c:v>
                </c:pt>
                <c:pt idx="12">
                  <c:v>51.909892262487759</c:v>
                </c:pt>
                <c:pt idx="13">
                  <c:v>53.203102556736567</c:v>
                </c:pt>
                <c:pt idx="14">
                  <c:v>52.598039215686278</c:v>
                </c:pt>
                <c:pt idx="15">
                  <c:v>53.949988935605219</c:v>
                </c:pt>
                <c:pt idx="16">
                  <c:v>45.570107858243453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C31-4C1F-84D3-DC6891BD06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6532008"/>
        <c:axId val="426531352"/>
      </c:lineChart>
      <c:catAx>
        <c:axId val="426532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6531352"/>
        <c:crosses val="autoZero"/>
        <c:auto val="1"/>
        <c:lblAlgn val="ctr"/>
        <c:lblOffset val="100"/>
        <c:noMultiLvlLbl val="0"/>
      </c:catAx>
      <c:valAx>
        <c:axId val="426531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6532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B6854-B589-5982-585A-8002D05D0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7A8C02-C299-691C-AB48-B505178F6C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7225B-76EB-2A3B-4EDB-3A8D2E240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C8CC5-2943-4EB5-99A6-D4DBCB5C7E56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153BD-C79E-EC83-4A17-0C6F0A776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CDBCA-C1B9-DC34-0154-D68ABD2DF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7110-D0B6-401C-9BFA-E6116EBFFA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161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B4F13-2D00-C83E-5934-ED04B708F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7F3EB4-A033-007B-8327-B35AA4904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AC8B6-731A-DFF3-67A3-61B98A811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C8CC5-2943-4EB5-99A6-D4DBCB5C7E56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E66AA-9C8E-40CD-037A-3017CD3D8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3407C-49C5-9E4D-F799-70180F232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7110-D0B6-401C-9BFA-E6116EBFFA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186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BFC42C-97A9-35A4-C5C4-FFBA3F4AB1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B57501-2954-6141-59F9-39BD71FFB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C2B8E-EC6A-7B6D-5D48-F29943D20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C8CC5-2943-4EB5-99A6-D4DBCB5C7E56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9B096-D05C-D1B5-DDD1-53EB01346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97016-6F77-27BB-F143-86A4261B9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7110-D0B6-401C-9BFA-E6116EBFFA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8439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77170-5D89-2838-8606-78FAFF274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BE76C-AC45-C3B5-9F67-111162930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211D0-8E0E-398C-A902-22F0D4265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C8CC5-2943-4EB5-99A6-D4DBCB5C7E56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2116A-A510-63F6-B32F-909AE2C18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700DB4-2E25-550F-5C64-7B993C760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7110-D0B6-401C-9BFA-E6116EBFFA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82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6D3CC-3C19-0591-5767-68C7FCE87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EBDE0-5E18-457D-2CBE-B6DA29E77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F6349-1BF2-6370-4A02-32FDEA3CD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C8CC5-2943-4EB5-99A6-D4DBCB5C7E56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4E284-9DDD-1222-9205-D8BE7258C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9C305-0922-2570-F820-4DB630F8E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7110-D0B6-401C-9BFA-E6116EBFFA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3422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C64CA-9883-A1BC-4CA1-68FAC42CB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DE787-C5D9-D12D-04BC-13ED962C4E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1480FE-2749-F340-E964-5219BC451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56E678-5533-FD21-575E-3F3E631A4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C8CC5-2943-4EB5-99A6-D4DBCB5C7E56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F0B80E-7EC8-2C88-E044-19982B00F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EAC8B-C72E-8EC7-AED0-6B8EC63DE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7110-D0B6-401C-9BFA-E6116EBFFA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2279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61D2A-2DC7-962F-A696-2055F7A07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3548F3-8FAD-5D51-43EA-78DA17A0E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BFE4D3-4905-A709-828F-7791A31BD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AE5D56-22C9-C7ED-4669-24EA37068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F6CC2A-B3C3-0381-C3C2-71D58ACD1C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C02F9-04DF-21F3-F607-79F15C380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C8CC5-2943-4EB5-99A6-D4DBCB5C7E56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C634B7-4FAE-C330-8DE1-A417B45E1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8A1B3C-F7C0-7F9B-05C2-3BF8AA371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7110-D0B6-401C-9BFA-E6116EBFFA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128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5A091-8C20-A401-2C01-D9F2961C6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5B6BA0-C7EF-1EF9-06A4-DE6F49691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C8CC5-2943-4EB5-99A6-D4DBCB5C7E56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AD025-6805-27BC-3D46-D1DE0106A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492B99-60ED-A6C4-B24B-0E3D551D0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7110-D0B6-401C-9BFA-E6116EBFFA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72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19A6CA-BD75-9A70-E4B1-76090E9F0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C8CC5-2943-4EB5-99A6-D4DBCB5C7E56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CF690D-09A1-7E95-83D4-036A96C05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E573A4-B337-364A-96CC-6670721BB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7110-D0B6-401C-9BFA-E6116EBFFA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4825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6CD35-2F39-FD2A-E099-B50197497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47C86-05EC-C0C4-87EA-F4B055CDC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DFE6D-8DF1-9540-B47D-C8FC1761D9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72E310-888E-1CF6-7E70-6B2E6375D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C8CC5-2943-4EB5-99A6-D4DBCB5C7E56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CEEB0E-B762-4899-6920-87B6CEDA4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EC5788-9C97-00AA-B4E9-7D58A68F2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7110-D0B6-401C-9BFA-E6116EBFFA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817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86D39-D73B-86CA-33B1-A0EC5D755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9EE01C-A044-FBF1-D036-54D93C4A84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83DCE7-666B-C36D-947B-5FCFFDC90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E101CC-4FE4-7907-2A87-B9BC38D20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C8CC5-2943-4EB5-99A6-D4DBCB5C7E56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4EF2C7-8FBE-5309-A91D-1B272DD8D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CCB186-8DF1-DA46-4A8A-2EB42A741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7110-D0B6-401C-9BFA-E6116EBFFA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858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FFBF24-334B-7CFB-75B9-22735FE56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15E93E-B0C2-92A7-C53B-22DCCC55F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5965F-6F22-8343-8B0A-5393991379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C8CC5-2943-4EB5-99A6-D4DBCB5C7E56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34A6F-5F8F-2745-DB6A-8E152FCF3C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BEDF4-3E09-920C-1B86-7540704262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07110-D0B6-401C-9BFA-E6116EBFFA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2889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4F5DE-D56B-BE04-C902-671E452BFD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The Drive to Industrialize under Nehru’s leadership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233128-31AA-D6E2-FEBD-A4E82E8AB7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1950–66</a:t>
            </a:r>
          </a:p>
        </p:txBody>
      </p:sp>
    </p:spTree>
    <p:extLst>
      <p:ext uri="{BB962C8B-B14F-4D97-AF65-F5344CB8AC3E}">
        <p14:creationId xmlns:p14="http://schemas.microsoft.com/office/powerpoint/2010/main" val="443239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8F0C5F-4898-9120-EAB9-A3963E652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IN" sz="4000" dirty="0"/>
              <a:t>Impact of policy on economy (growth rate in %)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045B100-4B01-997C-E70D-4A3E1F4D7A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76359"/>
              </p:ext>
            </p:extLst>
          </p:nvPr>
        </p:nvGraphicFramePr>
        <p:xfrm>
          <a:off x="838200" y="2116511"/>
          <a:ext cx="10506458" cy="3777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55">
                  <a:extLst>
                    <a:ext uri="{9D8B030D-6E8A-4147-A177-3AD203B41FA5}">
                      <a16:colId xmlns:a16="http://schemas.microsoft.com/office/drawing/2014/main" val="1788262892"/>
                    </a:ext>
                  </a:extLst>
                </a:gridCol>
                <a:gridCol w="1626227">
                  <a:extLst>
                    <a:ext uri="{9D8B030D-6E8A-4147-A177-3AD203B41FA5}">
                      <a16:colId xmlns:a16="http://schemas.microsoft.com/office/drawing/2014/main" val="2598196045"/>
                    </a:ext>
                  </a:extLst>
                </a:gridCol>
                <a:gridCol w="1626227">
                  <a:extLst>
                    <a:ext uri="{9D8B030D-6E8A-4147-A177-3AD203B41FA5}">
                      <a16:colId xmlns:a16="http://schemas.microsoft.com/office/drawing/2014/main" val="3498371432"/>
                    </a:ext>
                  </a:extLst>
                </a:gridCol>
                <a:gridCol w="1510284">
                  <a:extLst>
                    <a:ext uri="{9D8B030D-6E8A-4147-A177-3AD203B41FA5}">
                      <a16:colId xmlns:a16="http://schemas.microsoft.com/office/drawing/2014/main" val="3316922802"/>
                    </a:ext>
                  </a:extLst>
                </a:gridCol>
                <a:gridCol w="1386781">
                  <a:extLst>
                    <a:ext uri="{9D8B030D-6E8A-4147-A177-3AD203B41FA5}">
                      <a16:colId xmlns:a16="http://schemas.microsoft.com/office/drawing/2014/main" val="1070282227"/>
                    </a:ext>
                  </a:extLst>
                </a:gridCol>
                <a:gridCol w="1386781">
                  <a:extLst>
                    <a:ext uri="{9D8B030D-6E8A-4147-A177-3AD203B41FA5}">
                      <a16:colId xmlns:a16="http://schemas.microsoft.com/office/drawing/2014/main" val="1902783140"/>
                    </a:ext>
                  </a:extLst>
                </a:gridCol>
                <a:gridCol w="1807703">
                  <a:extLst>
                    <a:ext uri="{9D8B030D-6E8A-4147-A177-3AD203B41FA5}">
                      <a16:colId xmlns:a16="http://schemas.microsoft.com/office/drawing/2014/main" val="3968441757"/>
                    </a:ext>
                  </a:extLst>
                </a:gridCol>
              </a:tblGrid>
              <a:tr h="1234642"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 dirty="0">
                          <a:effectLst/>
                        </a:rPr>
                        <a:t>Period (Base Year 2004–05)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Private Final Consumption Expenditure 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 dirty="0">
                          <a:effectLst/>
                        </a:rPr>
                        <a:t>Government Final Consumption Expenditure 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Gross Fixed Capital Formation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Exports of Goods and Services 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Imports of Goods and Services 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GDP at Market Prices 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extLst>
                  <a:ext uri="{0D108BD9-81ED-4DB2-BD59-A6C34878D82A}">
                    <a16:rowId xmlns:a16="http://schemas.microsoft.com/office/drawing/2014/main" val="4202274178"/>
                  </a:ext>
                </a:extLst>
              </a:tr>
              <a:tr h="653919"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 dirty="0">
                          <a:effectLst/>
                        </a:rPr>
                        <a:t>1950–1966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3.12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6.81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6.8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0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2.56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3.66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extLst>
                  <a:ext uri="{0D108BD9-81ED-4DB2-BD59-A6C34878D82A}">
                    <a16:rowId xmlns:a16="http://schemas.microsoft.com/office/drawing/2014/main" val="115931094"/>
                  </a:ext>
                </a:extLst>
              </a:tr>
              <a:tr h="1234642"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 dirty="0">
                          <a:effectLst/>
                        </a:rPr>
                        <a:t>Period (Base Year 2004–05)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Agriculture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Industry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Services (Including Construction)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3" marR="15123" marT="15123" marB="0" anchor="b"/>
                </a:tc>
                <a:extLst>
                  <a:ext uri="{0D108BD9-81ED-4DB2-BD59-A6C34878D82A}">
                    <a16:rowId xmlns:a16="http://schemas.microsoft.com/office/drawing/2014/main" val="313683442"/>
                  </a:ext>
                </a:extLst>
              </a:tr>
              <a:tr h="653919"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 dirty="0">
                          <a:effectLst/>
                        </a:rPr>
                        <a:t>1950–1966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1.8</a:t>
                      </a:r>
                      <a:endParaRPr lang="en-IN" sz="1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6.1</a:t>
                      </a:r>
                      <a:endParaRPr lang="en-IN" sz="1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4.85</a:t>
                      </a:r>
                      <a:endParaRPr lang="en-IN" sz="1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3" marR="15123" marT="15123" marB="0" anchor="b"/>
                </a:tc>
                <a:extLst>
                  <a:ext uri="{0D108BD9-81ED-4DB2-BD59-A6C34878D82A}">
                    <a16:rowId xmlns:a16="http://schemas.microsoft.com/office/drawing/2014/main" val="2268548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376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9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6C28E7-3FD6-AB6A-5885-42D3BAD5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85800"/>
            <a:ext cx="10506456" cy="1157005"/>
          </a:xfrm>
        </p:spPr>
        <p:txBody>
          <a:bodyPr anchor="b">
            <a:normAutofit/>
          </a:bodyPr>
          <a:lstStyle/>
          <a:p>
            <a:pPr algn="ctr"/>
            <a:r>
              <a:rPr lang="en-IN" sz="4800" dirty="0"/>
              <a:t>Trends in Balance of Payment</a:t>
            </a:r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5E3CCD3-3D26-411C-AA42-438B9225FC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1893659"/>
              </p:ext>
            </p:extLst>
          </p:nvPr>
        </p:nvGraphicFramePr>
        <p:xfrm>
          <a:off x="838200" y="2295252"/>
          <a:ext cx="10506456" cy="3876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2567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33BD4-729C-E240-EA79-A4EE7994F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85800"/>
            <a:ext cx="10506456" cy="1157005"/>
          </a:xfrm>
        </p:spPr>
        <p:txBody>
          <a:bodyPr anchor="b">
            <a:normAutofit/>
          </a:bodyPr>
          <a:lstStyle/>
          <a:p>
            <a:pPr algn="ctr"/>
            <a:r>
              <a:rPr lang="en-IN" sz="4800" dirty="0"/>
              <a:t>Trends in Investment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0266A3D-D2E9-4E1D-9D8C-3FF8462E42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067583"/>
              </p:ext>
            </p:extLst>
          </p:nvPr>
        </p:nvGraphicFramePr>
        <p:xfrm>
          <a:off x="838200" y="2295252"/>
          <a:ext cx="10506456" cy="3876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7207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0BCFB-A69A-61B6-E4D6-72600A1F6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Shortcomings of Nehruvian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BA5DD-850F-2381-BD35-68B2DF0A8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Poverty and inequality was not addressed through redistributive policies, especially due to failure in implementing land reforms.</a:t>
            </a:r>
          </a:p>
          <a:p>
            <a:r>
              <a:rPr lang="en-IN" dirty="0"/>
              <a:t>Agricultural sector stagnated due to no public investment in agriculture.</a:t>
            </a:r>
          </a:p>
          <a:p>
            <a:r>
              <a:rPr lang="en-IN" dirty="0"/>
              <a:t>Planning and licensing mechanism faced blockages due to bureaucratic apparatus: Public enterprises were inefficiently run by politically motivated bureaucrats.</a:t>
            </a:r>
          </a:p>
          <a:p>
            <a:r>
              <a:rPr lang="en-IN" dirty="0"/>
              <a:t> Industrial production targets were not met.</a:t>
            </a:r>
          </a:p>
          <a:p>
            <a:r>
              <a:rPr lang="en-IN" dirty="0"/>
              <a:t>Heavy dependency on aid from USA to meet food stock needs.</a:t>
            </a:r>
          </a:p>
        </p:txBody>
      </p:sp>
    </p:spTree>
    <p:extLst>
      <p:ext uri="{BB962C8B-B14F-4D97-AF65-F5344CB8AC3E}">
        <p14:creationId xmlns:p14="http://schemas.microsoft.com/office/powerpoint/2010/main" val="2525524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EA8C1-08F7-A8E5-2091-38676B1CD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1965 Crisis and End of Nehruvian regime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30836-95FF-CBF0-45F2-71BCF4B8F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Failure of monsoon in 1964–66 leads to major food stock shortage.</a:t>
            </a:r>
          </a:p>
          <a:p>
            <a:r>
              <a:rPr lang="en-IN" dirty="0"/>
              <a:t>Import bill jumps up due to emergency need for food.</a:t>
            </a:r>
          </a:p>
          <a:p>
            <a:r>
              <a:rPr lang="en-IN" dirty="0"/>
              <a:t>Government expenditure hampered by China war in 1962 and Pakistan war in 1965.</a:t>
            </a:r>
          </a:p>
          <a:p>
            <a:r>
              <a:rPr lang="en-IN" dirty="0"/>
              <a:t>USA does not provide more aid in time of need.</a:t>
            </a:r>
          </a:p>
          <a:p>
            <a:r>
              <a:rPr lang="en-IN" dirty="0"/>
              <a:t>Nehru passes away in 1964, leading to a void of leadership in Congress.</a:t>
            </a:r>
          </a:p>
        </p:txBody>
      </p:sp>
    </p:spTree>
    <p:extLst>
      <p:ext uri="{BB962C8B-B14F-4D97-AF65-F5344CB8AC3E}">
        <p14:creationId xmlns:p14="http://schemas.microsoft.com/office/powerpoint/2010/main" val="694709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92AA2-CB32-E683-A04F-6869A8E81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The problems inherited from the colonial economy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851B2-01E8-9F67-B3FF-2AFC05F0F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Highly unequal agricultural sector with majority of population caught in debt and poverty.</a:t>
            </a:r>
          </a:p>
          <a:p>
            <a:r>
              <a:rPr lang="en-IN" dirty="0"/>
              <a:t>Shortage of food stock </a:t>
            </a:r>
          </a:p>
          <a:p>
            <a:r>
              <a:rPr lang="en-IN" dirty="0"/>
              <a:t>Dependency on England, USA, Middle East, and Japan for manufacturing goods, food grains, and oil.</a:t>
            </a:r>
          </a:p>
          <a:p>
            <a:r>
              <a:rPr lang="en-IN" dirty="0"/>
              <a:t>Underdeveloped Manufacturing and Financial sector.</a:t>
            </a:r>
          </a:p>
          <a:p>
            <a:r>
              <a:rPr lang="en-IN" dirty="0"/>
              <a:t>Unifying all regions of the country under the sovereign government.</a:t>
            </a:r>
          </a:p>
          <a:p>
            <a:r>
              <a:rPr lang="en-IN" dirty="0"/>
              <a:t>Create a democratic system in a divided, unequal, and largely illiterate country.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6399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02B4E-C8A7-8CF4-DCD4-C0EED98B9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Models of development for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BDD84-742F-D761-115A-9952A85DD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Early developers like USA, UK, France, Germany used colonial extraction of land, labour, and raw materials to grow.</a:t>
            </a:r>
          </a:p>
          <a:p>
            <a:r>
              <a:rPr lang="en-IN" dirty="0"/>
              <a:t>Export-led growth demonstrated by Japan. State subsidizes and disciplines export industry to compete in world market. Export demand creates resources for growth.</a:t>
            </a:r>
          </a:p>
          <a:p>
            <a:r>
              <a:rPr lang="en-IN" dirty="0"/>
              <a:t>Russian model: collectivisation of land and government appropriation of agricultural surplus which is invested in building industries to compete in world market.</a:t>
            </a:r>
          </a:p>
        </p:txBody>
      </p:sp>
    </p:spTree>
    <p:extLst>
      <p:ext uri="{BB962C8B-B14F-4D97-AF65-F5344CB8AC3E}">
        <p14:creationId xmlns:p14="http://schemas.microsoft.com/office/powerpoint/2010/main" val="921889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Nehruvian state-led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Rooted in Gandhian critique of modernization and industrialization</a:t>
            </a:r>
          </a:p>
          <a:p>
            <a:r>
              <a:rPr lang="en-US" dirty="0"/>
              <a:t>Influenced by Russian socialism and planning</a:t>
            </a:r>
          </a:p>
          <a:p>
            <a:r>
              <a:rPr lang="en-US" dirty="0"/>
              <a:t>Commitment to social transformation/ not prioritizing growth: structural changes in pattern of economic and power relations</a:t>
            </a:r>
          </a:p>
          <a:p>
            <a:r>
              <a:rPr lang="en-US" dirty="0"/>
              <a:t>Middle Way: development with morality</a:t>
            </a:r>
          </a:p>
          <a:p>
            <a:r>
              <a:rPr lang="en-US" dirty="0"/>
              <a:t>Congress pattern of politics did not allow radical social change, moreover radical politics was perceived as a strategy of leftist parties.</a:t>
            </a:r>
          </a:p>
          <a:p>
            <a:r>
              <a:rPr lang="en-US" dirty="0"/>
              <a:t>Congress had strong links with large domestic businesses and landed elite classes.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488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984AE-64AE-2591-D8C2-6ED8C9C12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Mixed Economy: The Middle 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0503A-4739-AA2C-A44C-0A624CEB6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Balance between USA market capitalism and Russian socialism.</a:t>
            </a:r>
          </a:p>
          <a:p>
            <a:r>
              <a:rPr lang="en-IN" dirty="0"/>
              <a:t>Industrialization through mixed economy: cooperation between public and private enterprise.</a:t>
            </a:r>
          </a:p>
          <a:p>
            <a:r>
              <a:rPr lang="en-IN" dirty="0"/>
              <a:t>Key sectors such as defence, infrastructure like railways, oil, airways, roads, ports to be developed through public enterprise</a:t>
            </a:r>
          </a:p>
          <a:p>
            <a:r>
              <a:rPr lang="en-US" dirty="0"/>
              <a:t>New private industry not allowed in coal, iron and steel, aircraft manufacture, ship building, telephone and telegraphic equipment, and mineral and oils.</a:t>
            </a:r>
          </a:p>
          <a:p>
            <a:r>
              <a:rPr lang="en-IN" dirty="0"/>
              <a:t>Durable and consumer industries developed by private enterprise</a:t>
            </a:r>
          </a:p>
          <a:p>
            <a:r>
              <a:rPr lang="en-IN" dirty="0"/>
              <a:t>Cottage and traditional industries developed by small-scale industries</a:t>
            </a:r>
          </a:p>
        </p:txBody>
      </p:sp>
    </p:spTree>
    <p:extLst>
      <p:ext uri="{BB962C8B-B14F-4D97-AF65-F5344CB8AC3E}">
        <p14:creationId xmlns:p14="http://schemas.microsoft.com/office/powerpoint/2010/main" val="2444963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Planning-based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Importance of Planning Commission (headed by Nehru): different from planning in South Korea and Japan; no disciplinary mechanism</a:t>
            </a:r>
          </a:p>
          <a:p>
            <a:r>
              <a:rPr lang="en-US" dirty="0"/>
              <a:t>Government through ministries can coordinate scarce capital resources and invest in infrastructure and key industries.</a:t>
            </a:r>
          </a:p>
          <a:p>
            <a:r>
              <a:rPr lang="en-US" dirty="0"/>
              <a:t>Planning Commission makes decisions regarding allocations using input-output matrices of industries.</a:t>
            </a:r>
          </a:p>
          <a:p>
            <a:r>
              <a:rPr lang="en-US" dirty="0"/>
              <a:t>Five-year plans and budget used to indicate the path of the economy to private enterprise and common man.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680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88463-8196-6E07-3540-524CEBA6D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Responses to Nehruvian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144C5-59CF-0B5E-3DF1-6C88E7794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Leftist and socialist parties wanted development to be oriented towards the agricultural sector and wanted land re-distribution to address the problem of poverty and inequality.</a:t>
            </a:r>
          </a:p>
          <a:p>
            <a:r>
              <a:rPr lang="en-IN" dirty="0"/>
              <a:t>Gandhi and his followers were sceptical of heavy industrialization and consumerism. Wanted development to be focussed on villages and subsistence economy and founded on collectives and community ownership of assets.</a:t>
            </a:r>
          </a:p>
        </p:txBody>
      </p:sp>
    </p:spTree>
    <p:extLst>
      <p:ext uri="{BB962C8B-B14F-4D97-AF65-F5344CB8AC3E}">
        <p14:creationId xmlns:p14="http://schemas.microsoft.com/office/powerpoint/2010/main" val="344639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ADECB-8A85-F6F2-1C86-95BDAAEA4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Agricultural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67CDA-C07C-B19B-A413-17D45A4E2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Economy did not produce enough food stock for population, needed to import food.</a:t>
            </a:r>
          </a:p>
          <a:p>
            <a:r>
              <a:rPr lang="en-IN" dirty="0"/>
              <a:t>From second year plan, major investment in industry, therefore agriculture did not get much public investment.</a:t>
            </a:r>
          </a:p>
          <a:p>
            <a:r>
              <a:rPr lang="en-IN" dirty="0"/>
              <a:t>Failed attempt to redistribute land through Zamindari Abolition Act, Land Redistributive Act, and tenancy reforms.</a:t>
            </a:r>
          </a:p>
          <a:p>
            <a:r>
              <a:rPr lang="en-IN" dirty="0"/>
              <a:t>Underdeveloped market for capital and inputs in agriculture.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83073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D08A-8149-2DF0-C59B-A55D5520B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External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FC213-DD33-944E-E02A-1875E6E00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Import Substitution Policy: Quotas and high tariff on manufactured goods so foreign goofs could not compete with infant Indian industries.</a:t>
            </a:r>
          </a:p>
          <a:p>
            <a:r>
              <a:rPr lang="en-IN" dirty="0"/>
              <a:t>Overvalued exchange rate to keep imports cheap as highly dependent on oil, food, and machinery.</a:t>
            </a:r>
          </a:p>
          <a:p>
            <a:r>
              <a:rPr lang="en-IN" dirty="0"/>
              <a:t>Exports became more expensive and export-oriented production stagnated: change from colonial policy.</a:t>
            </a:r>
          </a:p>
          <a:p>
            <a:r>
              <a:rPr lang="en-IN" dirty="0"/>
              <a:t>Highly dependent on foreign assistance from US and UK to buttress Balance of Payment deficit.</a:t>
            </a:r>
          </a:p>
        </p:txBody>
      </p:sp>
    </p:spTree>
    <p:extLst>
      <p:ext uri="{BB962C8B-B14F-4D97-AF65-F5344CB8AC3E}">
        <p14:creationId xmlns:p14="http://schemas.microsoft.com/office/powerpoint/2010/main" val="1094450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821</Words>
  <Application>Microsoft Office PowerPoint</Application>
  <PresentationFormat>Widescreen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Garamond</vt:lpstr>
      <vt:lpstr>Office Theme</vt:lpstr>
      <vt:lpstr>The Drive to Industrialize under Nehru’s leadership</vt:lpstr>
      <vt:lpstr>The problems inherited from the colonial economy</vt:lpstr>
      <vt:lpstr>Models of development for growth</vt:lpstr>
      <vt:lpstr>Nehruvian state-led development</vt:lpstr>
      <vt:lpstr>Mixed Economy: The Middle Way</vt:lpstr>
      <vt:lpstr>Planning-based development</vt:lpstr>
      <vt:lpstr>Responses to Nehruvian policies</vt:lpstr>
      <vt:lpstr>Agricultural policy</vt:lpstr>
      <vt:lpstr>External policy</vt:lpstr>
      <vt:lpstr>Impact of policy on economy (growth rate in %)</vt:lpstr>
      <vt:lpstr>Trends in Balance of Payment</vt:lpstr>
      <vt:lpstr>Trends in Investment</vt:lpstr>
      <vt:lpstr>Shortcomings of Nehruvian policy</vt:lpstr>
      <vt:lpstr>1965 Crisis and End of Nehruvian regime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Drive to Industrialize under Nehru’s leadership</dc:title>
  <dc:creator>Rahul De</dc:creator>
  <cp:lastModifiedBy>Anandadeep Roy</cp:lastModifiedBy>
  <cp:revision>1</cp:revision>
  <dcterms:created xsi:type="dcterms:W3CDTF">2023-06-27T05:57:44Z</dcterms:created>
  <dcterms:modified xsi:type="dcterms:W3CDTF">2023-10-13T10:06:11Z</dcterms:modified>
</cp:coreProperties>
</file>