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7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E33BAC-B648-4FC6-BF19-9E4666D0E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FB921C-CD06-4EF0-A747-25C4D2B03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AF547-04D4-4736-A69C-9FA290F9056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E73D6-DE23-49D6-B599-B18D40C6B5B3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D641-F38E-4951-B68A-DF0C119279DD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E7CBC-C47E-4E9E-9BD9-7BFBE0858A6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AED11-F9D5-41F2-BD01-5FF62FAEA5E7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773FF-1E5F-4EF2-898D-164F19A4EEE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91F02-FF3A-4A5C-AD46-64F711954E4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23301-FE85-44AE-8012-3E8D8EE7A9E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33744-7394-42CE-9E7B-96912EB70298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3CEBC-5C87-4B42-B3C6-FCC553B2122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FF20C-3F73-4F92-BFE8-4026BF5F68DD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AAB515-CAEF-4548-BA4B-084E988D0ED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27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205038"/>
            <a:ext cx="6300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3794" name="Picture 2" descr="Z:\CUP\Z1_ED\GINLEY\CH27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884488"/>
            <a:ext cx="19081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5842" name="Picture 2" descr="Z:\CUP\Z1_ED\GINLEY\CH27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1474788"/>
            <a:ext cx="4243387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7890" name="Picture 2" descr="Z:\CUP\Z1_ED\GINLEY\CH27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590800"/>
            <a:ext cx="1908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9938" name="Picture 2" descr="Z:\CUP\Z1_ED\GINLEY\CH27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455863"/>
            <a:ext cx="3060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9624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1986" name="Picture 2" descr="Z:\CUP\Z1_ED\GINLEY\CH27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33575"/>
            <a:ext cx="42465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4034" name="Picture 2" descr="Z:\CUP\Z1_ED\GINLEY\CH27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920875"/>
            <a:ext cx="30575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27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2522538"/>
            <a:ext cx="42402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27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1998663"/>
            <a:ext cx="30353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86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27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712913"/>
            <a:ext cx="30638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27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838200"/>
            <a:ext cx="3946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733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27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440848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733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27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0371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810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27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673350"/>
            <a:ext cx="19081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27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586038"/>
            <a:ext cx="63007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862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Fig27_09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8</TotalTime>
  <Words>15</Words>
  <Application>Microsoft Office PowerPoint</Application>
  <PresentationFormat>On-screen Show (4:3)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2011-11-11T10:14:27Z</dcterms:created>
  <dcterms:modified xsi:type="dcterms:W3CDTF">2011-11-16T15:52:39Z</dcterms:modified>
</cp:coreProperties>
</file>