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2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601125" y="1143000"/>
            <a:ext cx="1941750" cy="3758184"/>
            <a:chOff x="3601125" y="1143000"/>
            <a:chExt cx="1941750" cy="375818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2756" y="1956816"/>
              <a:ext cx="1618488" cy="294436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601125" y="1143000"/>
              <a:ext cx="1941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Voinigescu__AV.01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71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Kumaran, Murugan</cp:lastModifiedBy>
  <cp:revision>2</cp:revision>
  <dcterms:created xsi:type="dcterms:W3CDTF">2013-04-01T05:29:29Z</dcterms:created>
  <dcterms:modified xsi:type="dcterms:W3CDTF">2013-04-01T09:10:48Z</dcterms:modified>
</cp:coreProperties>
</file>