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9" r:id="rId2"/>
    <p:sldId id="260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00A000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25/06/2015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e05.2: Changing Doppler winds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e05.2: Changing Doppler winds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e04.1: Radar observations of birds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300" y="161925"/>
            <a:ext cx="7378700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0514" y="6419850"/>
            <a:ext cx="71845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e05.2: Changing Doppler winds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9460" y="6419850"/>
            <a:ext cx="6121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00" y="149225"/>
            <a:ext cx="118872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34537"/>
            <a:ext cx="7772400" cy="1971224"/>
          </a:xfrm>
        </p:spPr>
        <p:txBody>
          <a:bodyPr>
            <a:normAutofit fontScale="90000"/>
          </a:bodyPr>
          <a:lstStyle/>
          <a:p>
            <a:r>
              <a:rPr lang="en-US" dirty="0"/>
              <a:t>Supplement </a:t>
            </a:r>
            <a:r>
              <a:rPr lang="en-US" dirty="0" smtClean="0"/>
              <a:t>e05.2: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Doppler PPI animation in</a:t>
            </a:r>
            <a:br>
              <a:rPr lang="en-US" dirty="0" smtClean="0"/>
            </a:br>
            <a:r>
              <a:rPr lang="en-US" dirty="0" smtClean="0"/>
              <a:t>gradually changing winds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096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7620000" cy="594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0" y="161925"/>
            <a:ext cx="7620000" cy="7524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Doppler PPIs – Approaching storm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e05.2: Changing Doppler winds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9" y="1600199"/>
            <a:ext cx="1658619" cy="51847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As the storm moves in, and its echoes overwhelm the clutter at near range, note how the winds at all levels gradually intensify, with stronger winds </a:t>
            </a:r>
            <a:r>
              <a:rPr lang="en-US" sz="2000" dirty="0" err="1" smtClean="0"/>
              <a:t>advecting</a:t>
            </a:r>
            <a:r>
              <a:rPr lang="en-US" sz="2000" dirty="0" smtClean="0"/>
              <a:t> from the SW to the NE over this 6-hr animation.</a:t>
            </a:r>
          </a:p>
        </p:txBody>
      </p:sp>
    </p:spTree>
    <p:extLst>
      <p:ext uri="{BB962C8B-B14F-4D97-AF65-F5344CB8AC3E}">
        <p14:creationId xmlns:p14="http://schemas.microsoft.com/office/powerpoint/2010/main" val="26769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0" y="161925"/>
            <a:ext cx="7620000" cy="7524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Doppler PPIs – Approaching storm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7619999" cy="5943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9" y="1600199"/>
            <a:ext cx="1658619" cy="518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few frames from the animation are being shown here individually to ease study and comparison.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e05.2: Changing Doppler winds</a:t>
            </a:r>
          </a:p>
        </p:txBody>
      </p:sp>
    </p:spTree>
    <p:extLst>
      <p:ext uri="{BB962C8B-B14F-4D97-AF65-F5344CB8AC3E}">
        <p14:creationId xmlns:p14="http://schemas.microsoft.com/office/powerpoint/2010/main" val="5363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0" y="161925"/>
            <a:ext cx="7620000" cy="7524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Doppler PPIs – Approaching storm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7619999" cy="59435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9" y="1600199"/>
            <a:ext cx="1658619" cy="518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few frames from the animation are being shown here individually to ease study and comparison.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e05.2: Changing Doppler winds</a:t>
            </a:r>
          </a:p>
        </p:txBody>
      </p:sp>
    </p:spTree>
    <p:extLst>
      <p:ext uri="{BB962C8B-B14F-4D97-AF65-F5344CB8AC3E}">
        <p14:creationId xmlns:p14="http://schemas.microsoft.com/office/powerpoint/2010/main" val="5070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0" y="161925"/>
            <a:ext cx="7620000" cy="7524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Doppler PPIs – Approaching storm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7619998" cy="59435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9" y="1600199"/>
            <a:ext cx="1658619" cy="518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few frames from the animation are being shown here individually to ease study and comparison.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e05.2: Changing Doppler winds</a:t>
            </a:r>
          </a:p>
        </p:txBody>
      </p:sp>
    </p:spTree>
    <p:extLst>
      <p:ext uri="{BB962C8B-B14F-4D97-AF65-F5344CB8AC3E}">
        <p14:creationId xmlns:p14="http://schemas.microsoft.com/office/powerpoint/2010/main" val="9718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0" y="161925"/>
            <a:ext cx="7620000" cy="7524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Doppler PPIs – Approaching storm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7619998" cy="59435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5199" y="1600199"/>
            <a:ext cx="1658619" cy="518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few frames from the animation are being shown here individually to ease study and comparison.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e05.2: Changing Doppler winds</a:t>
            </a:r>
          </a:p>
        </p:txBody>
      </p:sp>
    </p:spTree>
    <p:extLst>
      <p:ext uri="{BB962C8B-B14F-4D97-AF65-F5344CB8AC3E}">
        <p14:creationId xmlns:p14="http://schemas.microsoft.com/office/powerpoint/2010/main" val="97180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2592</TotalTime>
  <Words>167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Template</vt:lpstr>
      <vt:lpstr>Supplement e05.2: Doppler PPI animation in gradually changing winds</vt:lpstr>
      <vt:lpstr>Doppler PPIs – Approaching storm</vt:lpstr>
      <vt:lpstr>Doppler PPIs – Approaching storm</vt:lpstr>
      <vt:lpstr>Doppler PPIs – Approaching storm</vt:lpstr>
      <vt:lpstr>Doppler PPIs – Approaching storm</vt:lpstr>
      <vt:lpstr>Doppler PPIs – Approaching storm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e05.2: Changing Doppler winds</dc:title>
  <dc:creator>Frederic Fabry</dc:creator>
  <cp:lastModifiedBy>Frederic Fabry</cp:lastModifiedBy>
  <cp:revision>133</cp:revision>
  <dcterms:created xsi:type="dcterms:W3CDTF">2014-10-20T18:29:00Z</dcterms:created>
  <dcterms:modified xsi:type="dcterms:W3CDTF">2015-06-25T20:12:00Z</dcterms:modified>
</cp:coreProperties>
</file>