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59" r:id="rId2"/>
    <p:sldId id="263" r:id="rId3"/>
    <p:sldId id="262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FF"/>
    <a:srgbClr val="00A000"/>
    <a:srgbClr val="FFFF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 varScale="1">
        <p:scale>
          <a:sx n="69" d="100"/>
          <a:sy n="69" d="100"/>
        </p:scale>
        <p:origin x="-1416" y="-96"/>
      </p:cViewPr>
      <p:guideLst>
        <p:guide orient="horz" pos="2160"/>
        <p:guide pos="543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1F3DB1-E28F-4303-AB89-A08B8B2F769E}" type="datetimeFigureOut">
              <a:rPr lang="en-CA" smtClean="0"/>
              <a:t>25/06/2015</a:t>
            </a:fld>
            <a:endParaRPr lang="en-CA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2EB175-E2BF-41C0-BE4F-DE29300BE5DA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4325777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e05.3: Long-lived </a:t>
            </a:r>
            <a:r>
              <a:rPr lang="en-US" dirty="0" err="1" smtClean="0"/>
              <a:t>mesocyclones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DB3BC-D9AA-C249-9E0B-FE3AE73EEB1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80349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DB3BC-D9AA-C249-9E0B-FE3AE73EEB1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54454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96100" y="274638"/>
            <a:ext cx="2057400" cy="59610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5100" y="274638"/>
            <a:ext cx="6553200" cy="59610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DB3BC-D9AA-C249-9E0B-FE3AE73EEB1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6160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e05.3: Long-lived </a:t>
            </a:r>
            <a:r>
              <a:rPr lang="en-US" dirty="0" err="1" smtClean="0"/>
              <a:t>mesocyclones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DB3BC-D9AA-C249-9E0B-FE3AE73EEB1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54983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DB3BC-D9AA-C249-9E0B-FE3AE73EEB1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6346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1300" y="1600200"/>
            <a:ext cx="4254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DB3BC-D9AA-C249-9E0B-FE3AE73EEB1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43363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1300" y="1641943"/>
            <a:ext cx="4256088" cy="53293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1300" y="2174875"/>
            <a:ext cx="42560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41943"/>
            <a:ext cx="4346575" cy="53293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3465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DB3BC-D9AA-C249-9E0B-FE3AE73EEB1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39185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e04.1: Radar observations of birds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DB3BC-D9AA-C249-9E0B-FE3AE73EEB1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19991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DB3BC-D9AA-C249-9E0B-FE3AE73EEB1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3689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5100" y="273050"/>
            <a:ext cx="33004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4165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5100" y="1435100"/>
            <a:ext cx="33004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DB3BC-D9AA-C249-9E0B-FE3AE73EEB1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443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DB3BC-D9AA-C249-9E0B-FE3AE73EEB1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75635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1300" y="161925"/>
            <a:ext cx="7378700" cy="12557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1300" y="1600200"/>
            <a:ext cx="8732520" cy="47460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30514" y="6419850"/>
            <a:ext cx="718457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e05.3: Long-lived </a:t>
            </a:r>
            <a:r>
              <a:rPr lang="en-US" dirty="0" err="1" smtClean="0"/>
              <a:t>mesocyclones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79460" y="6419850"/>
            <a:ext cx="6121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DDB3BC-D9AA-C249-9E0B-FE3AE73EEB10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5100" y="149225"/>
            <a:ext cx="1188720" cy="133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93805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434537"/>
            <a:ext cx="7772400" cy="1971224"/>
          </a:xfrm>
        </p:spPr>
        <p:txBody>
          <a:bodyPr>
            <a:normAutofit fontScale="90000"/>
          </a:bodyPr>
          <a:lstStyle/>
          <a:p>
            <a:r>
              <a:rPr lang="en-US" dirty="0"/>
              <a:t>Supplement </a:t>
            </a:r>
            <a:r>
              <a:rPr lang="en-US" dirty="0" smtClean="0"/>
              <a:t>e05.3: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Animation of long-lived </a:t>
            </a:r>
            <a:r>
              <a:rPr lang="en-US" dirty="0" err="1" smtClean="0"/>
              <a:t>mesocyclones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709612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30" y="161925"/>
            <a:ext cx="7620000" cy="752475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Mesocyclones</a:t>
            </a:r>
            <a:r>
              <a:rPr lang="en-US" dirty="0" smtClean="0"/>
              <a:t> in time</a:t>
            </a:r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DB3BC-D9AA-C249-9E0B-FE3AE73EEB10}" type="slidenum">
              <a:rPr lang="en-US" smtClean="0"/>
              <a:t>2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0" y="1557335"/>
            <a:ext cx="1524000" cy="51847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Time sequence of a portion of 3-km Doppler CAPPIs showing several unusually long-lived </a:t>
            </a:r>
            <a:r>
              <a:rPr lang="en-US" sz="2000" dirty="0" err="1" smtClean="0"/>
              <a:t>meso</a:t>
            </a:r>
            <a:r>
              <a:rPr lang="en-US" sz="2000" dirty="0" smtClean="0"/>
              <a:t>-cyclones, some being tracked for at least 80 minutes.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e05.3: Long-lived </a:t>
            </a:r>
            <a:r>
              <a:rPr lang="en-US" dirty="0" err="1" smtClean="0"/>
              <a:t>mesocyclones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14400"/>
            <a:ext cx="7619999" cy="594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9814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30" y="161925"/>
            <a:ext cx="7620000" cy="752475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Mesocyclones</a:t>
            </a:r>
            <a:r>
              <a:rPr lang="en-US" dirty="0" smtClean="0"/>
              <a:t> in height</a:t>
            </a:r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DB3BC-D9AA-C249-9E0B-FE3AE73EEB10}" type="slidenum">
              <a:rPr lang="en-US" smtClean="0"/>
              <a:t>3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0" y="1557334"/>
            <a:ext cx="1524000" cy="530066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Animation of </a:t>
            </a:r>
            <a:r>
              <a:rPr lang="en-US" sz="2000" dirty="0" err="1" smtClean="0"/>
              <a:t>meso</a:t>
            </a:r>
            <a:r>
              <a:rPr lang="en-US" sz="2000" dirty="0" smtClean="0"/>
              <a:t>-cyclones in height, illustrating the thickness or depth of (significant) small-scale rotating signatures. Detection algorithms look for such signatures at multiple elevations.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e05.3: Long-lived </a:t>
            </a:r>
            <a:r>
              <a:rPr lang="en-US" dirty="0" err="1" smtClean="0"/>
              <a:t>mesocyclones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14400"/>
            <a:ext cx="7620000" cy="594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633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ompatibleSerif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2606</TotalTime>
  <Words>72</Words>
  <Application>Microsoft Office PowerPoint</Application>
  <PresentationFormat>On-screen Show (4:3)</PresentationFormat>
  <Paragraphs>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Template</vt:lpstr>
      <vt:lpstr>Supplement e05.3: Animation of long-lived mesocyclones</vt:lpstr>
      <vt:lpstr>Mesocyclones in time</vt:lpstr>
      <vt:lpstr>Mesocyclones in height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e05.3: Long-lived mesocyclones</dc:title>
  <dc:creator>Frederic Fabry</dc:creator>
  <cp:lastModifiedBy>Frederic Fabry</cp:lastModifiedBy>
  <cp:revision>138</cp:revision>
  <dcterms:created xsi:type="dcterms:W3CDTF">2014-10-20T18:29:00Z</dcterms:created>
  <dcterms:modified xsi:type="dcterms:W3CDTF">2015-06-25T20:12:48Z</dcterms:modified>
</cp:coreProperties>
</file>