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85" r:id="rId2"/>
    <p:sldId id="256" r:id="rId3"/>
    <p:sldId id="257" r:id="rId4"/>
    <p:sldId id="258" r:id="rId5"/>
    <p:sldId id="259" r:id="rId6"/>
    <p:sldId id="260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61" r:id="rId21"/>
    <p:sldId id="262" r:id="rId22"/>
    <p:sldId id="263" r:id="rId23"/>
    <p:sldId id="264" r:id="rId24"/>
    <p:sldId id="265" r:id="rId25"/>
    <p:sldId id="279" r:id="rId26"/>
    <p:sldId id="280" r:id="rId27"/>
    <p:sldId id="283" r:id="rId28"/>
    <p:sldId id="284" r:id="rId29"/>
    <p:sldId id="281" r:id="rId30"/>
    <p:sldId id="28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D8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2310" autoAdjust="0"/>
    <p:restoredTop sz="91667" autoAdjust="0"/>
  </p:normalViewPr>
  <p:slideViewPr>
    <p:cSldViewPr snapToGrid="0">
      <p:cViewPr varScale="1">
        <p:scale>
          <a:sx n="177" d="100"/>
          <a:sy n="177" d="100"/>
        </p:scale>
        <p:origin x="-3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77EC4-0B63-BB4D-BECE-BB4FD77C3B2A}" type="datetimeFigureOut">
              <a:rPr lang="en-US"/>
              <a:pPr/>
              <a:t>12/31/15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083AE-B99E-7544-B671-F0E6D9EF146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739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09C14-1A64-4A49-9D7C-DDF090E19F53}" type="datetimeFigureOut">
              <a:rPr lang="en-US"/>
              <a:pPr/>
              <a:t>12/31/15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71456-6249-BA48-AB97-9384995B2317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18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5” wide,</a:t>
            </a:r>
            <a:r>
              <a:rPr lang="en-US" baseline="0"/>
              <a:t> tiff.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4.62”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2.66”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5” x 5”, 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3.67”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6.66”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4.59”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7.15”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6.25”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6.21”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5.67” x 5”, 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2.14” x 3”,</a:t>
            </a:r>
            <a:r>
              <a:rPr lang="en-US" baseline="0"/>
              <a:t> jpg.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6.39”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6.8”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2” x 2.64”,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3.96”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3.37”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2.59” x 2.5”,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2.22” x 3.5”, jpg.</a:t>
            </a:r>
          </a:p>
          <a:p>
            <a:r>
              <a:rPr lang="en-US">
                <a:solidFill>
                  <a:srgbClr val="FF0000"/>
                </a:solidFill>
              </a:rPr>
              <a:t>Match</a:t>
            </a:r>
            <a:r>
              <a:rPr lang="en-US" baseline="0">
                <a:solidFill>
                  <a:srgbClr val="FF0000"/>
                </a:solidFill>
              </a:rPr>
              <a:t> arrows to old style.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2.01” x 2.75”, 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2.78” x 3.5”, jpg.</a:t>
            </a:r>
          </a:p>
          <a:p>
            <a:r>
              <a:rPr lang="en-US"/>
              <a:t>Match arrows to old</a:t>
            </a:r>
            <a:r>
              <a:rPr lang="en-US" baseline="0"/>
              <a:t> style.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3.55” x 5”, jpg.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3.78”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3.1” x 3”,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5.46” x 5”, tiff.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71456-6249-BA48-AB97-9384995B2317}" type="slidenum">
              <a:rPr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BBB65-AFE7-974C-836C-18F43E02691C}" type="datetime1">
              <a:rPr lang="en-US"/>
              <a:pPr/>
              <a:t>12/31/15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90376-75A1-0240-A416-83260588D938}" type="datetime1">
              <a:rPr lang="en-US"/>
              <a:pPr/>
              <a:t>12/31/15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15E8-A4D4-1744-9DB6-CBCF8D6E7380}" type="datetime1">
              <a:rPr lang="en-US"/>
              <a:pPr/>
              <a:t>12/31/15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D95B8-5C2B-8F4B-A9B5-C19D4604F779}" type="datetime1">
              <a:rPr lang="en-US"/>
              <a:pPr/>
              <a:t>12/31/15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7C316-DFC5-5E4A-8568-18F03D472987}" type="datetime1">
              <a:rPr lang="en-US"/>
              <a:pPr/>
              <a:t>12/31/15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BE43B-6DBA-3F40-87F9-6123F985F69E}" type="datetime1">
              <a:rPr lang="en-US"/>
              <a:pPr/>
              <a:t>12/31/15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D538D-29A3-3541-8E1F-4F551FA9B5C1}" type="datetime1">
              <a:rPr lang="en-US"/>
              <a:pPr/>
              <a:t>12/31/15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ECEAF-7178-2C40-B2AE-2966E6694F67}" type="datetime1">
              <a:rPr lang="en-US"/>
              <a:pPr/>
              <a:t>12/31/15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C65A-888A-234F-9774-30C9CAFB482F}" type="datetime1">
              <a:rPr lang="en-US"/>
              <a:pPr/>
              <a:t>12/31/15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Fig. </a:t>
            </a:r>
            <a:fld id="{55CB4D49-EBD4-7A4D-9828-DB810EEA0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CFE70-402A-8048-809A-57DBD35F78F7}" type="datetime1">
              <a:rPr lang="en-US"/>
              <a:pPr/>
              <a:t>12/31/15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E2BE-E2EB-C745-B026-68FBB094CACF}" type="datetime1">
              <a:rPr lang="en-US"/>
              <a:pPr/>
              <a:t>12/31/15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0D629-05B0-1147-9460-F04CA902B394}" type="datetime1">
              <a:rPr lang="en-US"/>
              <a:pPr/>
              <a:t>12/31/15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FF"/>
                </a:solidFill>
              </a:defRPr>
            </a:lvl1pPr>
          </a:lstStyle>
          <a:p>
            <a:fld id="{0F38229A-A9DC-3541-9EED-06C0D63E41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7683500" y="6388100"/>
            <a:ext cx="858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00FF"/>
                </a:solidFill>
              </a:rPr>
              <a:t>Figure 1.</a:t>
            </a:r>
            <a:endParaRPr lang="en-US" sz="1400" i="1">
              <a:solidFill>
                <a:srgbClr val="0000FF"/>
              </a:solidFill>
              <a:latin typeface="Times"/>
              <a:cs typeface="Time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8299" b="7353"/>
          <a:stretch>
            <a:fillRect/>
          </a:stretch>
        </p:blipFill>
        <p:spPr>
          <a:xfrm>
            <a:off x="1392766" y="2057400"/>
            <a:ext cx="2690224" cy="3017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1900" y="1955800"/>
            <a:ext cx="29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2057400"/>
            <a:ext cx="29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0800" y="1969532"/>
            <a:ext cx="29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737878" y="2514600"/>
            <a:ext cx="0" cy="242466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23264" r="25000" b="6686"/>
          <a:stretch>
            <a:fillRect/>
          </a:stretch>
        </p:blipFill>
        <p:spPr>
          <a:xfrm>
            <a:off x="4191000" y="2070100"/>
            <a:ext cx="2838450" cy="301014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591119">
            <a:off x="5987367" y="4370626"/>
            <a:ext cx="1083029" cy="385534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61667" y="4063371"/>
            <a:ext cx="33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92700" y="226535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286250" y="4914900"/>
            <a:ext cx="1219200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stealth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14119" y="4607123"/>
            <a:ext cx="563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 μm</a:t>
            </a:r>
            <a:endParaRPr lang="en-US" sz="1400" dirty="0"/>
          </a:p>
        </p:txBody>
      </p:sp>
      <p:sp>
        <p:nvSpPr>
          <p:cNvPr id="17" name="Oval 16"/>
          <p:cNvSpPr/>
          <p:nvPr/>
        </p:nvSpPr>
        <p:spPr>
          <a:xfrm rot="1591119">
            <a:off x="5003290" y="2595422"/>
            <a:ext cx="391162" cy="385534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0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-9"/>
          <p:cNvPicPr>
            <a:picLocks noChangeAspect="1"/>
          </p:cNvPicPr>
          <p:nvPr/>
        </p:nvPicPr>
        <p:blipFill>
          <a:blip r:embed="rId3"/>
          <a:srcRect t="58454"/>
          <a:stretch>
            <a:fillRect/>
          </a:stretch>
        </p:blipFill>
        <p:spPr>
          <a:xfrm>
            <a:off x="2348548" y="3613150"/>
            <a:ext cx="4572000" cy="2072026"/>
          </a:xfrm>
          <a:prstGeom prst="rect">
            <a:avLst/>
          </a:prstGeom>
        </p:spPr>
      </p:pic>
      <p:pic>
        <p:nvPicPr>
          <p:cNvPr id="3" name="Picture 2" descr="1-9"/>
          <p:cNvPicPr>
            <a:picLocks noChangeAspect="1"/>
          </p:cNvPicPr>
          <p:nvPr/>
        </p:nvPicPr>
        <p:blipFill>
          <a:blip r:embed="rId3"/>
          <a:srcRect b="47148"/>
          <a:stretch>
            <a:fillRect/>
          </a:stretch>
        </p:blipFill>
        <p:spPr>
          <a:xfrm>
            <a:off x="2348548" y="805824"/>
            <a:ext cx="4572000" cy="26358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13000" y="3702050"/>
            <a:ext cx="850900" cy="51435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623545" y="4042048"/>
            <a:ext cx="369312" cy="91440"/>
            <a:chOff x="2488152" y="4042048"/>
            <a:chExt cx="369312" cy="9144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488152" y="4087768"/>
              <a:ext cx="341071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81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6200000">
              <a:off x="2453098" y="4087768"/>
              <a:ext cx="91440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81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6200000">
              <a:off x="2811744" y="4087768"/>
              <a:ext cx="91440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81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2356796" y="371043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effectLst>
                  <a:glow rad="88900">
                    <a:schemeClr val="bg1"/>
                  </a:glow>
                </a:effectLst>
                <a:latin typeface="Times"/>
                <a:cs typeface="Times"/>
              </a:rPr>
              <a:t>100 μm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-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245" y="1338020"/>
            <a:ext cx="2743200" cy="422440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275551" y="5433968"/>
            <a:ext cx="109728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>
            <a:off x="3240498" y="5433968"/>
            <a:ext cx="9144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>
            <a:off x="4335744" y="5440318"/>
            <a:ext cx="9144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36296" y="505028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effectLst>
                  <a:glow rad="38100">
                    <a:schemeClr val="bg1"/>
                  </a:glow>
                </a:effectLst>
                <a:latin typeface="Times"/>
                <a:cs typeface="Times"/>
              </a:rPr>
              <a:t>10 μm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732" y="2003740"/>
            <a:ext cx="4572000" cy="242929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815301" y="4246517"/>
            <a:ext cx="1545336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6200000">
            <a:off x="3767548" y="4246517"/>
            <a:ext cx="9144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6200000">
            <a:off x="5326344" y="4246518"/>
            <a:ext cx="9144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242746" y="3869185"/>
            <a:ext cx="80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Times"/>
                <a:cs typeface="Times"/>
              </a:rPr>
              <a:t>10 </a:t>
            </a:r>
            <a:r>
              <a:rPr lang="en-US" b="1" dirty="0" err="1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Times"/>
                <a:cs typeface="Times"/>
              </a:rPr>
              <a:t>μm</a:t>
            </a:r>
            <a:endParaRPr lang="en-US" b="1" dirty="0">
              <a:solidFill>
                <a:schemeClr val="bg1"/>
              </a:solidFill>
              <a:effectLst>
                <a:glow>
                  <a:schemeClr val="bg1"/>
                </a:glow>
              </a:effectLst>
              <a:latin typeface="Times"/>
              <a:cs typeface="Time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L1-12_Spence.jpg"/>
          <p:cNvPicPr>
            <a:picLocks noChangeAspect="1"/>
          </p:cNvPicPr>
          <p:nvPr/>
        </p:nvPicPr>
        <p:blipFill>
          <a:blip r:embed="rId3"/>
          <a:srcRect t="3241" b="5324"/>
          <a:stretch>
            <a:fillRect/>
          </a:stretch>
        </p:blipFill>
        <p:spPr>
          <a:xfrm>
            <a:off x="3276600" y="2222500"/>
            <a:ext cx="2743200" cy="25082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23683" y="3285066"/>
            <a:ext cx="112774" cy="143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02200" y="4343400"/>
            <a:ext cx="203200" cy="889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35580" y="4221896"/>
            <a:ext cx="4539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cs typeface="Times"/>
              </a:rPr>
              <a:t>[110]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35500" y="4235450"/>
            <a:ext cx="203200" cy="889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67198" y="2514600"/>
            <a:ext cx="367788" cy="889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46550" y="2427129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cs typeface="Times"/>
              </a:rPr>
              <a:t>30° partial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49849" y="2603500"/>
            <a:ext cx="303781" cy="889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22850" y="2508250"/>
            <a:ext cx="6108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cs typeface="Times"/>
              </a:rPr>
              <a:t>0.33 nm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0198" y="3219450"/>
            <a:ext cx="386075" cy="889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302250" y="3131979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cs typeface="Times"/>
              </a:rPr>
              <a:t>90° partial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22649" y="2413000"/>
            <a:ext cx="294637" cy="1711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14700" y="2286000"/>
            <a:ext cx="546657" cy="3909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cs typeface="Times"/>
              </a:rPr>
              <a:t>Si[111]</a:t>
            </a:r>
          </a:p>
          <a:p>
            <a:r>
              <a:rPr lang="en-US" sz="1000">
                <a:cs typeface="Times"/>
              </a:rPr>
              <a:t>130 kV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56200" y="4025900"/>
            <a:ext cx="203200" cy="889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54600" y="3937000"/>
            <a:ext cx="453970" cy="191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cs typeface="Times"/>
              </a:rPr>
              <a:t>1 nm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130800" y="3987800"/>
            <a:ext cx="265176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52950" y="4127500"/>
            <a:ext cx="4539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cs typeface="Times"/>
              </a:rPr>
              <a:t>[011]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95648" y="4394200"/>
            <a:ext cx="358644" cy="17119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276600" y="4337050"/>
            <a:ext cx="8727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cs typeface="Times"/>
              </a:rPr>
              <a:t>stacking fault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807" y="1704498"/>
            <a:ext cx="4572000" cy="335611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735802" y="2290717"/>
            <a:ext cx="309982" cy="0"/>
          </a:xfrm>
          <a:prstGeom prst="line">
            <a:avLst/>
          </a:prstGeom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>
            <a:off x="2681698" y="2290718"/>
            <a:ext cx="91440" cy="0"/>
          </a:xfrm>
          <a:prstGeom prst="line">
            <a:avLst/>
          </a:prstGeom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>
            <a:off x="3002244" y="2290718"/>
            <a:ext cx="91440" cy="0"/>
          </a:xfrm>
          <a:prstGeom prst="line">
            <a:avLst/>
          </a:prstGeom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71096" y="188163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ffectLst/>
                <a:latin typeface="Times"/>
                <a:cs typeface="Times"/>
              </a:rPr>
              <a:t>100 </a:t>
            </a:r>
            <a:r>
              <a:rPr lang="en-US" dirty="0" err="1">
                <a:solidFill>
                  <a:srgbClr val="FFFFFF"/>
                </a:solidFill>
                <a:effectLst/>
                <a:latin typeface="Times"/>
                <a:cs typeface="Times"/>
              </a:rPr>
              <a:t>μm</a:t>
            </a:r>
            <a:endParaRPr lang="en-US" dirty="0">
              <a:solidFill>
                <a:srgbClr val="FFFFFF"/>
              </a:solidFill>
              <a:effectLst/>
              <a:latin typeface="Times"/>
              <a:cs typeface="Time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73283" y="2594319"/>
            <a:ext cx="45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"/>
                <a:cs typeface="Times"/>
              </a:rPr>
              <a:t>(1)</a:t>
            </a:r>
            <a:endParaRPr lang="en-US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318250" y="2933700"/>
            <a:ext cx="241300" cy="317500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273550" y="3613150"/>
            <a:ext cx="323850" cy="152400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538133" y="3337269"/>
            <a:ext cx="45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"/>
                <a:cs typeface="Times"/>
              </a:rPr>
              <a:t>(2)</a:t>
            </a:r>
            <a:endParaRPr lang="en-US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397500" y="4368800"/>
            <a:ext cx="431800" cy="158750"/>
          </a:xfrm>
          <a:prstGeom prst="straightConnector1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63683" y="4118319"/>
            <a:ext cx="45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"/>
                <a:cs typeface="Times"/>
              </a:rPr>
              <a:t>(3)</a:t>
            </a:r>
            <a:endParaRPr lang="en-US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929" y="457702"/>
            <a:ext cx="4572000" cy="608588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856701" y="6405518"/>
            <a:ext cx="73152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6200000">
            <a:off x="4802598" y="6405518"/>
            <a:ext cx="9144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>
            <a:off x="5554944" y="6405518"/>
            <a:ext cx="9144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01546" y="602818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effectLst>
                  <a:glow rad="38100">
                    <a:schemeClr val="bg1"/>
                  </a:glow>
                </a:effectLst>
                <a:latin typeface="Times"/>
                <a:cs typeface="Times"/>
              </a:rPr>
              <a:t>500 μm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169" y="1407617"/>
            <a:ext cx="4572000" cy="4191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963468" y="5433968"/>
            <a:ext cx="2496312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rot="16200000">
            <a:off x="3907249" y="5429735"/>
            <a:ext cx="9144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6200000">
            <a:off x="6424894" y="5433968"/>
            <a:ext cx="9144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59211" y="505875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effectLst>
                  <a:glow rad="38100">
                    <a:schemeClr val="bg1"/>
                  </a:glow>
                </a:effectLst>
                <a:latin typeface="Times"/>
                <a:cs typeface="Times"/>
              </a:rPr>
              <a:t>1 μm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749" y="156575"/>
            <a:ext cx="4571896" cy="653664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636568" y="637602"/>
            <a:ext cx="1984248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6200000">
            <a:off x="4580348" y="637602"/>
            <a:ext cx="9144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>
            <a:off x="6585761" y="633368"/>
            <a:ext cx="9144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71446" y="27931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effectLst>
                  <a:glow rad="88900">
                    <a:schemeClr val="bg1"/>
                  </a:glow>
                </a:effectLst>
                <a:latin typeface="Times"/>
                <a:cs typeface="Times"/>
              </a:rPr>
              <a:t>1 μm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787" y="590360"/>
            <a:ext cx="4572000" cy="57106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65400" y="5676901"/>
            <a:ext cx="1117600" cy="47599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617268" y="6039334"/>
            <a:ext cx="91440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6200000">
            <a:off x="2561048" y="6037217"/>
            <a:ext cx="9144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>
            <a:off x="3491194" y="6037218"/>
            <a:ext cx="9144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80646" y="566835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effectLst>
                  <a:glow rad="88900">
                    <a:schemeClr val="bg1"/>
                  </a:glow>
                </a:effectLst>
                <a:latin typeface="Times"/>
                <a:cs typeface="Times"/>
              </a:rPr>
              <a:t>10 nm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934" y="544547"/>
            <a:ext cx="4572000" cy="56784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48118" y="5693047"/>
            <a:ext cx="400979" cy="91440"/>
            <a:chOff x="854168" y="3775347"/>
            <a:chExt cx="400979" cy="914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864669" y="3821067"/>
              <a:ext cx="386791" cy="0"/>
            </a:xfrm>
            <a:prstGeom prst="line">
              <a:avLst/>
            </a:prstGeom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81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rot="16200000">
              <a:off x="808448" y="3821067"/>
              <a:ext cx="91440" cy="0"/>
            </a:xfrm>
            <a:prstGeom prst="line">
              <a:avLst/>
            </a:prstGeom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81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16200000">
              <a:off x="1209427" y="3821067"/>
              <a:ext cx="91440" cy="0"/>
            </a:xfrm>
            <a:prstGeom prst="line">
              <a:avLst/>
            </a:prstGeom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81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3106096" y="533815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ffectLst/>
                <a:latin typeface="Times"/>
                <a:cs typeface="Times"/>
              </a:rPr>
              <a:t>1 nm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1-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936" y="1453896"/>
            <a:ext cx="4572000" cy="313908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438400" y="3505200"/>
            <a:ext cx="12954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18935" y="22860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24400" y="22860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48400" y="22860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87998" y="33528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76800" y="44196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78033" y="4428067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55533" y="3335867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76600" y="2133600"/>
            <a:ext cx="42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a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14818" y="2133600"/>
            <a:ext cx="42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b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3036" y="2133600"/>
            <a:ext cx="412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c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8535" y="3200400"/>
            <a:ext cx="42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d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0200" y="3200400"/>
            <a:ext cx="412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e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48200" y="4278868"/>
            <a:ext cx="378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f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62618" y="4267200"/>
            <a:ext cx="42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g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cxnSp>
        <p:nvCxnSpPr>
          <p:cNvPr id="19" name="Straight Connector 18"/>
          <p:cNvCxnSpPr/>
          <p:nvPr/>
        </p:nvCxnSpPr>
        <p:spPr>
          <a:xfrm rot="5400000" flipH="1" flipV="1">
            <a:off x="2798234" y="3848100"/>
            <a:ext cx="533400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 flipH="1" flipV="1">
            <a:off x="3064934" y="4121150"/>
            <a:ext cx="533400" cy="158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V="1">
            <a:off x="2635250" y="4117975"/>
            <a:ext cx="431800" cy="26035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35350" y="4013200"/>
            <a:ext cx="33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22851" y="3409950"/>
            <a:ext cx="33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30550" y="4219704"/>
            <a:ext cx="319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Times"/>
                <a:cs typeface="Times"/>
              </a:rPr>
              <a:t>z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4732286" y="1981200"/>
            <a:ext cx="42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b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32286" y="3788946"/>
            <a:ext cx="42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d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32286" y="5554246"/>
            <a:ext cx="378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f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65400" y="1981200"/>
            <a:ext cx="42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a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65400" y="3788946"/>
            <a:ext cx="412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c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65400" y="5554246"/>
            <a:ext cx="412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e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cxnSp>
        <p:nvCxnSpPr>
          <p:cNvPr id="82" name="Straight Connector 81"/>
          <p:cNvCxnSpPr/>
          <p:nvPr/>
        </p:nvCxnSpPr>
        <p:spPr>
          <a:xfrm rot="16200000" flipH="1">
            <a:off x="5657850" y="1463675"/>
            <a:ext cx="86995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Freeform 87"/>
          <p:cNvSpPr/>
          <p:nvPr/>
        </p:nvSpPr>
        <p:spPr>
          <a:xfrm>
            <a:off x="4994275" y="1892300"/>
            <a:ext cx="1524000" cy="241300"/>
          </a:xfrm>
          <a:custGeom>
            <a:avLst/>
            <a:gdLst>
              <a:gd name="connsiteX0" fmla="*/ 0 w 1524000"/>
              <a:gd name="connsiteY0" fmla="*/ 12700 h 241300"/>
              <a:gd name="connsiteX1" fmla="*/ 1098550 w 1524000"/>
              <a:gd name="connsiteY1" fmla="*/ 0 h 241300"/>
              <a:gd name="connsiteX2" fmla="*/ 1524000 w 1524000"/>
              <a:gd name="connsiteY2" fmla="*/ 24130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4000" h="241300">
                <a:moveTo>
                  <a:pt x="0" y="12700"/>
                </a:moveTo>
                <a:lnTo>
                  <a:pt x="1098550" y="0"/>
                </a:lnTo>
                <a:lnTo>
                  <a:pt x="1524000" y="241300"/>
                </a:lnTo>
              </a:path>
            </a:pathLst>
          </a:cu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reeform 146"/>
          <p:cNvSpPr/>
          <p:nvPr/>
        </p:nvSpPr>
        <p:spPr>
          <a:xfrm>
            <a:off x="5153025" y="3206750"/>
            <a:ext cx="1460500" cy="142875"/>
          </a:xfrm>
          <a:custGeom>
            <a:avLst/>
            <a:gdLst>
              <a:gd name="connsiteX0" fmla="*/ 0 w 1460500"/>
              <a:gd name="connsiteY0" fmla="*/ 15875 h 142875"/>
              <a:gd name="connsiteX1" fmla="*/ 1136650 w 1460500"/>
              <a:gd name="connsiteY1" fmla="*/ 0 h 142875"/>
              <a:gd name="connsiteX2" fmla="*/ 1254125 w 1460500"/>
              <a:gd name="connsiteY2" fmla="*/ 19050 h 142875"/>
              <a:gd name="connsiteX3" fmla="*/ 1349375 w 1460500"/>
              <a:gd name="connsiteY3" fmla="*/ 50800 h 142875"/>
              <a:gd name="connsiteX4" fmla="*/ 1460500 w 1460500"/>
              <a:gd name="connsiteY4" fmla="*/ 117475 h 142875"/>
              <a:gd name="connsiteX5" fmla="*/ 174625 w 1460500"/>
              <a:gd name="connsiteY5" fmla="*/ 142875 h 142875"/>
              <a:gd name="connsiteX6" fmla="*/ 104775 w 1460500"/>
              <a:gd name="connsiteY6" fmla="*/ 101600 h 142875"/>
              <a:gd name="connsiteX7" fmla="*/ 0 w 1460500"/>
              <a:gd name="connsiteY7" fmla="*/ 1587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0500" h="142875">
                <a:moveTo>
                  <a:pt x="0" y="15875"/>
                </a:moveTo>
                <a:lnTo>
                  <a:pt x="1136650" y="0"/>
                </a:lnTo>
                <a:lnTo>
                  <a:pt x="1254125" y="19050"/>
                </a:lnTo>
                <a:lnTo>
                  <a:pt x="1349375" y="50800"/>
                </a:lnTo>
                <a:lnTo>
                  <a:pt x="1460500" y="117475"/>
                </a:lnTo>
                <a:lnTo>
                  <a:pt x="174625" y="142875"/>
                </a:lnTo>
                <a:lnTo>
                  <a:pt x="104775" y="101600"/>
                </a:lnTo>
                <a:lnTo>
                  <a:pt x="0" y="15875"/>
                </a:lnTo>
                <a:close/>
              </a:path>
            </a:pathLst>
          </a:custGeom>
          <a:solidFill>
            <a:srgbClr val="D9D9D9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Freeform 126"/>
          <p:cNvSpPr/>
          <p:nvPr/>
        </p:nvSpPr>
        <p:spPr>
          <a:xfrm>
            <a:off x="2606675" y="3121025"/>
            <a:ext cx="1520825" cy="260350"/>
          </a:xfrm>
          <a:custGeom>
            <a:avLst/>
            <a:gdLst>
              <a:gd name="connsiteX0" fmla="*/ 0 w 1520825"/>
              <a:gd name="connsiteY0" fmla="*/ 9525 h 260350"/>
              <a:gd name="connsiteX1" fmla="*/ 1098550 w 1520825"/>
              <a:gd name="connsiteY1" fmla="*/ 0 h 260350"/>
              <a:gd name="connsiteX2" fmla="*/ 1520825 w 1520825"/>
              <a:gd name="connsiteY2" fmla="*/ 238125 h 260350"/>
              <a:gd name="connsiteX3" fmla="*/ 428625 w 1520825"/>
              <a:gd name="connsiteY3" fmla="*/ 260350 h 260350"/>
              <a:gd name="connsiteX4" fmla="*/ 0 w 1520825"/>
              <a:gd name="connsiteY4" fmla="*/ 9525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0825" h="260350">
                <a:moveTo>
                  <a:pt x="0" y="9525"/>
                </a:moveTo>
                <a:lnTo>
                  <a:pt x="1098550" y="0"/>
                </a:lnTo>
                <a:lnTo>
                  <a:pt x="1520825" y="238125"/>
                </a:lnTo>
                <a:lnTo>
                  <a:pt x="428625" y="260350"/>
                </a:lnTo>
                <a:lnTo>
                  <a:pt x="0" y="9525"/>
                </a:lnTo>
                <a:close/>
              </a:path>
            </a:pathLst>
          </a:custGeom>
          <a:solidFill>
            <a:srgbClr val="D9D9D9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reeform 102"/>
          <p:cNvSpPr/>
          <p:nvPr/>
        </p:nvSpPr>
        <p:spPr>
          <a:xfrm>
            <a:off x="5003800" y="1457325"/>
            <a:ext cx="1181100" cy="260350"/>
          </a:xfrm>
          <a:custGeom>
            <a:avLst/>
            <a:gdLst>
              <a:gd name="connsiteX0" fmla="*/ 0 w 1181100"/>
              <a:gd name="connsiteY0" fmla="*/ 25400 h 260350"/>
              <a:gd name="connsiteX1" fmla="*/ 415925 w 1181100"/>
              <a:gd name="connsiteY1" fmla="*/ 260350 h 260350"/>
              <a:gd name="connsiteX2" fmla="*/ 1181100 w 1181100"/>
              <a:gd name="connsiteY2" fmla="*/ 247650 h 260350"/>
              <a:gd name="connsiteX3" fmla="*/ 755650 w 1181100"/>
              <a:gd name="connsiteY3" fmla="*/ 0 h 260350"/>
              <a:gd name="connsiteX4" fmla="*/ 0 w 1181100"/>
              <a:gd name="connsiteY4" fmla="*/ 25400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1100" h="260350">
                <a:moveTo>
                  <a:pt x="0" y="25400"/>
                </a:moveTo>
                <a:lnTo>
                  <a:pt x="415925" y="260350"/>
                </a:lnTo>
                <a:lnTo>
                  <a:pt x="1181100" y="247650"/>
                </a:lnTo>
                <a:lnTo>
                  <a:pt x="755650" y="0"/>
                </a:lnTo>
                <a:lnTo>
                  <a:pt x="0" y="254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117975" y="4876800"/>
            <a:ext cx="527050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105275" y="4943475"/>
            <a:ext cx="527050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105275" y="4921250"/>
            <a:ext cx="527050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76500" y="1968500"/>
            <a:ext cx="177800" cy="12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14800" y="2266950"/>
            <a:ext cx="177800" cy="12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83000" y="781050"/>
            <a:ext cx="177800" cy="12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11400" y="1720850"/>
            <a:ext cx="33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98950" y="2082800"/>
            <a:ext cx="33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32200" y="596900"/>
            <a:ext cx="319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z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51200" y="1117600"/>
            <a:ext cx="17145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94100" y="1987550"/>
            <a:ext cx="17145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13100" y="984250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σ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68700" y="1854200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σ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43242" y="4772025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σ</a:t>
            </a:r>
          </a:p>
        </p:txBody>
      </p:sp>
      <p:cxnSp>
        <p:nvCxnSpPr>
          <p:cNvPr id="36" name="Straight Connector 35"/>
          <p:cNvCxnSpPr/>
          <p:nvPr/>
        </p:nvCxnSpPr>
        <p:spPr>
          <a:xfrm rot="10800000" flipH="1">
            <a:off x="4109976" y="4957762"/>
            <a:ext cx="239775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275217" y="4772025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σ</a:t>
            </a:r>
          </a:p>
        </p:txBody>
      </p:sp>
      <p:cxnSp>
        <p:nvCxnSpPr>
          <p:cNvPr id="43" name="Straight Connector 42"/>
          <p:cNvCxnSpPr>
            <a:cxnSpLocks noChangeAspect="1"/>
          </p:cNvCxnSpPr>
          <p:nvPr/>
        </p:nvCxnSpPr>
        <p:spPr>
          <a:xfrm>
            <a:off x="4152901" y="2152652"/>
            <a:ext cx="228748" cy="13207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cxnSpLocks/>
          </p:cNvCxnSpPr>
          <p:nvPr/>
        </p:nvCxnSpPr>
        <p:spPr>
          <a:xfrm>
            <a:off x="2501901" y="1917701"/>
            <a:ext cx="306145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rot="16200000">
            <a:off x="3517902" y="857252"/>
            <a:ext cx="306145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0800000" flipV="1">
            <a:off x="3275541" y="2144185"/>
            <a:ext cx="850900" cy="12700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 flipH="1" flipV="1">
            <a:off x="5453383" y="1498536"/>
            <a:ext cx="41147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cxnSpLocks/>
          </p:cNvCxnSpPr>
          <p:nvPr/>
        </p:nvCxnSpPr>
        <p:spPr>
          <a:xfrm rot="10800000">
            <a:off x="5008718" y="1484464"/>
            <a:ext cx="405130" cy="232154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/>
          </p:cNvCxnSpPr>
          <p:nvPr/>
        </p:nvCxnSpPr>
        <p:spPr>
          <a:xfrm rot="10800000">
            <a:off x="2619620" y="3148164"/>
            <a:ext cx="405130" cy="232154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cxnSpLocks/>
          </p:cNvCxnSpPr>
          <p:nvPr/>
        </p:nvCxnSpPr>
        <p:spPr>
          <a:xfrm rot="10800000">
            <a:off x="2824239" y="3130915"/>
            <a:ext cx="430589" cy="241295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10800000" flipV="1">
            <a:off x="3053743" y="3915834"/>
            <a:ext cx="850900" cy="12700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 noChangeAspect="1"/>
          </p:cNvCxnSpPr>
          <p:nvPr/>
        </p:nvCxnSpPr>
        <p:spPr>
          <a:xfrm rot="10800000" flipV="1">
            <a:off x="3170849" y="5678609"/>
            <a:ext cx="878332" cy="13108"/>
          </a:xfrm>
          <a:prstGeom prst="line">
            <a:avLst/>
          </a:prstGeom>
          <a:ln w="952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</p:cNvCxnSpPr>
          <p:nvPr/>
        </p:nvCxnSpPr>
        <p:spPr>
          <a:xfrm rot="10800000" flipV="1">
            <a:off x="5592073" y="5672733"/>
            <a:ext cx="841756" cy="3964"/>
          </a:xfrm>
          <a:prstGeom prst="line">
            <a:avLst/>
          </a:prstGeom>
          <a:ln w="952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 noChangeAspect="1"/>
          </p:cNvCxnSpPr>
          <p:nvPr/>
        </p:nvCxnSpPr>
        <p:spPr>
          <a:xfrm rot="10800000" flipV="1">
            <a:off x="5416653" y="2135218"/>
            <a:ext cx="1097781" cy="4948"/>
          </a:xfrm>
          <a:prstGeom prst="line">
            <a:avLst/>
          </a:prstGeom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16200000" flipH="1">
            <a:off x="2409825" y="1489075"/>
            <a:ext cx="869950" cy="0"/>
          </a:xfrm>
          <a:prstGeom prst="line">
            <a:avLst/>
          </a:pr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6200000" flipH="1">
            <a:off x="3692525" y="1724025"/>
            <a:ext cx="869950" cy="0"/>
          </a:xfrm>
          <a:prstGeom prst="line">
            <a:avLst/>
          </a:pr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6200000" flipH="1">
            <a:off x="3238500" y="1473200"/>
            <a:ext cx="869950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Freeform 55"/>
          <p:cNvSpPr/>
          <p:nvPr/>
        </p:nvSpPr>
        <p:spPr>
          <a:xfrm>
            <a:off x="2844800" y="1035050"/>
            <a:ext cx="1279525" cy="266700"/>
          </a:xfrm>
          <a:custGeom>
            <a:avLst/>
            <a:gdLst>
              <a:gd name="connsiteX0" fmla="*/ 0 w 1279525"/>
              <a:gd name="connsiteY0" fmla="*/ 19050 h 266700"/>
              <a:gd name="connsiteX1" fmla="*/ 428625 w 1279525"/>
              <a:gd name="connsiteY1" fmla="*/ 266700 h 266700"/>
              <a:gd name="connsiteX2" fmla="*/ 1279525 w 1279525"/>
              <a:gd name="connsiteY2" fmla="*/ 260350 h 266700"/>
              <a:gd name="connsiteX3" fmla="*/ 828675 w 1279525"/>
              <a:gd name="connsiteY3" fmla="*/ 0 h 266700"/>
              <a:gd name="connsiteX4" fmla="*/ 0 w 1279525"/>
              <a:gd name="connsiteY4" fmla="*/ 1905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9525" h="266700">
                <a:moveTo>
                  <a:pt x="0" y="19050"/>
                </a:moveTo>
                <a:lnTo>
                  <a:pt x="428625" y="266700"/>
                </a:lnTo>
                <a:lnTo>
                  <a:pt x="1279525" y="260350"/>
                </a:lnTo>
                <a:lnTo>
                  <a:pt x="828675" y="0"/>
                </a:lnTo>
                <a:lnTo>
                  <a:pt x="0" y="19050"/>
                </a:lnTo>
                <a:close/>
              </a:path>
            </a:pathLst>
          </a:cu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>
            <a:off x="2847975" y="1917700"/>
            <a:ext cx="1276350" cy="238125"/>
          </a:xfrm>
          <a:custGeom>
            <a:avLst/>
            <a:gdLst>
              <a:gd name="connsiteX0" fmla="*/ 0 w 1276350"/>
              <a:gd name="connsiteY0" fmla="*/ 0 h 238125"/>
              <a:gd name="connsiteX1" fmla="*/ 422275 w 1276350"/>
              <a:gd name="connsiteY1" fmla="*/ 238125 h 238125"/>
              <a:gd name="connsiteX2" fmla="*/ 1276350 w 1276350"/>
              <a:gd name="connsiteY2" fmla="*/ 231775 h 238125"/>
              <a:gd name="connsiteX3" fmla="*/ 1276350 w 1276350"/>
              <a:gd name="connsiteY3" fmla="*/ 231775 h 238125"/>
              <a:gd name="connsiteX4" fmla="*/ 1276350 w 1276350"/>
              <a:gd name="connsiteY4" fmla="*/ 23177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6350" h="238125">
                <a:moveTo>
                  <a:pt x="0" y="0"/>
                </a:moveTo>
                <a:lnTo>
                  <a:pt x="422275" y="238125"/>
                </a:lnTo>
                <a:lnTo>
                  <a:pt x="1276350" y="231775"/>
                </a:lnTo>
                <a:lnTo>
                  <a:pt x="1276350" y="231775"/>
                </a:lnTo>
                <a:lnTo>
                  <a:pt x="1276350" y="231775"/>
                </a:lnTo>
              </a:path>
            </a:pathLst>
          </a:cu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>
            <a:off x="2847975" y="1905000"/>
            <a:ext cx="1270000" cy="234950"/>
          </a:xfrm>
          <a:custGeom>
            <a:avLst/>
            <a:gdLst>
              <a:gd name="connsiteX0" fmla="*/ 0 w 1270000"/>
              <a:gd name="connsiteY0" fmla="*/ 19050 h 234950"/>
              <a:gd name="connsiteX1" fmla="*/ 825500 w 1270000"/>
              <a:gd name="connsiteY1" fmla="*/ 0 h 234950"/>
              <a:gd name="connsiteX2" fmla="*/ 1270000 w 1270000"/>
              <a:gd name="connsiteY2" fmla="*/ 2349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0000" h="234950">
                <a:moveTo>
                  <a:pt x="0" y="19050"/>
                </a:moveTo>
                <a:lnTo>
                  <a:pt x="825500" y="0"/>
                </a:lnTo>
                <a:lnTo>
                  <a:pt x="1270000" y="234950"/>
                </a:lnTo>
              </a:path>
            </a:pathLst>
          </a:cu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>
            <a:cxnSpLocks/>
          </p:cNvCxnSpPr>
          <p:nvPr/>
        </p:nvCxnSpPr>
        <p:spPr>
          <a:xfrm>
            <a:off x="3425828" y="1164203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cxnSpLocks/>
          </p:cNvCxnSpPr>
          <p:nvPr/>
        </p:nvCxnSpPr>
        <p:spPr>
          <a:xfrm rot="10800000">
            <a:off x="3422653" y="2030978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cxnSpLocks/>
          </p:cNvCxnSpPr>
          <p:nvPr/>
        </p:nvCxnSpPr>
        <p:spPr>
          <a:xfrm rot="10800000">
            <a:off x="5213353" y="1291203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cxnSpLocks/>
          </p:cNvCxnSpPr>
          <p:nvPr/>
        </p:nvCxnSpPr>
        <p:spPr>
          <a:xfrm>
            <a:off x="4775203" y="1297553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6200000">
            <a:off x="4925907" y="1297204"/>
            <a:ext cx="143086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>
            <a:grpSpLocks noChangeAspect="1"/>
          </p:cNvGrpSpPr>
          <p:nvPr/>
        </p:nvGrpSpPr>
        <p:grpSpPr>
          <a:xfrm rot="10800000">
            <a:off x="5702050" y="1360191"/>
            <a:ext cx="113150" cy="100576"/>
            <a:chOff x="4199890" y="4611579"/>
            <a:chExt cx="246888" cy="219455"/>
          </a:xfrm>
        </p:grpSpPr>
        <p:cxnSp>
          <p:nvCxnSpPr>
            <p:cNvPr id="67" name="Straight Connector 66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Connector 80"/>
          <p:cNvCxnSpPr/>
          <p:nvPr/>
        </p:nvCxnSpPr>
        <p:spPr>
          <a:xfrm rot="16200000" flipH="1">
            <a:off x="6096000" y="1708150"/>
            <a:ext cx="869950" cy="0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cxnSpLocks noChangeAspect="1"/>
          </p:cNvCxnSpPr>
          <p:nvPr/>
        </p:nvCxnSpPr>
        <p:spPr>
          <a:xfrm rot="5400000">
            <a:off x="5207000" y="1927225"/>
            <a:ext cx="425450" cy="1588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cxnSpLocks noChangeAspect="1"/>
          </p:cNvCxnSpPr>
          <p:nvPr/>
        </p:nvCxnSpPr>
        <p:spPr>
          <a:xfrm rot="5400000">
            <a:off x="4784725" y="1695450"/>
            <a:ext cx="425450" cy="1588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cxnSpLocks noChangeAspect="1"/>
          </p:cNvCxnSpPr>
          <p:nvPr/>
        </p:nvCxnSpPr>
        <p:spPr>
          <a:xfrm rot="5400000">
            <a:off x="4985097" y="1253710"/>
            <a:ext cx="443738" cy="1656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cxnSpLocks noChangeAspect="1"/>
          </p:cNvCxnSpPr>
          <p:nvPr/>
        </p:nvCxnSpPr>
        <p:spPr>
          <a:xfrm rot="5400000">
            <a:off x="5432772" y="1491835"/>
            <a:ext cx="443738" cy="1656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Freeform 88"/>
          <p:cNvSpPr/>
          <p:nvPr/>
        </p:nvSpPr>
        <p:spPr>
          <a:xfrm>
            <a:off x="4991100" y="1895475"/>
            <a:ext cx="1539875" cy="247650"/>
          </a:xfrm>
          <a:custGeom>
            <a:avLst/>
            <a:gdLst>
              <a:gd name="connsiteX0" fmla="*/ 0 w 1539875"/>
              <a:gd name="connsiteY0" fmla="*/ 0 h 247650"/>
              <a:gd name="connsiteX1" fmla="*/ 425450 w 1539875"/>
              <a:gd name="connsiteY1" fmla="*/ 247650 h 247650"/>
              <a:gd name="connsiteX2" fmla="*/ 1539875 w 1539875"/>
              <a:gd name="connsiteY2" fmla="*/ 24130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9875" h="247650">
                <a:moveTo>
                  <a:pt x="0" y="0"/>
                </a:moveTo>
                <a:lnTo>
                  <a:pt x="425450" y="247650"/>
                </a:lnTo>
                <a:lnTo>
                  <a:pt x="1539875" y="241300"/>
                </a:lnTo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/>
          <p:nvPr/>
        </p:nvSpPr>
        <p:spPr>
          <a:xfrm>
            <a:off x="5210175" y="1022350"/>
            <a:ext cx="1320800" cy="257175"/>
          </a:xfrm>
          <a:custGeom>
            <a:avLst/>
            <a:gdLst>
              <a:gd name="connsiteX0" fmla="*/ 0 w 1320800"/>
              <a:gd name="connsiteY0" fmla="*/ 9525 h 257175"/>
              <a:gd name="connsiteX1" fmla="*/ 444500 w 1320800"/>
              <a:gd name="connsiteY1" fmla="*/ 257175 h 257175"/>
              <a:gd name="connsiteX2" fmla="*/ 1320800 w 1320800"/>
              <a:gd name="connsiteY2" fmla="*/ 254000 h 257175"/>
              <a:gd name="connsiteX3" fmla="*/ 879475 w 1320800"/>
              <a:gd name="connsiteY3" fmla="*/ 0 h 257175"/>
              <a:gd name="connsiteX4" fmla="*/ 0 w 1320800"/>
              <a:gd name="connsiteY4" fmla="*/ 9525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257175">
                <a:moveTo>
                  <a:pt x="0" y="9525"/>
                </a:moveTo>
                <a:lnTo>
                  <a:pt x="444500" y="257175"/>
                </a:lnTo>
                <a:lnTo>
                  <a:pt x="1320800" y="254000"/>
                </a:lnTo>
                <a:lnTo>
                  <a:pt x="879475" y="0"/>
                </a:lnTo>
                <a:lnTo>
                  <a:pt x="0" y="9525"/>
                </a:lnTo>
                <a:close/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>
            <a:cxnSpLocks noChangeAspect="1"/>
          </p:cNvCxnSpPr>
          <p:nvPr/>
        </p:nvCxnSpPr>
        <p:spPr>
          <a:xfrm>
            <a:off x="5213350" y="1476375"/>
            <a:ext cx="437769" cy="234255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003800" y="1482725"/>
            <a:ext cx="428625" cy="247650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4997450" y="1479550"/>
            <a:ext cx="215900" cy="3556"/>
          </a:xfrm>
          <a:prstGeom prst="line">
            <a:avLst/>
          </a:prstGeom>
          <a:ln w="19050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5419725" y="1714500"/>
            <a:ext cx="243332" cy="3556"/>
          </a:xfrm>
          <a:prstGeom prst="line">
            <a:avLst/>
          </a:prstGeom>
          <a:ln w="19050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5749925" y="1457325"/>
            <a:ext cx="428625" cy="238506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>
            <a:grpSpLocks noChangeAspect="1"/>
          </p:cNvGrpSpPr>
          <p:nvPr/>
        </p:nvGrpSpPr>
        <p:grpSpPr>
          <a:xfrm rot="10800000">
            <a:off x="6124325" y="1604666"/>
            <a:ext cx="113150" cy="100576"/>
            <a:chOff x="4199890" y="4611579"/>
            <a:chExt cx="246888" cy="219455"/>
          </a:xfrm>
        </p:grpSpPr>
        <p:cxnSp>
          <p:nvCxnSpPr>
            <p:cNvPr id="79" name="Straight Connector 78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TextBox 98"/>
          <p:cNvSpPr txBox="1"/>
          <p:nvPr/>
        </p:nvSpPr>
        <p:spPr>
          <a:xfrm>
            <a:off x="4953000" y="1130300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715000" y="1203325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146800" y="1457325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cxnSp>
        <p:nvCxnSpPr>
          <p:cNvPr id="65" name="Straight Arrow Connector 64"/>
          <p:cNvCxnSpPr>
            <a:cxnSpLocks/>
          </p:cNvCxnSpPr>
          <p:nvPr/>
        </p:nvCxnSpPr>
        <p:spPr>
          <a:xfrm>
            <a:off x="5930903" y="1557903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6092825" y="130175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v</a:t>
            </a:r>
          </a:p>
        </p:txBody>
      </p:sp>
      <p:cxnSp>
        <p:nvCxnSpPr>
          <p:cNvPr id="106" name="Straight Connector 105"/>
          <p:cNvCxnSpPr>
            <a:cxnSpLocks/>
          </p:cNvCxnSpPr>
          <p:nvPr/>
        </p:nvCxnSpPr>
        <p:spPr>
          <a:xfrm rot="5400000">
            <a:off x="2968914" y="3093748"/>
            <a:ext cx="553461" cy="0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cxnSpLocks/>
          </p:cNvCxnSpPr>
          <p:nvPr/>
        </p:nvCxnSpPr>
        <p:spPr>
          <a:xfrm rot="5400000">
            <a:off x="3861089" y="3090574"/>
            <a:ext cx="553461" cy="0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cxnSpLocks/>
          </p:cNvCxnSpPr>
          <p:nvPr/>
        </p:nvCxnSpPr>
        <p:spPr>
          <a:xfrm rot="5400000">
            <a:off x="3426114" y="2852451"/>
            <a:ext cx="553461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cxnSpLocks/>
          </p:cNvCxnSpPr>
          <p:nvPr/>
        </p:nvCxnSpPr>
        <p:spPr>
          <a:xfrm rot="5400000">
            <a:off x="3635664" y="3649377"/>
            <a:ext cx="553461" cy="0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cxnSpLocks/>
          </p:cNvCxnSpPr>
          <p:nvPr/>
        </p:nvCxnSpPr>
        <p:spPr>
          <a:xfrm rot="5400000">
            <a:off x="3175289" y="3395376"/>
            <a:ext cx="553461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cxnSpLocks/>
          </p:cNvCxnSpPr>
          <p:nvPr/>
        </p:nvCxnSpPr>
        <p:spPr>
          <a:xfrm rot="5400000">
            <a:off x="2330739" y="3423952"/>
            <a:ext cx="553461" cy="0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cxnSpLocks/>
          </p:cNvCxnSpPr>
          <p:nvPr/>
        </p:nvCxnSpPr>
        <p:spPr>
          <a:xfrm rot="5400000">
            <a:off x="2762539" y="3658903"/>
            <a:ext cx="553461" cy="0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cxnSpLocks/>
          </p:cNvCxnSpPr>
          <p:nvPr/>
        </p:nvCxnSpPr>
        <p:spPr>
          <a:xfrm>
            <a:off x="2607470" y="3137698"/>
            <a:ext cx="434180" cy="246855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cxnSpLocks/>
          </p:cNvCxnSpPr>
          <p:nvPr/>
        </p:nvCxnSpPr>
        <p:spPr>
          <a:xfrm>
            <a:off x="3455195" y="3121823"/>
            <a:ext cx="434180" cy="24685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cxnSpLocks/>
          </p:cNvCxnSpPr>
          <p:nvPr/>
        </p:nvCxnSpPr>
        <p:spPr>
          <a:xfrm>
            <a:off x="3693320" y="3115473"/>
            <a:ext cx="434180" cy="24685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cxnSpLocks/>
          </p:cNvCxnSpPr>
          <p:nvPr/>
        </p:nvCxnSpPr>
        <p:spPr>
          <a:xfrm flipV="1">
            <a:off x="2817020" y="3121025"/>
            <a:ext cx="881855" cy="10323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cxnSpLocks/>
          </p:cNvCxnSpPr>
          <p:nvPr/>
        </p:nvCxnSpPr>
        <p:spPr>
          <a:xfrm flipV="1">
            <a:off x="3036095" y="3365500"/>
            <a:ext cx="1100930" cy="16674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Freeform 121"/>
          <p:cNvSpPr/>
          <p:nvPr/>
        </p:nvSpPr>
        <p:spPr>
          <a:xfrm>
            <a:off x="2832100" y="2571750"/>
            <a:ext cx="1308100" cy="247650"/>
          </a:xfrm>
          <a:custGeom>
            <a:avLst/>
            <a:gdLst>
              <a:gd name="connsiteX0" fmla="*/ 0 w 1308100"/>
              <a:gd name="connsiteY0" fmla="*/ 19050 h 247650"/>
              <a:gd name="connsiteX1" fmla="*/ 409575 w 1308100"/>
              <a:gd name="connsiteY1" fmla="*/ 247650 h 247650"/>
              <a:gd name="connsiteX2" fmla="*/ 1308100 w 1308100"/>
              <a:gd name="connsiteY2" fmla="*/ 241300 h 247650"/>
              <a:gd name="connsiteX3" fmla="*/ 869950 w 1308100"/>
              <a:gd name="connsiteY3" fmla="*/ 0 h 247650"/>
              <a:gd name="connsiteX4" fmla="*/ 0 w 1308100"/>
              <a:gd name="connsiteY4" fmla="*/ 190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247650">
                <a:moveTo>
                  <a:pt x="0" y="19050"/>
                </a:moveTo>
                <a:lnTo>
                  <a:pt x="409575" y="247650"/>
                </a:lnTo>
                <a:lnTo>
                  <a:pt x="1308100" y="241300"/>
                </a:lnTo>
                <a:lnTo>
                  <a:pt x="869950" y="0"/>
                </a:lnTo>
                <a:lnTo>
                  <a:pt x="0" y="19050"/>
                </a:lnTo>
                <a:close/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reeform 122"/>
          <p:cNvSpPr/>
          <p:nvPr/>
        </p:nvSpPr>
        <p:spPr>
          <a:xfrm>
            <a:off x="2603500" y="3692525"/>
            <a:ext cx="1308100" cy="238125"/>
          </a:xfrm>
          <a:custGeom>
            <a:avLst/>
            <a:gdLst>
              <a:gd name="connsiteX0" fmla="*/ 0 w 1308100"/>
              <a:gd name="connsiteY0" fmla="*/ 0 h 238125"/>
              <a:gd name="connsiteX1" fmla="*/ 428625 w 1308100"/>
              <a:gd name="connsiteY1" fmla="*/ 238125 h 238125"/>
              <a:gd name="connsiteX2" fmla="*/ 1308100 w 1308100"/>
              <a:gd name="connsiteY2" fmla="*/ 222250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8100" h="238125">
                <a:moveTo>
                  <a:pt x="0" y="0"/>
                </a:moveTo>
                <a:lnTo>
                  <a:pt x="428625" y="238125"/>
                </a:lnTo>
                <a:lnTo>
                  <a:pt x="1308100" y="222250"/>
                </a:lnTo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reeform 123"/>
          <p:cNvSpPr/>
          <p:nvPr/>
        </p:nvSpPr>
        <p:spPr>
          <a:xfrm>
            <a:off x="2606675" y="3657600"/>
            <a:ext cx="1311275" cy="260350"/>
          </a:xfrm>
          <a:custGeom>
            <a:avLst/>
            <a:gdLst>
              <a:gd name="connsiteX0" fmla="*/ 0 w 1311275"/>
              <a:gd name="connsiteY0" fmla="*/ 22225 h 260350"/>
              <a:gd name="connsiteX1" fmla="*/ 844550 w 1311275"/>
              <a:gd name="connsiteY1" fmla="*/ 0 h 260350"/>
              <a:gd name="connsiteX2" fmla="*/ 1311275 w 1311275"/>
              <a:gd name="connsiteY2" fmla="*/ 260350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1275" h="260350">
                <a:moveTo>
                  <a:pt x="0" y="22225"/>
                </a:moveTo>
                <a:lnTo>
                  <a:pt x="844550" y="0"/>
                </a:lnTo>
                <a:lnTo>
                  <a:pt x="1311275" y="260350"/>
                </a:lnTo>
              </a:path>
            </a:pathLst>
          </a:cu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/>
          <p:cNvCxnSpPr>
            <a:cxnSpLocks/>
          </p:cNvCxnSpPr>
          <p:nvPr/>
        </p:nvCxnSpPr>
        <p:spPr>
          <a:xfrm rot="5400000">
            <a:off x="2559339" y="2868322"/>
            <a:ext cx="553461" cy="0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cxnSpLocks/>
          </p:cNvCxnSpPr>
          <p:nvPr/>
        </p:nvCxnSpPr>
        <p:spPr>
          <a:xfrm>
            <a:off x="2817020" y="3128173"/>
            <a:ext cx="434180" cy="246855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cxnSpLocks/>
          </p:cNvCxnSpPr>
          <p:nvPr/>
        </p:nvCxnSpPr>
        <p:spPr>
          <a:xfrm flipV="1">
            <a:off x="2604295" y="3136900"/>
            <a:ext cx="227805" cy="1180"/>
          </a:xfrm>
          <a:prstGeom prst="line">
            <a:avLst/>
          </a:prstGeom>
          <a:ln w="19050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cxnSpLocks/>
          </p:cNvCxnSpPr>
          <p:nvPr/>
        </p:nvCxnSpPr>
        <p:spPr>
          <a:xfrm rot="5400000">
            <a:off x="5219989" y="3077875"/>
            <a:ext cx="553461" cy="0"/>
          </a:xfrm>
          <a:prstGeom prst="line">
            <a:avLst/>
          </a:pr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cxnSpLocks/>
          </p:cNvCxnSpPr>
          <p:nvPr/>
        </p:nvCxnSpPr>
        <p:spPr>
          <a:xfrm rot="5400000">
            <a:off x="6337589" y="3062002"/>
            <a:ext cx="553461" cy="0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cxnSpLocks/>
          </p:cNvCxnSpPr>
          <p:nvPr/>
        </p:nvCxnSpPr>
        <p:spPr>
          <a:xfrm rot="5400000">
            <a:off x="5058064" y="3633503"/>
            <a:ext cx="553461" cy="0"/>
          </a:xfrm>
          <a:prstGeom prst="line">
            <a:avLst/>
          </a:pr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>
            <a:cxnSpLocks/>
          </p:cNvCxnSpPr>
          <p:nvPr/>
        </p:nvCxnSpPr>
        <p:spPr>
          <a:xfrm rot="5400000">
            <a:off x="6188364" y="3608104"/>
            <a:ext cx="553461" cy="0"/>
          </a:xfrm>
          <a:prstGeom prst="line">
            <a:avLst/>
          </a:pr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cxnSpLocks/>
          </p:cNvCxnSpPr>
          <p:nvPr/>
        </p:nvCxnSpPr>
        <p:spPr>
          <a:xfrm rot="5400000">
            <a:off x="4458386" y="3110025"/>
            <a:ext cx="1087656" cy="0"/>
          </a:xfrm>
          <a:prstGeom prst="line">
            <a:avLst/>
          </a:pr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>
            <a:cxnSpLocks/>
          </p:cNvCxnSpPr>
          <p:nvPr/>
        </p:nvCxnSpPr>
        <p:spPr>
          <a:xfrm rot="5400000">
            <a:off x="5547411" y="3090975"/>
            <a:ext cx="1087656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Freeform 135"/>
          <p:cNvSpPr/>
          <p:nvPr/>
        </p:nvSpPr>
        <p:spPr>
          <a:xfrm>
            <a:off x="5146675" y="3225800"/>
            <a:ext cx="177800" cy="120650"/>
          </a:xfrm>
          <a:custGeom>
            <a:avLst/>
            <a:gdLst>
              <a:gd name="connsiteX0" fmla="*/ 0 w 177800"/>
              <a:gd name="connsiteY0" fmla="*/ 0 h 120650"/>
              <a:gd name="connsiteX1" fmla="*/ 66675 w 177800"/>
              <a:gd name="connsiteY1" fmla="*/ 50800 h 120650"/>
              <a:gd name="connsiteX2" fmla="*/ 177800 w 177800"/>
              <a:gd name="connsiteY2" fmla="*/ 12065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120650">
                <a:moveTo>
                  <a:pt x="0" y="0"/>
                </a:moveTo>
                <a:cubicBezTo>
                  <a:pt x="18521" y="15346"/>
                  <a:pt x="37042" y="30692"/>
                  <a:pt x="66675" y="50800"/>
                </a:cubicBezTo>
                <a:cubicBezTo>
                  <a:pt x="96308" y="70908"/>
                  <a:pt x="177800" y="120650"/>
                  <a:pt x="177800" y="120650"/>
                </a:cubicBezTo>
              </a:path>
            </a:pathLst>
          </a:cu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>
            <a:cxnSpLocks/>
          </p:cNvCxnSpPr>
          <p:nvPr/>
        </p:nvCxnSpPr>
        <p:spPr>
          <a:xfrm flipV="1">
            <a:off x="5324475" y="3330575"/>
            <a:ext cx="1282700" cy="15875"/>
          </a:xfrm>
          <a:prstGeom prst="line">
            <a:avLst/>
          </a:pr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cxnSpLocks/>
          </p:cNvCxnSpPr>
          <p:nvPr/>
        </p:nvCxnSpPr>
        <p:spPr>
          <a:xfrm flipV="1">
            <a:off x="5140325" y="3209925"/>
            <a:ext cx="1165225" cy="15876"/>
          </a:xfrm>
          <a:prstGeom prst="line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Freeform 140"/>
          <p:cNvSpPr/>
          <p:nvPr/>
        </p:nvSpPr>
        <p:spPr>
          <a:xfrm>
            <a:off x="6276975" y="3209925"/>
            <a:ext cx="339725" cy="111125"/>
          </a:xfrm>
          <a:custGeom>
            <a:avLst/>
            <a:gdLst>
              <a:gd name="connsiteX0" fmla="*/ 0 w 339725"/>
              <a:gd name="connsiteY0" fmla="*/ 0 h 111125"/>
              <a:gd name="connsiteX1" fmla="*/ 114300 w 339725"/>
              <a:gd name="connsiteY1" fmla="*/ 9525 h 111125"/>
              <a:gd name="connsiteX2" fmla="*/ 225425 w 339725"/>
              <a:gd name="connsiteY2" fmla="*/ 50800 h 111125"/>
              <a:gd name="connsiteX3" fmla="*/ 339725 w 339725"/>
              <a:gd name="connsiteY3" fmla="*/ 111125 h 1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725" h="111125">
                <a:moveTo>
                  <a:pt x="0" y="0"/>
                </a:moveTo>
                <a:cubicBezTo>
                  <a:pt x="38364" y="529"/>
                  <a:pt x="76729" y="1058"/>
                  <a:pt x="114300" y="9525"/>
                </a:cubicBezTo>
                <a:cubicBezTo>
                  <a:pt x="151871" y="17992"/>
                  <a:pt x="187854" y="33867"/>
                  <a:pt x="225425" y="50800"/>
                </a:cubicBezTo>
                <a:cubicBezTo>
                  <a:pt x="262996" y="67733"/>
                  <a:pt x="339725" y="111125"/>
                  <a:pt x="339725" y="111125"/>
                </a:cubicBezTo>
              </a:path>
            </a:pathLst>
          </a:cu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reeform 141"/>
          <p:cNvSpPr/>
          <p:nvPr/>
        </p:nvSpPr>
        <p:spPr>
          <a:xfrm>
            <a:off x="6273800" y="3209925"/>
            <a:ext cx="177800" cy="120650"/>
          </a:xfrm>
          <a:custGeom>
            <a:avLst/>
            <a:gdLst>
              <a:gd name="connsiteX0" fmla="*/ 0 w 177800"/>
              <a:gd name="connsiteY0" fmla="*/ 0 h 120650"/>
              <a:gd name="connsiteX1" fmla="*/ 66675 w 177800"/>
              <a:gd name="connsiteY1" fmla="*/ 50800 h 120650"/>
              <a:gd name="connsiteX2" fmla="*/ 177800 w 177800"/>
              <a:gd name="connsiteY2" fmla="*/ 12065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120650">
                <a:moveTo>
                  <a:pt x="0" y="0"/>
                </a:moveTo>
                <a:cubicBezTo>
                  <a:pt x="18521" y="15346"/>
                  <a:pt x="37042" y="30692"/>
                  <a:pt x="66675" y="50800"/>
                </a:cubicBezTo>
                <a:cubicBezTo>
                  <a:pt x="96308" y="70908"/>
                  <a:pt x="177800" y="120650"/>
                  <a:pt x="177800" y="120650"/>
                </a:cubicBezTo>
              </a:path>
            </a:pathLst>
          </a:cu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reeform 142"/>
          <p:cNvSpPr/>
          <p:nvPr/>
        </p:nvSpPr>
        <p:spPr>
          <a:xfrm>
            <a:off x="4997450" y="2546350"/>
            <a:ext cx="1612900" cy="254000"/>
          </a:xfrm>
          <a:custGeom>
            <a:avLst/>
            <a:gdLst>
              <a:gd name="connsiteX0" fmla="*/ 0 w 1612900"/>
              <a:gd name="connsiteY0" fmla="*/ 12700 h 254000"/>
              <a:gd name="connsiteX1" fmla="*/ 495300 w 1612900"/>
              <a:gd name="connsiteY1" fmla="*/ 254000 h 254000"/>
              <a:gd name="connsiteX2" fmla="*/ 1612900 w 1612900"/>
              <a:gd name="connsiteY2" fmla="*/ 238125 h 254000"/>
              <a:gd name="connsiteX3" fmla="*/ 1095375 w 1612900"/>
              <a:gd name="connsiteY3" fmla="*/ 0 h 254000"/>
              <a:gd name="connsiteX4" fmla="*/ 0 w 1612900"/>
              <a:gd name="connsiteY4" fmla="*/ 1270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2900" h="254000">
                <a:moveTo>
                  <a:pt x="0" y="12700"/>
                </a:moveTo>
                <a:lnTo>
                  <a:pt x="495300" y="254000"/>
                </a:lnTo>
                <a:lnTo>
                  <a:pt x="1612900" y="238125"/>
                </a:lnTo>
                <a:lnTo>
                  <a:pt x="1095375" y="0"/>
                </a:lnTo>
                <a:lnTo>
                  <a:pt x="0" y="12700"/>
                </a:lnTo>
                <a:close/>
              </a:path>
            </a:pathLst>
          </a:cu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reeform 143"/>
          <p:cNvSpPr/>
          <p:nvPr/>
        </p:nvSpPr>
        <p:spPr>
          <a:xfrm>
            <a:off x="4997450" y="3654425"/>
            <a:ext cx="1466850" cy="250825"/>
          </a:xfrm>
          <a:custGeom>
            <a:avLst/>
            <a:gdLst>
              <a:gd name="connsiteX0" fmla="*/ 0 w 1466850"/>
              <a:gd name="connsiteY0" fmla="*/ 0 h 250825"/>
              <a:gd name="connsiteX1" fmla="*/ 336550 w 1466850"/>
              <a:gd name="connsiteY1" fmla="*/ 250825 h 250825"/>
              <a:gd name="connsiteX2" fmla="*/ 1466850 w 1466850"/>
              <a:gd name="connsiteY2" fmla="*/ 222250 h 250825"/>
              <a:gd name="connsiteX3" fmla="*/ 1466850 w 1466850"/>
              <a:gd name="connsiteY3" fmla="*/ 22225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6850" h="250825">
                <a:moveTo>
                  <a:pt x="0" y="0"/>
                </a:moveTo>
                <a:lnTo>
                  <a:pt x="336550" y="250825"/>
                </a:lnTo>
                <a:lnTo>
                  <a:pt x="1466850" y="222250"/>
                </a:lnTo>
                <a:lnTo>
                  <a:pt x="1466850" y="222250"/>
                </a:lnTo>
              </a:path>
            </a:pathLst>
          </a:cu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reeform 144"/>
          <p:cNvSpPr/>
          <p:nvPr/>
        </p:nvSpPr>
        <p:spPr>
          <a:xfrm>
            <a:off x="4994275" y="3638550"/>
            <a:ext cx="1470025" cy="234950"/>
          </a:xfrm>
          <a:custGeom>
            <a:avLst/>
            <a:gdLst>
              <a:gd name="connsiteX0" fmla="*/ 0 w 1470025"/>
              <a:gd name="connsiteY0" fmla="*/ 12700 h 234950"/>
              <a:gd name="connsiteX1" fmla="*/ 1095375 w 1470025"/>
              <a:gd name="connsiteY1" fmla="*/ 0 h 234950"/>
              <a:gd name="connsiteX2" fmla="*/ 1470025 w 1470025"/>
              <a:gd name="connsiteY2" fmla="*/ 23495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0025" h="234950">
                <a:moveTo>
                  <a:pt x="0" y="12700"/>
                </a:moveTo>
                <a:lnTo>
                  <a:pt x="1095375" y="0"/>
                </a:lnTo>
                <a:lnTo>
                  <a:pt x="1470025" y="234950"/>
                </a:lnTo>
              </a:path>
            </a:pathLst>
          </a:cu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8" name="Straight Arrow Connector 147"/>
          <p:cNvCxnSpPr>
            <a:cxnSpLocks/>
          </p:cNvCxnSpPr>
          <p:nvPr/>
        </p:nvCxnSpPr>
        <p:spPr>
          <a:xfrm rot="10800000">
            <a:off x="6629403" y="3564503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cxnSpLocks/>
          </p:cNvCxnSpPr>
          <p:nvPr/>
        </p:nvCxnSpPr>
        <p:spPr>
          <a:xfrm>
            <a:off x="6245228" y="3564503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rot="16200000">
            <a:off x="6567001" y="3565889"/>
            <a:ext cx="124798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6416675" y="3406775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6165850" y="294640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5038725" y="294640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cxnSp>
        <p:nvCxnSpPr>
          <p:cNvPr id="154" name="Straight Arrow Connector 153"/>
          <p:cNvCxnSpPr>
            <a:cxnSpLocks/>
          </p:cNvCxnSpPr>
          <p:nvPr/>
        </p:nvCxnSpPr>
        <p:spPr>
          <a:xfrm rot="10800000">
            <a:off x="5610225" y="3067050"/>
            <a:ext cx="200028" cy="14502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5549900" y="2809875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v</a:t>
            </a:r>
          </a:p>
        </p:txBody>
      </p:sp>
      <p:cxnSp>
        <p:nvCxnSpPr>
          <p:cNvPr id="157" name="Straight Arrow Connector 156"/>
          <p:cNvCxnSpPr>
            <a:cxnSpLocks/>
          </p:cNvCxnSpPr>
          <p:nvPr/>
        </p:nvCxnSpPr>
        <p:spPr>
          <a:xfrm rot="10800000">
            <a:off x="4876803" y="3224778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4610100" y="3051175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n</a:t>
            </a:r>
          </a:p>
        </p:txBody>
      </p:sp>
      <p:grpSp>
        <p:nvGrpSpPr>
          <p:cNvPr id="159" name="Group 158"/>
          <p:cNvGrpSpPr>
            <a:grpSpLocks noChangeAspect="1"/>
          </p:cNvGrpSpPr>
          <p:nvPr/>
        </p:nvGrpSpPr>
        <p:grpSpPr>
          <a:xfrm rot="10800000">
            <a:off x="5597276" y="4801890"/>
            <a:ext cx="113150" cy="100576"/>
            <a:chOff x="4199890" y="4611579"/>
            <a:chExt cx="246888" cy="219455"/>
          </a:xfrm>
        </p:grpSpPr>
        <p:cxnSp>
          <p:nvCxnSpPr>
            <p:cNvPr id="160" name="Straight Connector 159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Freeform 167"/>
          <p:cNvSpPr/>
          <p:nvPr/>
        </p:nvSpPr>
        <p:spPr>
          <a:xfrm>
            <a:off x="2771775" y="5473700"/>
            <a:ext cx="1292225" cy="215900"/>
          </a:xfrm>
          <a:custGeom>
            <a:avLst/>
            <a:gdLst>
              <a:gd name="connsiteX0" fmla="*/ 0 w 1292225"/>
              <a:gd name="connsiteY0" fmla="*/ 0 h 215900"/>
              <a:gd name="connsiteX1" fmla="*/ 393700 w 1292225"/>
              <a:gd name="connsiteY1" fmla="*/ 215900 h 215900"/>
              <a:gd name="connsiteX2" fmla="*/ 1292225 w 1292225"/>
              <a:gd name="connsiteY2" fmla="*/ 206375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2225" h="215900">
                <a:moveTo>
                  <a:pt x="0" y="0"/>
                </a:moveTo>
                <a:lnTo>
                  <a:pt x="393700" y="215900"/>
                </a:lnTo>
                <a:lnTo>
                  <a:pt x="1292225" y="206375"/>
                </a:lnTo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Freeform 168"/>
          <p:cNvSpPr/>
          <p:nvPr/>
        </p:nvSpPr>
        <p:spPr>
          <a:xfrm>
            <a:off x="2574925" y="4346575"/>
            <a:ext cx="857250" cy="244475"/>
          </a:xfrm>
          <a:custGeom>
            <a:avLst/>
            <a:gdLst>
              <a:gd name="connsiteX0" fmla="*/ 0 w 857250"/>
              <a:gd name="connsiteY0" fmla="*/ 9525 h 244475"/>
              <a:gd name="connsiteX1" fmla="*/ 434975 w 857250"/>
              <a:gd name="connsiteY1" fmla="*/ 244475 h 244475"/>
              <a:gd name="connsiteX2" fmla="*/ 857250 w 857250"/>
              <a:gd name="connsiteY2" fmla="*/ 238125 h 244475"/>
              <a:gd name="connsiteX3" fmla="*/ 434975 w 857250"/>
              <a:gd name="connsiteY3" fmla="*/ 0 h 244475"/>
              <a:gd name="connsiteX4" fmla="*/ 0 w 857250"/>
              <a:gd name="connsiteY4" fmla="*/ 9525 h 24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0" h="244475">
                <a:moveTo>
                  <a:pt x="0" y="9525"/>
                </a:moveTo>
                <a:lnTo>
                  <a:pt x="434975" y="244475"/>
                </a:lnTo>
                <a:lnTo>
                  <a:pt x="857250" y="238125"/>
                </a:lnTo>
                <a:lnTo>
                  <a:pt x="434975" y="0"/>
                </a:lnTo>
                <a:lnTo>
                  <a:pt x="0" y="9525"/>
                </a:lnTo>
                <a:close/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Freeform 169"/>
          <p:cNvSpPr/>
          <p:nvPr/>
        </p:nvSpPr>
        <p:spPr>
          <a:xfrm>
            <a:off x="3340100" y="4337050"/>
            <a:ext cx="841375" cy="247650"/>
          </a:xfrm>
          <a:custGeom>
            <a:avLst/>
            <a:gdLst>
              <a:gd name="connsiteX0" fmla="*/ 0 w 841375"/>
              <a:gd name="connsiteY0" fmla="*/ 6350 h 247650"/>
              <a:gd name="connsiteX1" fmla="*/ 431800 w 841375"/>
              <a:gd name="connsiteY1" fmla="*/ 247650 h 247650"/>
              <a:gd name="connsiteX2" fmla="*/ 841375 w 841375"/>
              <a:gd name="connsiteY2" fmla="*/ 241300 h 247650"/>
              <a:gd name="connsiteX3" fmla="*/ 415925 w 841375"/>
              <a:gd name="connsiteY3" fmla="*/ 0 h 247650"/>
              <a:gd name="connsiteX4" fmla="*/ 0 w 841375"/>
              <a:gd name="connsiteY4" fmla="*/ 63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375" h="247650">
                <a:moveTo>
                  <a:pt x="0" y="6350"/>
                </a:moveTo>
                <a:lnTo>
                  <a:pt x="431800" y="247650"/>
                </a:lnTo>
                <a:lnTo>
                  <a:pt x="841375" y="241300"/>
                </a:lnTo>
                <a:lnTo>
                  <a:pt x="415925" y="0"/>
                </a:lnTo>
                <a:lnTo>
                  <a:pt x="0" y="6350"/>
                </a:lnTo>
                <a:close/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Freeform 170"/>
          <p:cNvSpPr/>
          <p:nvPr/>
        </p:nvSpPr>
        <p:spPr>
          <a:xfrm>
            <a:off x="2571750" y="4352925"/>
            <a:ext cx="196850" cy="1117600"/>
          </a:xfrm>
          <a:custGeom>
            <a:avLst/>
            <a:gdLst>
              <a:gd name="connsiteX0" fmla="*/ 0 w 196850"/>
              <a:gd name="connsiteY0" fmla="*/ 0 h 1117600"/>
              <a:gd name="connsiteX1" fmla="*/ 88900 w 196850"/>
              <a:gd name="connsiteY1" fmla="*/ 165100 h 1117600"/>
              <a:gd name="connsiteX2" fmla="*/ 139700 w 196850"/>
              <a:gd name="connsiteY2" fmla="*/ 365125 h 1117600"/>
              <a:gd name="connsiteX3" fmla="*/ 180975 w 196850"/>
              <a:gd name="connsiteY3" fmla="*/ 654050 h 1117600"/>
              <a:gd name="connsiteX4" fmla="*/ 193675 w 196850"/>
              <a:gd name="connsiteY4" fmla="*/ 908050 h 1117600"/>
              <a:gd name="connsiteX5" fmla="*/ 196850 w 196850"/>
              <a:gd name="connsiteY5" fmla="*/ 111760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850" h="1117600">
                <a:moveTo>
                  <a:pt x="0" y="0"/>
                </a:moveTo>
                <a:cubicBezTo>
                  <a:pt x="32808" y="52123"/>
                  <a:pt x="65617" y="104246"/>
                  <a:pt x="88900" y="165100"/>
                </a:cubicBezTo>
                <a:cubicBezTo>
                  <a:pt x="112183" y="225954"/>
                  <a:pt x="124354" y="283633"/>
                  <a:pt x="139700" y="365125"/>
                </a:cubicBezTo>
                <a:cubicBezTo>
                  <a:pt x="155046" y="446617"/>
                  <a:pt x="171979" y="563563"/>
                  <a:pt x="180975" y="654050"/>
                </a:cubicBezTo>
                <a:cubicBezTo>
                  <a:pt x="189971" y="744538"/>
                  <a:pt x="191029" y="830792"/>
                  <a:pt x="193675" y="908050"/>
                </a:cubicBezTo>
                <a:cubicBezTo>
                  <a:pt x="196321" y="985308"/>
                  <a:pt x="196850" y="1117600"/>
                  <a:pt x="196850" y="1117600"/>
                </a:cubicBezTo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Freeform 171"/>
          <p:cNvSpPr/>
          <p:nvPr/>
        </p:nvSpPr>
        <p:spPr>
          <a:xfrm>
            <a:off x="3009900" y="4597400"/>
            <a:ext cx="155575" cy="1089025"/>
          </a:xfrm>
          <a:custGeom>
            <a:avLst/>
            <a:gdLst>
              <a:gd name="connsiteX0" fmla="*/ 0 w 155575"/>
              <a:gd name="connsiteY0" fmla="*/ 0 h 1089025"/>
              <a:gd name="connsiteX1" fmla="*/ 79375 w 155575"/>
              <a:gd name="connsiteY1" fmla="*/ 212725 h 1089025"/>
              <a:gd name="connsiteX2" fmla="*/ 120650 w 155575"/>
              <a:gd name="connsiteY2" fmla="*/ 447675 h 1089025"/>
              <a:gd name="connsiteX3" fmla="*/ 146050 w 155575"/>
              <a:gd name="connsiteY3" fmla="*/ 708025 h 1089025"/>
              <a:gd name="connsiteX4" fmla="*/ 155575 w 155575"/>
              <a:gd name="connsiteY4" fmla="*/ 1089025 h 1089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575" h="1089025">
                <a:moveTo>
                  <a:pt x="0" y="0"/>
                </a:moveTo>
                <a:cubicBezTo>
                  <a:pt x="29633" y="69056"/>
                  <a:pt x="59267" y="138112"/>
                  <a:pt x="79375" y="212725"/>
                </a:cubicBezTo>
                <a:cubicBezTo>
                  <a:pt x="99483" y="287338"/>
                  <a:pt x="109538" y="365125"/>
                  <a:pt x="120650" y="447675"/>
                </a:cubicBezTo>
                <a:cubicBezTo>
                  <a:pt x="131762" y="530225"/>
                  <a:pt x="140229" y="601133"/>
                  <a:pt x="146050" y="708025"/>
                </a:cubicBezTo>
                <a:cubicBezTo>
                  <a:pt x="151871" y="814917"/>
                  <a:pt x="155575" y="1089025"/>
                  <a:pt x="155575" y="1089025"/>
                </a:cubicBezTo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Freeform 172"/>
          <p:cNvSpPr/>
          <p:nvPr/>
        </p:nvSpPr>
        <p:spPr>
          <a:xfrm>
            <a:off x="3279775" y="4340225"/>
            <a:ext cx="60325" cy="146050"/>
          </a:xfrm>
          <a:custGeom>
            <a:avLst/>
            <a:gdLst>
              <a:gd name="connsiteX0" fmla="*/ 60325 w 60325"/>
              <a:gd name="connsiteY0" fmla="*/ 0 h 146050"/>
              <a:gd name="connsiteX1" fmla="*/ 22225 w 60325"/>
              <a:gd name="connsiteY1" fmla="*/ 69850 h 146050"/>
              <a:gd name="connsiteX2" fmla="*/ 0 w 60325"/>
              <a:gd name="connsiteY2" fmla="*/ 146050 h 14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325" h="146050">
                <a:moveTo>
                  <a:pt x="60325" y="0"/>
                </a:moveTo>
                <a:cubicBezTo>
                  <a:pt x="46302" y="22754"/>
                  <a:pt x="32279" y="45508"/>
                  <a:pt x="22225" y="69850"/>
                </a:cubicBezTo>
                <a:cubicBezTo>
                  <a:pt x="12171" y="94192"/>
                  <a:pt x="0" y="146050"/>
                  <a:pt x="0" y="146050"/>
                </a:cubicBezTo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Freeform 173"/>
          <p:cNvSpPr/>
          <p:nvPr/>
        </p:nvSpPr>
        <p:spPr>
          <a:xfrm>
            <a:off x="3613150" y="4584700"/>
            <a:ext cx="146050" cy="568325"/>
          </a:xfrm>
          <a:custGeom>
            <a:avLst/>
            <a:gdLst>
              <a:gd name="connsiteX0" fmla="*/ 146050 w 146050"/>
              <a:gd name="connsiteY0" fmla="*/ 0 h 568325"/>
              <a:gd name="connsiteX1" fmla="*/ 88900 w 146050"/>
              <a:gd name="connsiteY1" fmla="*/ 161925 h 568325"/>
              <a:gd name="connsiteX2" fmla="*/ 47625 w 146050"/>
              <a:gd name="connsiteY2" fmla="*/ 320675 h 568325"/>
              <a:gd name="connsiteX3" fmla="*/ 0 w 146050"/>
              <a:gd name="connsiteY3" fmla="*/ 568325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050" h="568325">
                <a:moveTo>
                  <a:pt x="146050" y="0"/>
                </a:moveTo>
                <a:cubicBezTo>
                  <a:pt x="125677" y="54239"/>
                  <a:pt x="105304" y="108479"/>
                  <a:pt x="88900" y="161925"/>
                </a:cubicBezTo>
                <a:cubicBezTo>
                  <a:pt x="72496" y="215371"/>
                  <a:pt x="62442" y="252942"/>
                  <a:pt x="47625" y="320675"/>
                </a:cubicBezTo>
                <a:cubicBezTo>
                  <a:pt x="32808" y="388408"/>
                  <a:pt x="0" y="568325"/>
                  <a:pt x="0" y="568325"/>
                </a:cubicBezTo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Freeform 174"/>
          <p:cNvSpPr/>
          <p:nvPr/>
        </p:nvSpPr>
        <p:spPr>
          <a:xfrm>
            <a:off x="3432175" y="4584700"/>
            <a:ext cx="180975" cy="561975"/>
          </a:xfrm>
          <a:custGeom>
            <a:avLst/>
            <a:gdLst>
              <a:gd name="connsiteX0" fmla="*/ 0 w 180975"/>
              <a:gd name="connsiteY0" fmla="*/ 0 h 561975"/>
              <a:gd name="connsiteX1" fmla="*/ 92075 w 180975"/>
              <a:gd name="connsiteY1" fmla="*/ 228600 h 561975"/>
              <a:gd name="connsiteX2" fmla="*/ 142875 w 180975"/>
              <a:gd name="connsiteY2" fmla="*/ 393700 h 561975"/>
              <a:gd name="connsiteX3" fmla="*/ 180975 w 180975"/>
              <a:gd name="connsiteY3" fmla="*/ 561975 h 561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0975" h="561975">
                <a:moveTo>
                  <a:pt x="0" y="0"/>
                </a:moveTo>
                <a:cubicBezTo>
                  <a:pt x="34131" y="81491"/>
                  <a:pt x="68263" y="162983"/>
                  <a:pt x="92075" y="228600"/>
                </a:cubicBezTo>
                <a:cubicBezTo>
                  <a:pt x="115887" y="294217"/>
                  <a:pt x="128058" y="338138"/>
                  <a:pt x="142875" y="393700"/>
                </a:cubicBezTo>
                <a:cubicBezTo>
                  <a:pt x="157692" y="449262"/>
                  <a:pt x="180975" y="561975"/>
                  <a:pt x="180975" y="561975"/>
                </a:cubicBezTo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 175"/>
          <p:cNvSpPr/>
          <p:nvPr/>
        </p:nvSpPr>
        <p:spPr>
          <a:xfrm>
            <a:off x="4061883" y="4575175"/>
            <a:ext cx="122767" cy="1101725"/>
          </a:xfrm>
          <a:custGeom>
            <a:avLst/>
            <a:gdLst>
              <a:gd name="connsiteX0" fmla="*/ 122767 w 122767"/>
              <a:gd name="connsiteY0" fmla="*/ 0 h 1101725"/>
              <a:gd name="connsiteX1" fmla="*/ 52917 w 122767"/>
              <a:gd name="connsiteY1" fmla="*/ 269875 h 1101725"/>
              <a:gd name="connsiteX2" fmla="*/ 8467 w 122767"/>
              <a:gd name="connsiteY2" fmla="*/ 603250 h 1101725"/>
              <a:gd name="connsiteX3" fmla="*/ 2117 w 122767"/>
              <a:gd name="connsiteY3" fmla="*/ 1101725 h 110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67" h="1101725">
                <a:moveTo>
                  <a:pt x="122767" y="0"/>
                </a:moveTo>
                <a:cubicBezTo>
                  <a:pt x="97367" y="84666"/>
                  <a:pt x="71967" y="169333"/>
                  <a:pt x="52917" y="269875"/>
                </a:cubicBezTo>
                <a:cubicBezTo>
                  <a:pt x="33867" y="370417"/>
                  <a:pt x="16934" y="464608"/>
                  <a:pt x="8467" y="603250"/>
                </a:cubicBezTo>
                <a:cubicBezTo>
                  <a:pt x="0" y="741892"/>
                  <a:pt x="2117" y="1101725"/>
                  <a:pt x="2117" y="1101725"/>
                </a:cubicBezTo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rot="10800000">
            <a:off x="2655826" y="4957762"/>
            <a:ext cx="239775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Freeform 176"/>
          <p:cNvSpPr/>
          <p:nvPr/>
        </p:nvSpPr>
        <p:spPr>
          <a:xfrm>
            <a:off x="4997450" y="4321175"/>
            <a:ext cx="1641475" cy="254000"/>
          </a:xfrm>
          <a:custGeom>
            <a:avLst/>
            <a:gdLst>
              <a:gd name="connsiteX0" fmla="*/ 0 w 1641475"/>
              <a:gd name="connsiteY0" fmla="*/ 6350 h 254000"/>
              <a:gd name="connsiteX1" fmla="*/ 428625 w 1641475"/>
              <a:gd name="connsiteY1" fmla="*/ 254000 h 254000"/>
              <a:gd name="connsiteX2" fmla="*/ 1641475 w 1641475"/>
              <a:gd name="connsiteY2" fmla="*/ 254000 h 254000"/>
              <a:gd name="connsiteX3" fmla="*/ 1200150 w 1641475"/>
              <a:gd name="connsiteY3" fmla="*/ 0 h 254000"/>
              <a:gd name="connsiteX4" fmla="*/ 0 w 1641475"/>
              <a:gd name="connsiteY4" fmla="*/ 635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1475" h="254000">
                <a:moveTo>
                  <a:pt x="0" y="6350"/>
                </a:moveTo>
                <a:lnTo>
                  <a:pt x="428625" y="254000"/>
                </a:lnTo>
                <a:lnTo>
                  <a:pt x="1641475" y="254000"/>
                </a:lnTo>
                <a:lnTo>
                  <a:pt x="1200150" y="0"/>
                </a:lnTo>
                <a:lnTo>
                  <a:pt x="0" y="6350"/>
                </a:lnTo>
                <a:close/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reeform 177"/>
          <p:cNvSpPr/>
          <p:nvPr/>
        </p:nvSpPr>
        <p:spPr>
          <a:xfrm>
            <a:off x="5172075" y="5441950"/>
            <a:ext cx="1263650" cy="234950"/>
          </a:xfrm>
          <a:custGeom>
            <a:avLst/>
            <a:gdLst>
              <a:gd name="connsiteX0" fmla="*/ 0 w 1263650"/>
              <a:gd name="connsiteY0" fmla="*/ 0 h 234950"/>
              <a:gd name="connsiteX1" fmla="*/ 412750 w 1263650"/>
              <a:gd name="connsiteY1" fmla="*/ 234950 h 234950"/>
              <a:gd name="connsiteX2" fmla="*/ 1263650 w 1263650"/>
              <a:gd name="connsiteY2" fmla="*/ 22860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3650" h="234950">
                <a:moveTo>
                  <a:pt x="0" y="0"/>
                </a:moveTo>
                <a:lnTo>
                  <a:pt x="412750" y="234950"/>
                </a:lnTo>
                <a:lnTo>
                  <a:pt x="1263650" y="228600"/>
                </a:lnTo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Freeform 178"/>
          <p:cNvSpPr/>
          <p:nvPr/>
        </p:nvSpPr>
        <p:spPr>
          <a:xfrm>
            <a:off x="5165725" y="5429250"/>
            <a:ext cx="1266825" cy="238125"/>
          </a:xfrm>
          <a:custGeom>
            <a:avLst/>
            <a:gdLst>
              <a:gd name="connsiteX0" fmla="*/ 0 w 1266825"/>
              <a:gd name="connsiteY0" fmla="*/ 9525 h 238125"/>
              <a:gd name="connsiteX1" fmla="*/ 828675 w 1266825"/>
              <a:gd name="connsiteY1" fmla="*/ 0 h 238125"/>
              <a:gd name="connsiteX2" fmla="*/ 1266825 w 1266825"/>
              <a:gd name="connsiteY2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6825" h="238125">
                <a:moveTo>
                  <a:pt x="0" y="9525"/>
                </a:moveTo>
                <a:lnTo>
                  <a:pt x="828675" y="0"/>
                </a:lnTo>
                <a:lnTo>
                  <a:pt x="1266825" y="238125"/>
                </a:lnTo>
              </a:path>
            </a:pathLst>
          </a:cu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179"/>
          <p:cNvSpPr/>
          <p:nvPr/>
        </p:nvSpPr>
        <p:spPr>
          <a:xfrm>
            <a:off x="4994275" y="4327525"/>
            <a:ext cx="187325" cy="1120775"/>
          </a:xfrm>
          <a:custGeom>
            <a:avLst/>
            <a:gdLst>
              <a:gd name="connsiteX0" fmla="*/ 0 w 187325"/>
              <a:gd name="connsiteY0" fmla="*/ 0 h 1120775"/>
              <a:gd name="connsiteX1" fmla="*/ 82550 w 187325"/>
              <a:gd name="connsiteY1" fmla="*/ 257175 h 1120775"/>
              <a:gd name="connsiteX2" fmla="*/ 139700 w 187325"/>
              <a:gd name="connsiteY2" fmla="*/ 565150 h 1120775"/>
              <a:gd name="connsiteX3" fmla="*/ 177800 w 187325"/>
              <a:gd name="connsiteY3" fmla="*/ 835025 h 1120775"/>
              <a:gd name="connsiteX4" fmla="*/ 187325 w 187325"/>
              <a:gd name="connsiteY4" fmla="*/ 1120775 h 112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25" h="1120775">
                <a:moveTo>
                  <a:pt x="0" y="0"/>
                </a:moveTo>
                <a:cubicBezTo>
                  <a:pt x="29633" y="81491"/>
                  <a:pt x="59267" y="162983"/>
                  <a:pt x="82550" y="257175"/>
                </a:cubicBezTo>
                <a:cubicBezTo>
                  <a:pt x="105833" y="351367"/>
                  <a:pt x="123825" y="468842"/>
                  <a:pt x="139700" y="565150"/>
                </a:cubicBezTo>
                <a:cubicBezTo>
                  <a:pt x="155575" y="661458"/>
                  <a:pt x="169863" y="742421"/>
                  <a:pt x="177800" y="835025"/>
                </a:cubicBezTo>
                <a:cubicBezTo>
                  <a:pt x="185737" y="927629"/>
                  <a:pt x="187325" y="1120775"/>
                  <a:pt x="187325" y="1120775"/>
                </a:cubicBezTo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Freeform 181"/>
          <p:cNvSpPr/>
          <p:nvPr/>
        </p:nvSpPr>
        <p:spPr>
          <a:xfrm>
            <a:off x="5432425" y="4578350"/>
            <a:ext cx="152400" cy="1095375"/>
          </a:xfrm>
          <a:custGeom>
            <a:avLst/>
            <a:gdLst>
              <a:gd name="connsiteX0" fmla="*/ 0 w 152400"/>
              <a:gd name="connsiteY0" fmla="*/ 0 h 1095375"/>
              <a:gd name="connsiteX1" fmla="*/ 98425 w 152400"/>
              <a:gd name="connsiteY1" fmla="*/ 406400 h 1095375"/>
              <a:gd name="connsiteX2" fmla="*/ 136525 w 152400"/>
              <a:gd name="connsiteY2" fmla="*/ 714375 h 1095375"/>
              <a:gd name="connsiteX3" fmla="*/ 152400 w 152400"/>
              <a:gd name="connsiteY3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" h="1095375">
                <a:moveTo>
                  <a:pt x="0" y="0"/>
                </a:moveTo>
                <a:cubicBezTo>
                  <a:pt x="37835" y="143669"/>
                  <a:pt x="75671" y="287338"/>
                  <a:pt x="98425" y="406400"/>
                </a:cubicBezTo>
                <a:cubicBezTo>
                  <a:pt x="121179" y="525463"/>
                  <a:pt x="127529" y="599546"/>
                  <a:pt x="136525" y="714375"/>
                </a:cubicBezTo>
                <a:cubicBezTo>
                  <a:pt x="145521" y="829204"/>
                  <a:pt x="152400" y="1095375"/>
                  <a:pt x="152400" y="1095375"/>
                </a:cubicBezTo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Freeform 182"/>
          <p:cNvSpPr/>
          <p:nvPr/>
        </p:nvSpPr>
        <p:spPr>
          <a:xfrm>
            <a:off x="5997575" y="4327525"/>
            <a:ext cx="206375" cy="1095375"/>
          </a:xfrm>
          <a:custGeom>
            <a:avLst/>
            <a:gdLst>
              <a:gd name="connsiteX0" fmla="*/ 206375 w 206375"/>
              <a:gd name="connsiteY0" fmla="*/ 0 h 1095375"/>
              <a:gd name="connsiteX1" fmla="*/ 92075 w 206375"/>
              <a:gd name="connsiteY1" fmla="*/ 311150 h 1095375"/>
              <a:gd name="connsiteX2" fmla="*/ 34925 w 206375"/>
              <a:gd name="connsiteY2" fmla="*/ 628650 h 1095375"/>
              <a:gd name="connsiteX3" fmla="*/ 0 w 206375"/>
              <a:gd name="connsiteY3" fmla="*/ 1095375 h 109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375" h="1095375">
                <a:moveTo>
                  <a:pt x="206375" y="0"/>
                </a:moveTo>
                <a:cubicBezTo>
                  <a:pt x="163512" y="103187"/>
                  <a:pt x="120650" y="206375"/>
                  <a:pt x="92075" y="311150"/>
                </a:cubicBezTo>
                <a:cubicBezTo>
                  <a:pt x="63500" y="415925"/>
                  <a:pt x="50271" y="497946"/>
                  <a:pt x="34925" y="628650"/>
                </a:cubicBezTo>
                <a:cubicBezTo>
                  <a:pt x="19579" y="759354"/>
                  <a:pt x="0" y="1095375"/>
                  <a:pt x="0" y="1095375"/>
                </a:cubicBezTo>
              </a:path>
            </a:pathLst>
          </a:cu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 183"/>
          <p:cNvSpPr/>
          <p:nvPr/>
        </p:nvSpPr>
        <p:spPr>
          <a:xfrm>
            <a:off x="6435725" y="4575175"/>
            <a:ext cx="203200" cy="1092200"/>
          </a:xfrm>
          <a:custGeom>
            <a:avLst/>
            <a:gdLst>
              <a:gd name="connsiteX0" fmla="*/ 203200 w 203200"/>
              <a:gd name="connsiteY0" fmla="*/ 0 h 1092200"/>
              <a:gd name="connsiteX1" fmla="*/ 107950 w 203200"/>
              <a:gd name="connsiteY1" fmla="*/ 323850 h 1092200"/>
              <a:gd name="connsiteX2" fmla="*/ 53975 w 203200"/>
              <a:gd name="connsiteY2" fmla="*/ 622300 h 1092200"/>
              <a:gd name="connsiteX3" fmla="*/ 0 w 203200"/>
              <a:gd name="connsiteY3" fmla="*/ 10922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200" h="1092200">
                <a:moveTo>
                  <a:pt x="203200" y="0"/>
                </a:moveTo>
                <a:cubicBezTo>
                  <a:pt x="168010" y="110066"/>
                  <a:pt x="132821" y="220133"/>
                  <a:pt x="107950" y="323850"/>
                </a:cubicBezTo>
                <a:cubicBezTo>
                  <a:pt x="83079" y="427567"/>
                  <a:pt x="71967" y="494242"/>
                  <a:pt x="53975" y="622300"/>
                </a:cubicBezTo>
                <a:cubicBezTo>
                  <a:pt x="35983" y="750358"/>
                  <a:pt x="0" y="1092200"/>
                  <a:pt x="0" y="1092200"/>
                </a:cubicBezTo>
              </a:path>
            </a:pathLst>
          </a:custGeom>
          <a:ln w="28575" cap="flat" cmpd="sng" algn="ctr">
            <a:solidFill>
              <a:srgbClr val="4F6228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6" name="Straight Connector 185"/>
          <p:cNvCxnSpPr/>
          <p:nvPr/>
        </p:nvCxnSpPr>
        <p:spPr>
          <a:xfrm>
            <a:off x="5657850" y="4902200"/>
            <a:ext cx="396875" cy="23495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2" name="Group 161"/>
          <p:cNvGrpSpPr>
            <a:grpSpLocks noChangeAspect="1"/>
          </p:cNvGrpSpPr>
          <p:nvPr/>
        </p:nvGrpSpPr>
        <p:grpSpPr>
          <a:xfrm rot="10800000">
            <a:off x="6012143" y="5047423"/>
            <a:ext cx="113150" cy="100576"/>
            <a:chOff x="4199890" y="4611579"/>
            <a:chExt cx="246888" cy="219455"/>
          </a:xfrm>
        </p:grpSpPr>
        <p:cxnSp>
          <p:nvCxnSpPr>
            <p:cNvPr id="163" name="Straight Connector 162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Connector 51"/>
          <p:cNvCxnSpPr/>
          <p:nvPr/>
        </p:nvCxnSpPr>
        <p:spPr>
          <a:xfrm rot="16200000" flipH="1">
            <a:off x="2841625" y="1727200"/>
            <a:ext cx="869950" cy="0"/>
          </a:xfrm>
          <a:prstGeom prst="line">
            <a:avLst/>
          </a:pr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Freeform 134"/>
          <p:cNvSpPr/>
          <p:nvPr/>
        </p:nvSpPr>
        <p:spPr>
          <a:xfrm>
            <a:off x="5149850" y="3225800"/>
            <a:ext cx="339725" cy="111125"/>
          </a:xfrm>
          <a:custGeom>
            <a:avLst/>
            <a:gdLst>
              <a:gd name="connsiteX0" fmla="*/ 0 w 339725"/>
              <a:gd name="connsiteY0" fmla="*/ 0 h 111125"/>
              <a:gd name="connsiteX1" fmla="*/ 114300 w 339725"/>
              <a:gd name="connsiteY1" fmla="*/ 9525 h 111125"/>
              <a:gd name="connsiteX2" fmla="*/ 225425 w 339725"/>
              <a:gd name="connsiteY2" fmla="*/ 50800 h 111125"/>
              <a:gd name="connsiteX3" fmla="*/ 339725 w 339725"/>
              <a:gd name="connsiteY3" fmla="*/ 111125 h 11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725" h="111125">
                <a:moveTo>
                  <a:pt x="0" y="0"/>
                </a:moveTo>
                <a:cubicBezTo>
                  <a:pt x="38364" y="529"/>
                  <a:pt x="76729" y="1058"/>
                  <a:pt x="114300" y="9525"/>
                </a:cubicBezTo>
                <a:cubicBezTo>
                  <a:pt x="151871" y="17992"/>
                  <a:pt x="187854" y="33867"/>
                  <a:pt x="225425" y="50800"/>
                </a:cubicBezTo>
                <a:cubicBezTo>
                  <a:pt x="262996" y="67733"/>
                  <a:pt x="339725" y="111125"/>
                  <a:pt x="339725" y="111125"/>
                </a:cubicBezTo>
              </a:path>
            </a:pathLst>
          </a:cu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Slide Number Placeholder 1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65401" y="5617746"/>
            <a:ext cx="42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b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3242734" y="3598332"/>
            <a:ext cx="3143250" cy="2346325"/>
            <a:chOff x="3314700" y="825500"/>
            <a:chExt cx="3143250" cy="2346325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3314700" y="3165475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314700" y="2697480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314700" y="2229485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314700" y="1761490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314700" y="1293495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314700" y="825500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3452284" y="3344332"/>
            <a:ext cx="2768600" cy="2755900"/>
            <a:chOff x="3524250" y="571500"/>
            <a:chExt cx="2768600" cy="2755900"/>
          </a:xfrm>
        </p:grpSpPr>
        <p:cxnSp>
          <p:nvCxnSpPr>
            <p:cNvPr id="76" name="Straight Connector 75"/>
            <p:cNvCxnSpPr/>
            <p:nvPr/>
          </p:nvCxnSpPr>
          <p:spPr>
            <a:xfrm rot="5400000">
              <a:off x="2149475" y="1946275"/>
              <a:ext cx="275590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2609850" y="1946275"/>
              <a:ext cx="275590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>
              <a:off x="3070225" y="1946275"/>
              <a:ext cx="275590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3530600" y="1946275"/>
              <a:ext cx="275590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3990975" y="1946275"/>
              <a:ext cx="275590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4451350" y="1946275"/>
              <a:ext cx="275590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4911725" y="1946275"/>
              <a:ext cx="275590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 69"/>
          <p:cNvSpPr/>
          <p:nvPr/>
        </p:nvSpPr>
        <p:spPr>
          <a:xfrm>
            <a:off x="4051300" y="5505450"/>
            <a:ext cx="120650" cy="1143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816600" y="33528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064000" y="56388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445000" y="55626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683000" y="51816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816600" y="33528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683000" y="33528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11550" y="6010275"/>
            <a:ext cx="400050" cy="314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86111" y="5540375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556000" y="6064250"/>
            <a:ext cx="285623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V="1">
            <a:off x="3222213" y="5689177"/>
            <a:ext cx="285623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cxnSpLocks/>
          </p:cNvCxnSpPr>
          <p:nvPr/>
        </p:nvCxnSpPr>
        <p:spPr>
          <a:xfrm rot="10800000">
            <a:off x="3930962" y="5571103"/>
            <a:ext cx="427725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3388785" y="3522133"/>
            <a:ext cx="2909061" cy="153161"/>
            <a:chOff x="3460751" y="749301"/>
            <a:chExt cx="2909061" cy="153161"/>
          </a:xfrm>
        </p:grpSpPr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3460751" y="749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3920068" y="749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4379385" y="749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4838702" y="749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5298019" y="749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5757336" y="749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6216651" y="749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3388785" y="3988223"/>
            <a:ext cx="2909061" cy="153161"/>
            <a:chOff x="3460751" y="1225551"/>
            <a:chExt cx="2909061" cy="153161"/>
          </a:xfrm>
        </p:grpSpPr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3460751" y="12255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3920068" y="12255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4379385" y="12255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>
              <a:spLocks noChangeAspect="1"/>
            </p:cNvSpPr>
            <p:nvPr/>
          </p:nvSpPr>
          <p:spPr>
            <a:xfrm>
              <a:off x="4838702" y="12255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5298019" y="12255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5757336" y="12255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>
              <a:spLocks noChangeAspect="1"/>
            </p:cNvSpPr>
            <p:nvPr/>
          </p:nvSpPr>
          <p:spPr>
            <a:xfrm>
              <a:off x="6216651" y="12255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3388785" y="4454313"/>
            <a:ext cx="2909061" cy="153161"/>
            <a:chOff x="3460751" y="1701801"/>
            <a:chExt cx="2909061" cy="153161"/>
          </a:xfrm>
        </p:grpSpPr>
        <p:sp>
          <p:nvSpPr>
            <p:cNvPr id="100" name="Oval 99"/>
            <p:cNvSpPr>
              <a:spLocks noChangeAspect="1"/>
            </p:cNvSpPr>
            <p:nvPr/>
          </p:nvSpPr>
          <p:spPr>
            <a:xfrm>
              <a:off x="3460751" y="1701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>
            <a:xfrm>
              <a:off x="3920068" y="1701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4379385" y="1701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4838702" y="1701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5298019" y="1701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5757336" y="1701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6216651" y="1701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3388785" y="4920403"/>
            <a:ext cx="2909061" cy="153161"/>
            <a:chOff x="3460751" y="2178051"/>
            <a:chExt cx="2909061" cy="153161"/>
          </a:xfrm>
        </p:grpSpPr>
        <p:sp>
          <p:nvSpPr>
            <p:cNvPr id="108" name="Oval 107"/>
            <p:cNvSpPr>
              <a:spLocks noChangeAspect="1"/>
            </p:cNvSpPr>
            <p:nvPr/>
          </p:nvSpPr>
          <p:spPr>
            <a:xfrm>
              <a:off x="3460751" y="21780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3920068" y="21780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>
              <a:spLocks noChangeAspect="1"/>
            </p:cNvSpPr>
            <p:nvPr/>
          </p:nvSpPr>
          <p:spPr>
            <a:xfrm>
              <a:off x="4379385" y="21780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4838702" y="21780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>
              <a:spLocks noChangeAspect="1"/>
            </p:cNvSpPr>
            <p:nvPr/>
          </p:nvSpPr>
          <p:spPr>
            <a:xfrm>
              <a:off x="5298019" y="21780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>
              <a:spLocks noChangeAspect="1"/>
            </p:cNvSpPr>
            <p:nvPr/>
          </p:nvSpPr>
          <p:spPr>
            <a:xfrm>
              <a:off x="5757336" y="21780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6216651" y="21780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3388785" y="5386493"/>
            <a:ext cx="2909061" cy="153161"/>
            <a:chOff x="3460751" y="2654301"/>
            <a:chExt cx="2909061" cy="153161"/>
          </a:xfrm>
        </p:grpSpPr>
        <p:sp>
          <p:nvSpPr>
            <p:cNvPr id="116" name="Oval 115"/>
            <p:cNvSpPr>
              <a:spLocks noChangeAspect="1"/>
            </p:cNvSpPr>
            <p:nvPr/>
          </p:nvSpPr>
          <p:spPr>
            <a:xfrm>
              <a:off x="3460751" y="2654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>
            <a:xfrm>
              <a:off x="3920068" y="2654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4379385" y="2654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4838702" y="2654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>
              <a:spLocks noChangeAspect="1"/>
            </p:cNvSpPr>
            <p:nvPr/>
          </p:nvSpPr>
          <p:spPr>
            <a:xfrm>
              <a:off x="5298019" y="2654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5757336" y="2654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6216651" y="2654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3388785" y="5852583"/>
            <a:ext cx="2909061" cy="153161"/>
            <a:chOff x="3460751" y="3079751"/>
            <a:chExt cx="2909061" cy="153161"/>
          </a:xfrm>
        </p:grpSpPr>
        <p:sp>
          <p:nvSpPr>
            <p:cNvPr id="124" name="Oval 123"/>
            <p:cNvSpPr>
              <a:spLocks noChangeAspect="1"/>
            </p:cNvSpPr>
            <p:nvPr/>
          </p:nvSpPr>
          <p:spPr>
            <a:xfrm>
              <a:off x="3460751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3920068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>
              <a:spLocks noChangeAspect="1"/>
            </p:cNvSpPr>
            <p:nvPr/>
          </p:nvSpPr>
          <p:spPr>
            <a:xfrm>
              <a:off x="4379385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838702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5298019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>
              <a:spLocks noChangeAspect="1"/>
            </p:cNvSpPr>
            <p:nvPr/>
          </p:nvSpPr>
          <p:spPr>
            <a:xfrm>
              <a:off x="5757336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>
              <a:spLocks noChangeAspect="1"/>
            </p:cNvSpPr>
            <p:nvPr/>
          </p:nvSpPr>
          <p:spPr>
            <a:xfrm>
              <a:off x="6216651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7" name="Straight Connector 56"/>
          <p:cNvCxnSpPr/>
          <p:nvPr/>
        </p:nvCxnSpPr>
        <p:spPr>
          <a:xfrm>
            <a:off x="3907367" y="3598333"/>
            <a:ext cx="1866900" cy="8467"/>
          </a:xfrm>
          <a:prstGeom prst="line">
            <a:avLst/>
          </a:prstGeom>
          <a:ln w="571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 noChangeAspect="1"/>
          </p:cNvCxnSpPr>
          <p:nvPr/>
        </p:nvCxnSpPr>
        <p:spPr>
          <a:xfrm rot="10800000">
            <a:off x="4368800" y="5474492"/>
            <a:ext cx="1372280" cy="794"/>
          </a:xfrm>
          <a:prstGeom prst="line">
            <a:avLst/>
          </a:prstGeom>
          <a:ln w="571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/>
          </p:cNvCxnSpPr>
          <p:nvPr/>
        </p:nvCxnSpPr>
        <p:spPr>
          <a:xfrm rot="5400000" flipH="1" flipV="1">
            <a:off x="2979282" y="4528005"/>
            <a:ext cx="1874690" cy="0"/>
          </a:xfrm>
          <a:prstGeom prst="line">
            <a:avLst/>
          </a:prstGeom>
          <a:ln w="571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cxnSpLocks noChangeAspect="1"/>
          </p:cNvCxnSpPr>
          <p:nvPr/>
        </p:nvCxnSpPr>
        <p:spPr>
          <a:xfrm rot="16200000" flipH="1">
            <a:off x="4831850" y="4534844"/>
            <a:ext cx="1858437" cy="2346"/>
          </a:xfrm>
          <a:prstGeom prst="line">
            <a:avLst/>
          </a:prstGeom>
          <a:ln w="571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565401" y="2599378"/>
            <a:ext cx="42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a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grpSp>
        <p:nvGrpSpPr>
          <p:cNvPr id="213" name="Group 212"/>
          <p:cNvGrpSpPr/>
          <p:nvPr/>
        </p:nvGrpSpPr>
        <p:grpSpPr>
          <a:xfrm>
            <a:off x="3460750" y="438150"/>
            <a:ext cx="2755900" cy="2705100"/>
            <a:chOff x="3536950" y="3721100"/>
            <a:chExt cx="2755900" cy="2705100"/>
          </a:xfrm>
        </p:grpSpPr>
        <p:sp>
          <p:nvSpPr>
            <p:cNvPr id="214" name="Freeform 213"/>
            <p:cNvSpPr/>
            <p:nvPr/>
          </p:nvSpPr>
          <p:spPr>
            <a:xfrm>
              <a:off x="3536950" y="3721100"/>
              <a:ext cx="222250" cy="2692400"/>
            </a:xfrm>
            <a:custGeom>
              <a:avLst/>
              <a:gdLst>
                <a:gd name="connsiteX0" fmla="*/ 0 w 222250"/>
                <a:gd name="connsiteY0" fmla="*/ 0 h 2692400"/>
                <a:gd name="connsiteX1" fmla="*/ 6350 w 222250"/>
                <a:gd name="connsiteY1" fmla="*/ 635000 h 2692400"/>
                <a:gd name="connsiteX2" fmla="*/ 69850 w 222250"/>
                <a:gd name="connsiteY2" fmla="*/ 1085850 h 2692400"/>
                <a:gd name="connsiteX3" fmla="*/ 146050 w 222250"/>
                <a:gd name="connsiteY3" fmla="*/ 1555750 h 2692400"/>
                <a:gd name="connsiteX4" fmla="*/ 222250 w 222250"/>
                <a:gd name="connsiteY4" fmla="*/ 2025650 h 2692400"/>
                <a:gd name="connsiteX5" fmla="*/ 222250 w 222250"/>
                <a:gd name="connsiteY5" fmla="*/ 2692400 h 269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2250" h="2692400">
                  <a:moveTo>
                    <a:pt x="0" y="0"/>
                  </a:moveTo>
                  <a:cubicBezTo>
                    <a:pt x="2117" y="211667"/>
                    <a:pt x="6350" y="635000"/>
                    <a:pt x="6350" y="635000"/>
                  </a:cubicBezTo>
                  <a:lnTo>
                    <a:pt x="69850" y="1085850"/>
                  </a:lnTo>
                  <a:lnTo>
                    <a:pt x="146050" y="1555750"/>
                  </a:lnTo>
                  <a:lnTo>
                    <a:pt x="222250" y="2025650"/>
                  </a:lnTo>
                  <a:lnTo>
                    <a:pt x="222250" y="2692400"/>
                  </a:lnTo>
                </a:path>
              </a:pathLst>
            </a:custGeom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Freeform 214"/>
            <p:cNvSpPr/>
            <p:nvPr/>
          </p:nvSpPr>
          <p:spPr>
            <a:xfrm flipH="1">
              <a:off x="6070600" y="3721100"/>
              <a:ext cx="222250" cy="2692400"/>
            </a:xfrm>
            <a:custGeom>
              <a:avLst/>
              <a:gdLst>
                <a:gd name="connsiteX0" fmla="*/ 0 w 222250"/>
                <a:gd name="connsiteY0" fmla="*/ 0 h 2692400"/>
                <a:gd name="connsiteX1" fmla="*/ 6350 w 222250"/>
                <a:gd name="connsiteY1" fmla="*/ 635000 h 2692400"/>
                <a:gd name="connsiteX2" fmla="*/ 69850 w 222250"/>
                <a:gd name="connsiteY2" fmla="*/ 1085850 h 2692400"/>
                <a:gd name="connsiteX3" fmla="*/ 146050 w 222250"/>
                <a:gd name="connsiteY3" fmla="*/ 1555750 h 2692400"/>
                <a:gd name="connsiteX4" fmla="*/ 222250 w 222250"/>
                <a:gd name="connsiteY4" fmla="*/ 2025650 h 2692400"/>
                <a:gd name="connsiteX5" fmla="*/ 222250 w 222250"/>
                <a:gd name="connsiteY5" fmla="*/ 2692400 h 269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2250" h="2692400">
                  <a:moveTo>
                    <a:pt x="0" y="0"/>
                  </a:moveTo>
                  <a:cubicBezTo>
                    <a:pt x="2117" y="211667"/>
                    <a:pt x="6350" y="635000"/>
                    <a:pt x="6350" y="635000"/>
                  </a:cubicBezTo>
                  <a:lnTo>
                    <a:pt x="69850" y="1085850"/>
                  </a:lnTo>
                  <a:lnTo>
                    <a:pt x="146050" y="1555750"/>
                  </a:lnTo>
                  <a:lnTo>
                    <a:pt x="222250" y="2025650"/>
                  </a:lnTo>
                  <a:lnTo>
                    <a:pt x="222250" y="2692400"/>
                  </a:lnTo>
                </a:path>
              </a:pathLst>
            </a:custGeom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Freeform 215"/>
            <p:cNvSpPr/>
            <p:nvPr/>
          </p:nvSpPr>
          <p:spPr>
            <a:xfrm>
              <a:off x="3987800" y="3721100"/>
              <a:ext cx="228600" cy="2692400"/>
            </a:xfrm>
            <a:custGeom>
              <a:avLst/>
              <a:gdLst>
                <a:gd name="connsiteX0" fmla="*/ 0 w 228600"/>
                <a:gd name="connsiteY0" fmla="*/ 0 h 2692400"/>
                <a:gd name="connsiteX1" fmla="*/ 0 w 228600"/>
                <a:gd name="connsiteY1" fmla="*/ 628650 h 2692400"/>
                <a:gd name="connsiteX2" fmla="*/ 228600 w 228600"/>
                <a:gd name="connsiteY2" fmla="*/ 2019300 h 2692400"/>
                <a:gd name="connsiteX3" fmla="*/ 228600 w 228600"/>
                <a:gd name="connsiteY3" fmla="*/ 2692400 h 269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2692400">
                  <a:moveTo>
                    <a:pt x="0" y="0"/>
                  </a:moveTo>
                  <a:lnTo>
                    <a:pt x="0" y="628650"/>
                  </a:lnTo>
                  <a:lnTo>
                    <a:pt x="228600" y="2019300"/>
                  </a:lnTo>
                  <a:lnTo>
                    <a:pt x="228600" y="2692400"/>
                  </a:lnTo>
                </a:path>
              </a:pathLst>
            </a:custGeom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Freeform 216"/>
            <p:cNvSpPr/>
            <p:nvPr/>
          </p:nvSpPr>
          <p:spPr>
            <a:xfrm flipH="1">
              <a:off x="5600700" y="3721100"/>
              <a:ext cx="228600" cy="2692400"/>
            </a:xfrm>
            <a:custGeom>
              <a:avLst/>
              <a:gdLst>
                <a:gd name="connsiteX0" fmla="*/ 0 w 228600"/>
                <a:gd name="connsiteY0" fmla="*/ 0 h 2692400"/>
                <a:gd name="connsiteX1" fmla="*/ 0 w 228600"/>
                <a:gd name="connsiteY1" fmla="*/ 628650 h 2692400"/>
                <a:gd name="connsiteX2" fmla="*/ 228600 w 228600"/>
                <a:gd name="connsiteY2" fmla="*/ 2019300 h 2692400"/>
                <a:gd name="connsiteX3" fmla="*/ 228600 w 228600"/>
                <a:gd name="connsiteY3" fmla="*/ 2692400 h 269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2692400">
                  <a:moveTo>
                    <a:pt x="0" y="0"/>
                  </a:moveTo>
                  <a:lnTo>
                    <a:pt x="0" y="628650"/>
                  </a:lnTo>
                  <a:lnTo>
                    <a:pt x="228600" y="2019300"/>
                  </a:lnTo>
                  <a:lnTo>
                    <a:pt x="228600" y="2692400"/>
                  </a:lnTo>
                </a:path>
              </a:pathLst>
            </a:custGeom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4445000" y="3721100"/>
              <a:ext cx="228600" cy="2705100"/>
            </a:xfrm>
            <a:custGeom>
              <a:avLst/>
              <a:gdLst>
                <a:gd name="connsiteX0" fmla="*/ 12700 w 228600"/>
                <a:gd name="connsiteY0" fmla="*/ 0 h 2705100"/>
                <a:gd name="connsiteX1" fmla="*/ 0 w 228600"/>
                <a:gd name="connsiteY1" fmla="*/ 647700 h 2705100"/>
                <a:gd name="connsiteX2" fmla="*/ 228600 w 228600"/>
                <a:gd name="connsiteY2" fmla="*/ 2032000 h 2705100"/>
                <a:gd name="connsiteX3" fmla="*/ 228600 w 228600"/>
                <a:gd name="connsiteY3" fmla="*/ 2705100 h 270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2705100">
                  <a:moveTo>
                    <a:pt x="12700" y="0"/>
                  </a:moveTo>
                  <a:lnTo>
                    <a:pt x="0" y="647700"/>
                  </a:lnTo>
                  <a:lnTo>
                    <a:pt x="228600" y="2032000"/>
                  </a:lnTo>
                  <a:lnTo>
                    <a:pt x="228600" y="2705100"/>
                  </a:lnTo>
                </a:path>
              </a:pathLst>
            </a:custGeom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Freeform 218"/>
            <p:cNvSpPr/>
            <p:nvPr/>
          </p:nvSpPr>
          <p:spPr>
            <a:xfrm flipH="1">
              <a:off x="5162550" y="3721100"/>
              <a:ext cx="228600" cy="2705100"/>
            </a:xfrm>
            <a:custGeom>
              <a:avLst/>
              <a:gdLst>
                <a:gd name="connsiteX0" fmla="*/ 12700 w 228600"/>
                <a:gd name="connsiteY0" fmla="*/ 0 h 2705100"/>
                <a:gd name="connsiteX1" fmla="*/ 0 w 228600"/>
                <a:gd name="connsiteY1" fmla="*/ 647700 h 2705100"/>
                <a:gd name="connsiteX2" fmla="*/ 228600 w 228600"/>
                <a:gd name="connsiteY2" fmla="*/ 2032000 h 2705100"/>
                <a:gd name="connsiteX3" fmla="*/ 228600 w 228600"/>
                <a:gd name="connsiteY3" fmla="*/ 2705100 h 270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2705100">
                  <a:moveTo>
                    <a:pt x="12700" y="0"/>
                  </a:moveTo>
                  <a:lnTo>
                    <a:pt x="0" y="647700"/>
                  </a:lnTo>
                  <a:lnTo>
                    <a:pt x="228600" y="2032000"/>
                  </a:lnTo>
                  <a:lnTo>
                    <a:pt x="228600" y="2705100"/>
                  </a:lnTo>
                </a:path>
              </a:pathLst>
            </a:custGeom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0" name="Straight Connector 219"/>
            <p:cNvCxnSpPr/>
            <p:nvPr/>
          </p:nvCxnSpPr>
          <p:spPr>
            <a:xfrm rot="5400000">
              <a:off x="4368800" y="4273550"/>
              <a:ext cx="1111250" cy="6350"/>
            </a:xfrm>
            <a:prstGeom prst="line">
              <a:avLst/>
            </a:prstGeom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6" name="Straight Connector 225"/>
          <p:cNvCxnSpPr/>
          <p:nvPr/>
        </p:nvCxnSpPr>
        <p:spPr>
          <a:xfrm>
            <a:off x="3282950" y="1058545"/>
            <a:ext cx="3143250" cy="6350"/>
          </a:xfrm>
          <a:prstGeom prst="line">
            <a:avLst/>
          </a:pr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>
            <a:off x="3473450" y="2930525"/>
            <a:ext cx="2740914" cy="6350"/>
          </a:xfrm>
          <a:prstGeom prst="line">
            <a:avLst/>
          </a:pr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/>
          <p:nvPr/>
        </p:nvCxnSpPr>
        <p:spPr>
          <a:xfrm>
            <a:off x="3473450" y="2462530"/>
            <a:ext cx="2740914" cy="6350"/>
          </a:xfrm>
          <a:prstGeom prst="line">
            <a:avLst/>
          </a:pr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>
            <a:off x="3359150" y="1994535"/>
            <a:ext cx="2923794" cy="6350"/>
          </a:xfrm>
          <a:prstGeom prst="line">
            <a:avLst/>
          </a:pr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>
            <a:off x="3321050" y="1526540"/>
            <a:ext cx="3060954" cy="6350"/>
          </a:xfrm>
          <a:prstGeom prst="line">
            <a:avLst/>
          </a:pr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>
            <a:off x="3282950" y="590550"/>
            <a:ext cx="3143250" cy="6350"/>
          </a:xfrm>
          <a:prstGeom prst="line">
            <a:avLst/>
          </a:pr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4318000" y="2393950"/>
            <a:ext cx="171450" cy="15875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267200" y="2552702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267200" y="2552699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8" name="Group 227"/>
          <p:cNvGrpSpPr/>
          <p:nvPr/>
        </p:nvGrpSpPr>
        <p:grpSpPr>
          <a:xfrm>
            <a:off x="3384551" y="520701"/>
            <a:ext cx="2909061" cy="153161"/>
            <a:chOff x="3460751" y="3079751"/>
            <a:chExt cx="2909061" cy="153161"/>
          </a:xfrm>
        </p:grpSpPr>
        <p:sp>
          <p:nvSpPr>
            <p:cNvPr id="229" name="Oval 228"/>
            <p:cNvSpPr>
              <a:spLocks noChangeAspect="1"/>
            </p:cNvSpPr>
            <p:nvPr/>
          </p:nvSpPr>
          <p:spPr>
            <a:xfrm>
              <a:off x="3460751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>
              <a:spLocks noChangeAspect="1"/>
            </p:cNvSpPr>
            <p:nvPr/>
          </p:nvSpPr>
          <p:spPr>
            <a:xfrm>
              <a:off x="3920068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>
              <a:spLocks noChangeAspect="1"/>
            </p:cNvSpPr>
            <p:nvPr/>
          </p:nvSpPr>
          <p:spPr>
            <a:xfrm>
              <a:off x="4379385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>
              <a:spLocks noChangeAspect="1"/>
            </p:cNvSpPr>
            <p:nvPr/>
          </p:nvSpPr>
          <p:spPr>
            <a:xfrm>
              <a:off x="4838702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>
              <a:spLocks noChangeAspect="1"/>
            </p:cNvSpPr>
            <p:nvPr/>
          </p:nvSpPr>
          <p:spPr>
            <a:xfrm>
              <a:off x="5298019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>
              <a:spLocks noChangeAspect="1"/>
            </p:cNvSpPr>
            <p:nvPr/>
          </p:nvSpPr>
          <p:spPr>
            <a:xfrm>
              <a:off x="5757336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>
              <a:spLocks noChangeAspect="1"/>
            </p:cNvSpPr>
            <p:nvPr/>
          </p:nvSpPr>
          <p:spPr>
            <a:xfrm>
              <a:off x="6216651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3384551" y="996951"/>
            <a:ext cx="2909061" cy="153161"/>
            <a:chOff x="3460751" y="3079751"/>
            <a:chExt cx="2909061" cy="153161"/>
          </a:xfrm>
        </p:grpSpPr>
        <p:sp>
          <p:nvSpPr>
            <p:cNvPr id="237" name="Oval 236"/>
            <p:cNvSpPr>
              <a:spLocks noChangeAspect="1"/>
            </p:cNvSpPr>
            <p:nvPr/>
          </p:nvSpPr>
          <p:spPr>
            <a:xfrm>
              <a:off x="3460751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>
              <a:spLocks noChangeAspect="1"/>
            </p:cNvSpPr>
            <p:nvPr/>
          </p:nvSpPr>
          <p:spPr>
            <a:xfrm>
              <a:off x="3920068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>
              <a:spLocks noChangeAspect="1"/>
            </p:cNvSpPr>
            <p:nvPr/>
          </p:nvSpPr>
          <p:spPr>
            <a:xfrm>
              <a:off x="4379385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>
              <a:spLocks noChangeAspect="1"/>
            </p:cNvSpPr>
            <p:nvPr/>
          </p:nvSpPr>
          <p:spPr>
            <a:xfrm>
              <a:off x="4838702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>
              <a:spLocks noChangeAspect="1"/>
            </p:cNvSpPr>
            <p:nvPr/>
          </p:nvSpPr>
          <p:spPr>
            <a:xfrm>
              <a:off x="5298019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>
              <a:spLocks noChangeAspect="1"/>
            </p:cNvSpPr>
            <p:nvPr/>
          </p:nvSpPr>
          <p:spPr>
            <a:xfrm>
              <a:off x="5757336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>
              <a:spLocks noChangeAspect="1"/>
            </p:cNvSpPr>
            <p:nvPr/>
          </p:nvSpPr>
          <p:spPr>
            <a:xfrm>
              <a:off x="6216651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4" name="Oval 243"/>
          <p:cNvSpPr>
            <a:spLocks noChangeAspect="1"/>
          </p:cNvSpPr>
          <p:nvPr/>
        </p:nvSpPr>
        <p:spPr>
          <a:xfrm>
            <a:off x="3448051" y="146050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>
            <a:spLocks noChangeAspect="1"/>
          </p:cNvSpPr>
          <p:nvPr/>
        </p:nvSpPr>
        <p:spPr>
          <a:xfrm>
            <a:off x="3907368" y="146050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>
            <a:spLocks noChangeAspect="1"/>
          </p:cNvSpPr>
          <p:nvPr/>
        </p:nvSpPr>
        <p:spPr>
          <a:xfrm>
            <a:off x="4366685" y="146050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>
            <a:spLocks noChangeAspect="1"/>
          </p:cNvSpPr>
          <p:nvPr/>
        </p:nvSpPr>
        <p:spPr>
          <a:xfrm>
            <a:off x="4762502" y="146050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>
            <a:spLocks noChangeAspect="1"/>
          </p:cNvSpPr>
          <p:nvPr/>
        </p:nvSpPr>
        <p:spPr>
          <a:xfrm>
            <a:off x="5151969" y="146050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>
            <a:spLocks noChangeAspect="1"/>
          </p:cNvSpPr>
          <p:nvPr/>
        </p:nvSpPr>
        <p:spPr>
          <a:xfrm>
            <a:off x="5611286" y="146050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>
            <a:spLocks noChangeAspect="1"/>
          </p:cNvSpPr>
          <p:nvPr/>
        </p:nvSpPr>
        <p:spPr>
          <a:xfrm>
            <a:off x="6064251" y="146050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>
            <a:spLocks noChangeAspect="1"/>
          </p:cNvSpPr>
          <p:nvPr/>
        </p:nvSpPr>
        <p:spPr>
          <a:xfrm>
            <a:off x="3530601" y="192405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/>
          <p:cNvSpPr>
            <a:spLocks noChangeAspect="1"/>
          </p:cNvSpPr>
          <p:nvPr/>
        </p:nvSpPr>
        <p:spPr>
          <a:xfrm>
            <a:off x="3989918" y="192405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Oval 252"/>
          <p:cNvSpPr>
            <a:spLocks noChangeAspect="1"/>
          </p:cNvSpPr>
          <p:nvPr/>
        </p:nvSpPr>
        <p:spPr>
          <a:xfrm>
            <a:off x="4449235" y="192405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>
            <a:spLocks noChangeAspect="1"/>
          </p:cNvSpPr>
          <p:nvPr/>
        </p:nvSpPr>
        <p:spPr>
          <a:xfrm>
            <a:off x="5069419" y="192405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>
            <a:spLocks noChangeAspect="1"/>
          </p:cNvSpPr>
          <p:nvPr/>
        </p:nvSpPr>
        <p:spPr>
          <a:xfrm>
            <a:off x="5528736" y="192405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Oval 255"/>
          <p:cNvSpPr>
            <a:spLocks noChangeAspect="1"/>
          </p:cNvSpPr>
          <p:nvPr/>
        </p:nvSpPr>
        <p:spPr>
          <a:xfrm>
            <a:off x="5988051" y="192405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7" name="Group 256"/>
          <p:cNvGrpSpPr/>
          <p:nvPr/>
        </p:nvGrpSpPr>
        <p:grpSpPr>
          <a:xfrm>
            <a:off x="3606801" y="2393951"/>
            <a:ext cx="2449746" cy="153161"/>
            <a:chOff x="3683001" y="5676901"/>
            <a:chExt cx="2449746" cy="153161"/>
          </a:xfrm>
        </p:grpSpPr>
        <p:sp>
          <p:nvSpPr>
            <p:cNvPr id="258" name="Oval 257"/>
            <p:cNvSpPr>
              <a:spLocks noChangeAspect="1"/>
            </p:cNvSpPr>
            <p:nvPr/>
          </p:nvSpPr>
          <p:spPr>
            <a:xfrm>
              <a:off x="3683001" y="56769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>
              <a:spLocks noChangeAspect="1"/>
            </p:cNvSpPr>
            <p:nvPr/>
          </p:nvSpPr>
          <p:spPr>
            <a:xfrm>
              <a:off x="4142318" y="56769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>
              <a:spLocks noChangeAspect="1"/>
            </p:cNvSpPr>
            <p:nvPr/>
          </p:nvSpPr>
          <p:spPr>
            <a:xfrm>
              <a:off x="4601635" y="56769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>
              <a:spLocks noChangeAspect="1"/>
            </p:cNvSpPr>
            <p:nvPr/>
          </p:nvSpPr>
          <p:spPr>
            <a:xfrm>
              <a:off x="5060952" y="56769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Oval 261"/>
            <p:cNvSpPr>
              <a:spLocks noChangeAspect="1"/>
            </p:cNvSpPr>
            <p:nvPr/>
          </p:nvSpPr>
          <p:spPr>
            <a:xfrm>
              <a:off x="5520269" y="56769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Oval 262"/>
            <p:cNvSpPr>
              <a:spLocks noChangeAspect="1"/>
            </p:cNvSpPr>
            <p:nvPr/>
          </p:nvSpPr>
          <p:spPr>
            <a:xfrm>
              <a:off x="5979586" y="56769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3606801" y="2863851"/>
            <a:ext cx="2449746" cy="153161"/>
            <a:chOff x="3683001" y="6146801"/>
            <a:chExt cx="2449746" cy="153161"/>
          </a:xfrm>
        </p:grpSpPr>
        <p:sp>
          <p:nvSpPr>
            <p:cNvPr id="265" name="Oval 264"/>
            <p:cNvSpPr>
              <a:spLocks noChangeAspect="1"/>
            </p:cNvSpPr>
            <p:nvPr/>
          </p:nvSpPr>
          <p:spPr>
            <a:xfrm>
              <a:off x="3683001" y="6146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>
              <a:spLocks noChangeAspect="1"/>
            </p:cNvSpPr>
            <p:nvPr/>
          </p:nvSpPr>
          <p:spPr>
            <a:xfrm>
              <a:off x="4142318" y="6146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>
              <a:spLocks noChangeAspect="1"/>
            </p:cNvSpPr>
            <p:nvPr/>
          </p:nvSpPr>
          <p:spPr>
            <a:xfrm>
              <a:off x="4601635" y="6146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>
              <a:spLocks noChangeAspect="1"/>
            </p:cNvSpPr>
            <p:nvPr/>
          </p:nvSpPr>
          <p:spPr>
            <a:xfrm>
              <a:off x="5060952" y="6146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>
              <a:spLocks noChangeAspect="1"/>
            </p:cNvSpPr>
            <p:nvPr/>
          </p:nvSpPr>
          <p:spPr>
            <a:xfrm>
              <a:off x="5520269" y="6146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>
              <a:spLocks noChangeAspect="1"/>
            </p:cNvSpPr>
            <p:nvPr/>
          </p:nvSpPr>
          <p:spPr>
            <a:xfrm>
              <a:off x="5979586" y="6146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5" name="Straight Connector 54"/>
          <p:cNvCxnSpPr/>
          <p:nvPr/>
        </p:nvCxnSpPr>
        <p:spPr>
          <a:xfrm rot="10800000">
            <a:off x="4135968" y="2459567"/>
            <a:ext cx="1375835" cy="8468"/>
          </a:xfrm>
          <a:prstGeom prst="line">
            <a:avLst/>
          </a:prstGeom>
          <a:ln w="5715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915833" y="596900"/>
            <a:ext cx="1854200" cy="1588"/>
          </a:xfrm>
          <a:prstGeom prst="line">
            <a:avLst/>
          </a:prstGeom>
          <a:ln w="5715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Freeform 52"/>
          <p:cNvSpPr/>
          <p:nvPr/>
        </p:nvSpPr>
        <p:spPr>
          <a:xfrm>
            <a:off x="5541432" y="605367"/>
            <a:ext cx="210256" cy="1854200"/>
          </a:xfrm>
          <a:custGeom>
            <a:avLst/>
            <a:gdLst>
              <a:gd name="connsiteX0" fmla="*/ 198967 w 210256"/>
              <a:gd name="connsiteY0" fmla="*/ 0 h 1854200"/>
              <a:gd name="connsiteX1" fmla="*/ 198967 w 210256"/>
              <a:gd name="connsiteY1" fmla="*/ 465666 h 1854200"/>
              <a:gd name="connsiteX2" fmla="*/ 131234 w 210256"/>
              <a:gd name="connsiteY2" fmla="*/ 931333 h 1854200"/>
              <a:gd name="connsiteX3" fmla="*/ 63500 w 210256"/>
              <a:gd name="connsiteY3" fmla="*/ 1388533 h 1854200"/>
              <a:gd name="connsiteX4" fmla="*/ 0 w 210256"/>
              <a:gd name="connsiteY4" fmla="*/ 1854200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256" h="1854200">
                <a:moveTo>
                  <a:pt x="198967" y="0"/>
                </a:moveTo>
                <a:cubicBezTo>
                  <a:pt x="204611" y="155222"/>
                  <a:pt x="210256" y="310444"/>
                  <a:pt x="198967" y="465666"/>
                </a:cubicBezTo>
                <a:cubicBezTo>
                  <a:pt x="187678" y="620888"/>
                  <a:pt x="153812" y="777522"/>
                  <a:pt x="131234" y="931333"/>
                </a:cubicBezTo>
                <a:cubicBezTo>
                  <a:pt x="108656" y="1085144"/>
                  <a:pt x="85372" y="1234722"/>
                  <a:pt x="63500" y="1388533"/>
                </a:cubicBezTo>
                <a:cubicBezTo>
                  <a:pt x="41628" y="1542344"/>
                  <a:pt x="0" y="1854200"/>
                  <a:pt x="0" y="1854200"/>
                </a:cubicBezTo>
              </a:path>
            </a:pathLst>
          </a:custGeom>
          <a:ln w="5715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Freeform 274"/>
          <p:cNvSpPr/>
          <p:nvPr/>
        </p:nvSpPr>
        <p:spPr>
          <a:xfrm>
            <a:off x="3911600" y="592667"/>
            <a:ext cx="228600" cy="1862666"/>
          </a:xfrm>
          <a:custGeom>
            <a:avLst/>
            <a:gdLst>
              <a:gd name="connsiteX0" fmla="*/ 228600 w 228600"/>
              <a:gd name="connsiteY0" fmla="*/ 1862666 h 1862666"/>
              <a:gd name="connsiteX1" fmla="*/ 4233 w 228600"/>
              <a:gd name="connsiteY1" fmla="*/ 478366 h 1862666"/>
              <a:gd name="connsiteX2" fmla="*/ 0 w 228600"/>
              <a:gd name="connsiteY2" fmla="*/ 0 h 1862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" h="1862666">
                <a:moveTo>
                  <a:pt x="228600" y="1862666"/>
                </a:moveTo>
                <a:lnTo>
                  <a:pt x="4233" y="478366"/>
                </a:lnTo>
                <a:lnTo>
                  <a:pt x="0" y="0"/>
                </a:lnTo>
              </a:path>
            </a:pathLst>
          </a:custGeom>
          <a:ln w="5715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29000" y="6019800"/>
            <a:ext cx="321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Times"/>
                <a:cs typeface="Times"/>
              </a:rPr>
              <a:t>t</a:t>
            </a:r>
            <a:r>
              <a:rPr lang="en-US" sz="1600" baseline="-25000">
                <a:latin typeface="Times"/>
                <a:cs typeface="Times"/>
              </a:rPr>
              <a:t>1</a:t>
            </a:r>
            <a:endParaRPr lang="en-US" sz="1600" b="1"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7643" y="5538258"/>
            <a:ext cx="321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Times"/>
                <a:cs typeface="Times"/>
              </a:rPr>
              <a:t>t</a:t>
            </a:r>
            <a:r>
              <a:rPr lang="en-US" sz="1600" baseline="-25000">
                <a:latin typeface="Times"/>
                <a:cs typeface="Times"/>
              </a:rPr>
              <a:t>2</a:t>
            </a:r>
            <a:endParaRPr lang="en-US" sz="1600" b="1"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1250" y="5130800"/>
            <a:ext cx="342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05300" y="5454650"/>
            <a:ext cx="365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9075" y="5572125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Times"/>
                <a:cs typeface="Times"/>
              </a:rPr>
              <a:t>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51716" y="328295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37166" y="328295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751716" y="541569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60800" y="2163229"/>
            <a:ext cx="342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95750" y="2451100"/>
            <a:ext cx="365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25850" y="2794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58066" y="27305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49900" y="2429073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3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4660900" y="1553629"/>
            <a:ext cx="387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O</a:t>
            </a:r>
          </a:p>
        </p:txBody>
      </p:sp>
      <p:sp>
        <p:nvSpPr>
          <p:cNvPr id="161" name="Slide Number Placeholder 1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5"/>
          <p:cNvGrpSpPr/>
          <p:nvPr/>
        </p:nvGrpSpPr>
        <p:grpSpPr>
          <a:xfrm>
            <a:off x="3536950" y="3721100"/>
            <a:ext cx="2755900" cy="2705100"/>
            <a:chOff x="3536950" y="3721100"/>
            <a:chExt cx="2755900" cy="2705100"/>
          </a:xfrm>
        </p:grpSpPr>
        <p:sp>
          <p:nvSpPr>
            <p:cNvPr id="121" name="Freeform 120"/>
            <p:cNvSpPr/>
            <p:nvPr/>
          </p:nvSpPr>
          <p:spPr>
            <a:xfrm>
              <a:off x="3536950" y="3721100"/>
              <a:ext cx="222250" cy="2692400"/>
            </a:xfrm>
            <a:custGeom>
              <a:avLst/>
              <a:gdLst>
                <a:gd name="connsiteX0" fmla="*/ 0 w 222250"/>
                <a:gd name="connsiteY0" fmla="*/ 0 h 2692400"/>
                <a:gd name="connsiteX1" fmla="*/ 6350 w 222250"/>
                <a:gd name="connsiteY1" fmla="*/ 635000 h 2692400"/>
                <a:gd name="connsiteX2" fmla="*/ 69850 w 222250"/>
                <a:gd name="connsiteY2" fmla="*/ 1085850 h 2692400"/>
                <a:gd name="connsiteX3" fmla="*/ 146050 w 222250"/>
                <a:gd name="connsiteY3" fmla="*/ 1555750 h 2692400"/>
                <a:gd name="connsiteX4" fmla="*/ 222250 w 222250"/>
                <a:gd name="connsiteY4" fmla="*/ 2025650 h 2692400"/>
                <a:gd name="connsiteX5" fmla="*/ 222250 w 222250"/>
                <a:gd name="connsiteY5" fmla="*/ 2692400 h 269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2250" h="2692400">
                  <a:moveTo>
                    <a:pt x="0" y="0"/>
                  </a:moveTo>
                  <a:cubicBezTo>
                    <a:pt x="2117" y="211667"/>
                    <a:pt x="6350" y="635000"/>
                    <a:pt x="6350" y="635000"/>
                  </a:cubicBezTo>
                  <a:lnTo>
                    <a:pt x="69850" y="1085850"/>
                  </a:lnTo>
                  <a:lnTo>
                    <a:pt x="146050" y="1555750"/>
                  </a:lnTo>
                  <a:lnTo>
                    <a:pt x="222250" y="2025650"/>
                  </a:lnTo>
                  <a:lnTo>
                    <a:pt x="222250" y="2692400"/>
                  </a:lnTo>
                </a:path>
              </a:pathLst>
            </a:custGeom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 121"/>
            <p:cNvSpPr/>
            <p:nvPr/>
          </p:nvSpPr>
          <p:spPr>
            <a:xfrm flipH="1">
              <a:off x="6070600" y="3721100"/>
              <a:ext cx="222250" cy="2692400"/>
            </a:xfrm>
            <a:custGeom>
              <a:avLst/>
              <a:gdLst>
                <a:gd name="connsiteX0" fmla="*/ 0 w 222250"/>
                <a:gd name="connsiteY0" fmla="*/ 0 h 2692400"/>
                <a:gd name="connsiteX1" fmla="*/ 6350 w 222250"/>
                <a:gd name="connsiteY1" fmla="*/ 635000 h 2692400"/>
                <a:gd name="connsiteX2" fmla="*/ 69850 w 222250"/>
                <a:gd name="connsiteY2" fmla="*/ 1085850 h 2692400"/>
                <a:gd name="connsiteX3" fmla="*/ 146050 w 222250"/>
                <a:gd name="connsiteY3" fmla="*/ 1555750 h 2692400"/>
                <a:gd name="connsiteX4" fmla="*/ 222250 w 222250"/>
                <a:gd name="connsiteY4" fmla="*/ 2025650 h 2692400"/>
                <a:gd name="connsiteX5" fmla="*/ 222250 w 222250"/>
                <a:gd name="connsiteY5" fmla="*/ 2692400 h 269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2250" h="2692400">
                  <a:moveTo>
                    <a:pt x="0" y="0"/>
                  </a:moveTo>
                  <a:cubicBezTo>
                    <a:pt x="2117" y="211667"/>
                    <a:pt x="6350" y="635000"/>
                    <a:pt x="6350" y="635000"/>
                  </a:cubicBezTo>
                  <a:lnTo>
                    <a:pt x="69850" y="1085850"/>
                  </a:lnTo>
                  <a:lnTo>
                    <a:pt x="146050" y="1555750"/>
                  </a:lnTo>
                  <a:lnTo>
                    <a:pt x="222250" y="2025650"/>
                  </a:lnTo>
                  <a:lnTo>
                    <a:pt x="222250" y="2692400"/>
                  </a:lnTo>
                </a:path>
              </a:pathLst>
            </a:custGeom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3987800" y="3721100"/>
              <a:ext cx="228600" cy="2692400"/>
            </a:xfrm>
            <a:custGeom>
              <a:avLst/>
              <a:gdLst>
                <a:gd name="connsiteX0" fmla="*/ 0 w 228600"/>
                <a:gd name="connsiteY0" fmla="*/ 0 h 2692400"/>
                <a:gd name="connsiteX1" fmla="*/ 0 w 228600"/>
                <a:gd name="connsiteY1" fmla="*/ 628650 h 2692400"/>
                <a:gd name="connsiteX2" fmla="*/ 228600 w 228600"/>
                <a:gd name="connsiteY2" fmla="*/ 2019300 h 2692400"/>
                <a:gd name="connsiteX3" fmla="*/ 228600 w 228600"/>
                <a:gd name="connsiteY3" fmla="*/ 2692400 h 269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2692400">
                  <a:moveTo>
                    <a:pt x="0" y="0"/>
                  </a:moveTo>
                  <a:lnTo>
                    <a:pt x="0" y="628650"/>
                  </a:lnTo>
                  <a:lnTo>
                    <a:pt x="228600" y="2019300"/>
                  </a:lnTo>
                  <a:lnTo>
                    <a:pt x="228600" y="2692400"/>
                  </a:lnTo>
                </a:path>
              </a:pathLst>
            </a:custGeom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Freeform 123"/>
            <p:cNvSpPr/>
            <p:nvPr/>
          </p:nvSpPr>
          <p:spPr>
            <a:xfrm flipH="1">
              <a:off x="5600700" y="3721100"/>
              <a:ext cx="228600" cy="2692400"/>
            </a:xfrm>
            <a:custGeom>
              <a:avLst/>
              <a:gdLst>
                <a:gd name="connsiteX0" fmla="*/ 0 w 228600"/>
                <a:gd name="connsiteY0" fmla="*/ 0 h 2692400"/>
                <a:gd name="connsiteX1" fmla="*/ 0 w 228600"/>
                <a:gd name="connsiteY1" fmla="*/ 628650 h 2692400"/>
                <a:gd name="connsiteX2" fmla="*/ 228600 w 228600"/>
                <a:gd name="connsiteY2" fmla="*/ 2019300 h 2692400"/>
                <a:gd name="connsiteX3" fmla="*/ 228600 w 228600"/>
                <a:gd name="connsiteY3" fmla="*/ 2692400 h 269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2692400">
                  <a:moveTo>
                    <a:pt x="0" y="0"/>
                  </a:moveTo>
                  <a:lnTo>
                    <a:pt x="0" y="628650"/>
                  </a:lnTo>
                  <a:lnTo>
                    <a:pt x="228600" y="2019300"/>
                  </a:lnTo>
                  <a:lnTo>
                    <a:pt x="228600" y="2692400"/>
                  </a:lnTo>
                </a:path>
              </a:pathLst>
            </a:custGeom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4445000" y="3721100"/>
              <a:ext cx="228600" cy="2705100"/>
            </a:xfrm>
            <a:custGeom>
              <a:avLst/>
              <a:gdLst>
                <a:gd name="connsiteX0" fmla="*/ 12700 w 228600"/>
                <a:gd name="connsiteY0" fmla="*/ 0 h 2705100"/>
                <a:gd name="connsiteX1" fmla="*/ 0 w 228600"/>
                <a:gd name="connsiteY1" fmla="*/ 647700 h 2705100"/>
                <a:gd name="connsiteX2" fmla="*/ 228600 w 228600"/>
                <a:gd name="connsiteY2" fmla="*/ 2032000 h 2705100"/>
                <a:gd name="connsiteX3" fmla="*/ 228600 w 228600"/>
                <a:gd name="connsiteY3" fmla="*/ 2705100 h 270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2705100">
                  <a:moveTo>
                    <a:pt x="12700" y="0"/>
                  </a:moveTo>
                  <a:lnTo>
                    <a:pt x="0" y="647700"/>
                  </a:lnTo>
                  <a:lnTo>
                    <a:pt x="228600" y="2032000"/>
                  </a:lnTo>
                  <a:lnTo>
                    <a:pt x="228600" y="2705100"/>
                  </a:lnTo>
                </a:path>
              </a:pathLst>
            </a:custGeom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Freeform 125"/>
            <p:cNvSpPr/>
            <p:nvPr/>
          </p:nvSpPr>
          <p:spPr>
            <a:xfrm flipH="1">
              <a:off x="5162550" y="3721100"/>
              <a:ext cx="228600" cy="2705100"/>
            </a:xfrm>
            <a:custGeom>
              <a:avLst/>
              <a:gdLst>
                <a:gd name="connsiteX0" fmla="*/ 12700 w 228600"/>
                <a:gd name="connsiteY0" fmla="*/ 0 h 2705100"/>
                <a:gd name="connsiteX1" fmla="*/ 0 w 228600"/>
                <a:gd name="connsiteY1" fmla="*/ 647700 h 2705100"/>
                <a:gd name="connsiteX2" fmla="*/ 228600 w 228600"/>
                <a:gd name="connsiteY2" fmla="*/ 2032000 h 2705100"/>
                <a:gd name="connsiteX3" fmla="*/ 228600 w 228600"/>
                <a:gd name="connsiteY3" fmla="*/ 2705100 h 270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2705100">
                  <a:moveTo>
                    <a:pt x="12700" y="0"/>
                  </a:moveTo>
                  <a:lnTo>
                    <a:pt x="0" y="647700"/>
                  </a:lnTo>
                  <a:lnTo>
                    <a:pt x="228600" y="2032000"/>
                  </a:lnTo>
                  <a:lnTo>
                    <a:pt x="228600" y="2705100"/>
                  </a:lnTo>
                </a:path>
              </a:pathLst>
            </a:custGeom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8" name="Straight Connector 127"/>
            <p:cNvCxnSpPr/>
            <p:nvPr/>
          </p:nvCxnSpPr>
          <p:spPr>
            <a:xfrm rot="5400000">
              <a:off x="4368800" y="4273550"/>
              <a:ext cx="1111250" cy="6350"/>
            </a:xfrm>
            <a:prstGeom prst="line">
              <a:avLst/>
            </a:prstGeom>
            <a:ln w="28575" cap="flat" cmpd="sng" algn="ctr">
              <a:solidFill>
                <a:srgbClr val="4F6228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>
            <a:off x="3359150" y="3873500"/>
            <a:ext cx="3143250" cy="2346325"/>
            <a:chOff x="3314700" y="825500"/>
            <a:chExt cx="3143250" cy="2346325"/>
          </a:xfrm>
        </p:grpSpPr>
        <p:cxnSp>
          <p:nvCxnSpPr>
            <p:cNvPr id="130" name="Straight Connector 129"/>
            <p:cNvCxnSpPr/>
            <p:nvPr/>
          </p:nvCxnSpPr>
          <p:spPr>
            <a:xfrm>
              <a:off x="3314700" y="3165475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3314700" y="2697480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3314700" y="2229485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3314700" y="1761490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3314700" y="1293495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3314700" y="825500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3314700" y="825500"/>
            <a:ext cx="3143250" cy="2346325"/>
            <a:chOff x="3314700" y="825500"/>
            <a:chExt cx="3143250" cy="2346325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3314700" y="3165475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3314700" y="2697480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314700" y="2229485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314700" y="1761490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314700" y="1293495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314700" y="825500"/>
              <a:ext cx="314325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3524250" y="571500"/>
            <a:ext cx="2768600" cy="2755900"/>
            <a:chOff x="3524250" y="571500"/>
            <a:chExt cx="2768600" cy="2755900"/>
          </a:xfrm>
        </p:grpSpPr>
        <p:cxnSp>
          <p:nvCxnSpPr>
            <p:cNvPr id="45" name="Straight Connector 44"/>
            <p:cNvCxnSpPr/>
            <p:nvPr/>
          </p:nvCxnSpPr>
          <p:spPr>
            <a:xfrm rot="5400000">
              <a:off x="2149475" y="1946275"/>
              <a:ext cx="275590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2609850" y="1946275"/>
              <a:ext cx="275590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070225" y="1946275"/>
              <a:ext cx="275590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5400000">
              <a:off x="3530600" y="1946275"/>
              <a:ext cx="275590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3990975" y="1946275"/>
              <a:ext cx="275590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4451350" y="1946275"/>
              <a:ext cx="275590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4911725" y="1946275"/>
              <a:ext cx="2755900" cy="635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/>
          <p:cNvSpPr/>
          <p:nvPr/>
        </p:nvSpPr>
        <p:spPr>
          <a:xfrm>
            <a:off x="3905250" y="5702301"/>
            <a:ext cx="222250" cy="12420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797300" y="5873750"/>
            <a:ext cx="203200" cy="15875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114797" y="2743200"/>
            <a:ext cx="152400" cy="234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776135" y="2415370"/>
            <a:ext cx="152400" cy="234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33800" y="3575304"/>
            <a:ext cx="152400" cy="234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996265" y="5471840"/>
            <a:ext cx="152400" cy="234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87798" y="5994402"/>
            <a:ext cx="152400" cy="1889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655733" y="5867400"/>
            <a:ext cx="194734" cy="20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909738" y="3598331"/>
            <a:ext cx="152400" cy="234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926669" y="2754035"/>
            <a:ext cx="152400" cy="234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943600" y="533394"/>
            <a:ext cx="152400" cy="234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733800" y="533400"/>
            <a:ext cx="152400" cy="234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67000" y="601980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67000" y="2946399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43200" y="2827978"/>
            <a:ext cx="42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a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0" y="5909846"/>
            <a:ext cx="42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b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6869" y="2345378"/>
            <a:ext cx="342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8600" y="2667000"/>
            <a:ext cx="365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2865" y="5443955"/>
            <a:ext cx="365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1601" y="5901155"/>
            <a:ext cx="300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Times"/>
                <a:cs typeface="Times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83609" y="351366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51074" y="351366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71067" y="575744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59541" y="2667003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08402" y="4572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75867" y="4572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26937" y="5791202"/>
            <a:ext cx="152400" cy="1158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>
            <a:cxnSpLocks/>
          </p:cNvCxnSpPr>
          <p:nvPr/>
        </p:nvCxnSpPr>
        <p:spPr>
          <a:xfrm rot="10800000">
            <a:off x="3748337" y="5958453"/>
            <a:ext cx="464300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/>
          <p:cNvGrpSpPr/>
          <p:nvPr/>
        </p:nvGrpSpPr>
        <p:grpSpPr>
          <a:xfrm>
            <a:off x="3460751" y="749301"/>
            <a:ext cx="2909061" cy="153161"/>
            <a:chOff x="3460751" y="749301"/>
            <a:chExt cx="2909061" cy="153161"/>
          </a:xfrm>
        </p:grpSpPr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3460751" y="749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3920068" y="749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4379385" y="749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4838702" y="749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5298019" y="749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5757336" y="749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6216651" y="749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3460751" y="1215391"/>
            <a:ext cx="2909061" cy="153161"/>
            <a:chOff x="3460751" y="1225551"/>
            <a:chExt cx="2909061" cy="153161"/>
          </a:xfrm>
        </p:grpSpPr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3460751" y="12255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3920068" y="12255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4379385" y="12255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4838702" y="12255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5298019" y="12255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5757336" y="12255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6216651" y="12255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3460751" y="1681481"/>
            <a:ext cx="2909061" cy="153161"/>
            <a:chOff x="3460751" y="1701801"/>
            <a:chExt cx="2909061" cy="153161"/>
          </a:xfrm>
        </p:grpSpPr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3460751" y="1701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3920068" y="1701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4379385" y="1701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4838702" y="1701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5298019" y="1701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5757336" y="1701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6216651" y="1701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3460751" y="2147571"/>
            <a:ext cx="2909061" cy="153161"/>
            <a:chOff x="3460751" y="2178051"/>
            <a:chExt cx="2909061" cy="153161"/>
          </a:xfrm>
        </p:grpSpPr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3460751" y="21780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3920068" y="21780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4379385" y="21780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4838702" y="21780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5298019" y="21780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5757336" y="21780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6216651" y="21780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3460751" y="2613661"/>
            <a:ext cx="2909061" cy="153161"/>
            <a:chOff x="3460751" y="2654301"/>
            <a:chExt cx="2909061" cy="153161"/>
          </a:xfrm>
        </p:grpSpPr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3460751" y="2654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3920068" y="2654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4379385" y="2654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4838702" y="2654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>
              <a:spLocks noChangeAspect="1"/>
            </p:cNvSpPr>
            <p:nvPr/>
          </p:nvSpPr>
          <p:spPr>
            <a:xfrm>
              <a:off x="5298019" y="2654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5757336" y="2654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>
              <a:spLocks noChangeAspect="1"/>
            </p:cNvSpPr>
            <p:nvPr/>
          </p:nvSpPr>
          <p:spPr>
            <a:xfrm>
              <a:off x="6216651" y="26543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3460751" y="3079751"/>
            <a:ext cx="2909061" cy="153161"/>
            <a:chOff x="3460751" y="3079751"/>
            <a:chExt cx="2909061" cy="153161"/>
          </a:xfrm>
        </p:grpSpPr>
        <p:sp>
          <p:nvSpPr>
            <p:cNvPr id="98" name="Oval 97"/>
            <p:cNvSpPr>
              <a:spLocks noChangeAspect="1"/>
            </p:cNvSpPr>
            <p:nvPr/>
          </p:nvSpPr>
          <p:spPr>
            <a:xfrm>
              <a:off x="3460751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>
              <a:spLocks noChangeAspect="1"/>
            </p:cNvSpPr>
            <p:nvPr/>
          </p:nvSpPr>
          <p:spPr>
            <a:xfrm>
              <a:off x="3920068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>
              <a:spLocks noChangeAspect="1"/>
            </p:cNvSpPr>
            <p:nvPr/>
          </p:nvSpPr>
          <p:spPr>
            <a:xfrm>
              <a:off x="4379385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>
              <a:spLocks noChangeAspect="1"/>
            </p:cNvSpPr>
            <p:nvPr/>
          </p:nvSpPr>
          <p:spPr>
            <a:xfrm>
              <a:off x="4838702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5298019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5757336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6216651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/>
          <p:cNvCxnSpPr/>
          <p:nvPr/>
        </p:nvCxnSpPr>
        <p:spPr>
          <a:xfrm flipV="1">
            <a:off x="4004733" y="823383"/>
            <a:ext cx="1804078" cy="8467"/>
          </a:xfrm>
          <a:prstGeom prst="line">
            <a:avLst/>
          </a:prstGeom>
          <a:ln w="5715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0800000" flipV="1">
            <a:off x="4087791" y="2692399"/>
            <a:ext cx="1740070" cy="0"/>
          </a:xfrm>
          <a:prstGeom prst="line">
            <a:avLst/>
          </a:prstGeom>
          <a:ln w="5715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V="1">
            <a:off x="3104811" y="1736427"/>
            <a:ext cx="1776646" cy="0"/>
          </a:xfrm>
          <a:prstGeom prst="line">
            <a:avLst/>
          </a:prstGeom>
          <a:ln w="5715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V="1">
            <a:off x="4909227" y="1758609"/>
            <a:ext cx="1840654" cy="0"/>
          </a:xfrm>
          <a:prstGeom prst="line">
            <a:avLst/>
          </a:prstGeom>
          <a:ln w="5715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6" name="Group 135"/>
          <p:cNvGrpSpPr/>
          <p:nvPr/>
        </p:nvGrpSpPr>
        <p:grpSpPr>
          <a:xfrm>
            <a:off x="3460751" y="3803651"/>
            <a:ext cx="2909061" cy="153161"/>
            <a:chOff x="3460751" y="3079751"/>
            <a:chExt cx="2909061" cy="153161"/>
          </a:xfrm>
        </p:grpSpPr>
        <p:sp>
          <p:nvSpPr>
            <p:cNvPr id="137" name="Oval 136"/>
            <p:cNvSpPr>
              <a:spLocks noChangeAspect="1"/>
            </p:cNvSpPr>
            <p:nvPr/>
          </p:nvSpPr>
          <p:spPr>
            <a:xfrm>
              <a:off x="3460751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>
              <a:spLocks noChangeAspect="1"/>
            </p:cNvSpPr>
            <p:nvPr/>
          </p:nvSpPr>
          <p:spPr>
            <a:xfrm>
              <a:off x="3920068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>
              <a:spLocks noChangeAspect="1"/>
            </p:cNvSpPr>
            <p:nvPr/>
          </p:nvSpPr>
          <p:spPr>
            <a:xfrm>
              <a:off x="4379385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>
              <a:spLocks noChangeAspect="1"/>
            </p:cNvSpPr>
            <p:nvPr/>
          </p:nvSpPr>
          <p:spPr>
            <a:xfrm>
              <a:off x="4838702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>
              <a:spLocks noChangeAspect="1"/>
            </p:cNvSpPr>
            <p:nvPr/>
          </p:nvSpPr>
          <p:spPr>
            <a:xfrm>
              <a:off x="5298019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>
              <a:spLocks noChangeAspect="1"/>
            </p:cNvSpPr>
            <p:nvPr/>
          </p:nvSpPr>
          <p:spPr>
            <a:xfrm>
              <a:off x="5757336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>
              <a:spLocks noChangeAspect="1"/>
            </p:cNvSpPr>
            <p:nvPr/>
          </p:nvSpPr>
          <p:spPr>
            <a:xfrm>
              <a:off x="6216651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460751" y="4279901"/>
            <a:ext cx="2909061" cy="153161"/>
            <a:chOff x="3460751" y="3079751"/>
            <a:chExt cx="2909061" cy="153161"/>
          </a:xfrm>
        </p:grpSpPr>
        <p:sp>
          <p:nvSpPr>
            <p:cNvPr id="145" name="Oval 144"/>
            <p:cNvSpPr>
              <a:spLocks noChangeAspect="1"/>
            </p:cNvSpPr>
            <p:nvPr/>
          </p:nvSpPr>
          <p:spPr>
            <a:xfrm>
              <a:off x="3460751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>
              <a:spLocks noChangeAspect="1"/>
            </p:cNvSpPr>
            <p:nvPr/>
          </p:nvSpPr>
          <p:spPr>
            <a:xfrm>
              <a:off x="3920068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>
              <a:spLocks noChangeAspect="1"/>
            </p:cNvSpPr>
            <p:nvPr/>
          </p:nvSpPr>
          <p:spPr>
            <a:xfrm>
              <a:off x="4379385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>
              <a:spLocks noChangeAspect="1"/>
            </p:cNvSpPr>
            <p:nvPr/>
          </p:nvSpPr>
          <p:spPr>
            <a:xfrm>
              <a:off x="4838702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>
              <a:spLocks noChangeAspect="1"/>
            </p:cNvSpPr>
            <p:nvPr/>
          </p:nvSpPr>
          <p:spPr>
            <a:xfrm>
              <a:off x="5298019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>
              <a:spLocks noChangeAspect="1"/>
            </p:cNvSpPr>
            <p:nvPr/>
          </p:nvSpPr>
          <p:spPr>
            <a:xfrm>
              <a:off x="5757336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>
              <a:spLocks noChangeAspect="1"/>
            </p:cNvSpPr>
            <p:nvPr/>
          </p:nvSpPr>
          <p:spPr>
            <a:xfrm>
              <a:off x="6216651" y="307975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3" name="Oval 152"/>
          <p:cNvSpPr>
            <a:spLocks noChangeAspect="1"/>
          </p:cNvSpPr>
          <p:nvPr/>
        </p:nvSpPr>
        <p:spPr>
          <a:xfrm>
            <a:off x="3524251" y="474345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>
            <a:spLocks noChangeAspect="1"/>
          </p:cNvSpPr>
          <p:nvPr/>
        </p:nvSpPr>
        <p:spPr>
          <a:xfrm>
            <a:off x="3983568" y="474345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>
            <a:spLocks noChangeAspect="1"/>
          </p:cNvSpPr>
          <p:nvPr/>
        </p:nvSpPr>
        <p:spPr>
          <a:xfrm>
            <a:off x="4442885" y="474345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>
            <a:spLocks noChangeAspect="1"/>
          </p:cNvSpPr>
          <p:nvPr/>
        </p:nvSpPr>
        <p:spPr>
          <a:xfrm>
            <a:off x="4838702" y="474345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>
            <a:spLocks noChangeAspect="1"/>
          </p:cNvSpPr>
          <p:nvPr/>
        </p:nvSpPr>
        <p:spPr>
          <a:xfrm>
            <a:off x="5228169" y="474345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>
            <a:spLocks noChangeAspect="1"/>
          </p:cNvSpPr>
          <p:nvPr/>
        </p:nvSpPr>
        <p:spPr>
          <a:xfrm>
            <a:off x="5687486" y="474345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>
            <a:spLocks noChangeAspect="1"/>
          </p:cNvSpPr>
          <p:nvPr/>
        </p:nvSpPr>
        <p:spPr>
          <a:xfrm>
            <a:off x="6140451" y="474345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/>
          <p:cNvSpPr>
            <a:spLocks noChangeAspect="1"/>
          </p:cNvSpPr>
          <p:nvPr/>
        </p:nvSpPr>
        <p:spPr>
          <a:xfrm>
            <a:off x="3606801" y="520700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/>
          <p:cNvSpPr>
            <a:spLocks noChangeAspect="1"/>
          </p:cNvSpPr>
          <p:nvPr/>
        </p:nvSpPr>
        <p:spPr>
          <a:xfrm>
            <a:off x="4066118" y="520700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/>
          <p:cNvSpPr>
            <a:spLocks noChangeAspect="1"/>
          </p:cNvSpPr>
          <p:nvPr/>
        </p:nvSpPr>
        <p:spPr>
          <a:xfrm>
            <a:off x="4525435" y="520700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>
            <a:spLocks noChangeAspect="1"/>
          </p:cNvSpPr>
          <p:nvPr/>
        </p:nvSpPr>
        <p:spPr>
          <a:xfrm>
            <a:off x="5145619" y="520700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/>
          <p:cNvSpPr>
            <a:spLocks noChangeAspect="1"/>
          </p:cNvSpPr>
          <p:nvPr/>
        </p:nvSpPr>
        <p:spPr>
          <a:xfrm>
            <a:off x="5604936" y="520700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/>
          <p:cNvSpPr>
            <a:spLocks noChangeAspect="1"/>
          </p:cNvSpPr>
          <p:nvPr/>
        </p:nvSpPr>
        <p:spPr>
          <a:xfrm>
            <a:off x="6064251" y="5207001"/>
            <a:ext cx="153161" cy="153161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5" name="Group 184"/>
          <p:cNvGrpSpPr/>
          <p:nvPr/>
        </p:nvGrpSpPr>
        <p:grpSpPr>
          <a:xfrm>
            <a:off x="3683001" y="5676901"/>
            <a:ext cx="2449746" cy="153161"/>
            <a:chOff x="3683001" y="5676901"/>
            <a:chExt cx="2449746" cy="153161"/>
          </a:xfrm>
        </p:grpSpPr>
        <p:sp>
          <p:nvSpPr>
            <p:cNvPr id="169" name="Oval 168"/>
            <p:cNvSpPr>
              <a:spLocks noChangeAspect="1"/>
            </p:cNvSpPr>
            <p:nvPr/>
          </p:nvSpPr>
          <p:spPr>
            <a:xfrm>
              <a:off x="3683001" y="56769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>
              <a:spLocks noChangeAspect="1"/>
            </p:cNvSpPr>
            <p:nvPr/>
          </p:nvSpPr>
          <p:spPr>
            <a:xfrm>
              <a:off x="4142318" y="56769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>
              <a:spLocks noChangeAspect="1"/>
            </p:cNvSpPr>
            <p:nvPr/>
          </p:nvSpPr>
          <p:spPr>
            <a:xfrm>
              <a:off x="4601635" y="56769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>
              <a:spLocks noChangeAspect="1"/>
            </p:cNvSpPr>
            <p:nvPr/>
          </p:nvSpPr>
          <p:spPr>
            <a:xfrm>
              <a:off x="5060952" y="56769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>
              <a:spLocks noChangeAspect="1"/>
            </p:cNvSpPr>
            <p:nvPr/>
          </p:nvSpPr>
          <p:spPr>
            <a:xfrm>
              <a:off x="5520269" y="56769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>
              <a:spLocks noChangeAspect="1"/>
            </p:cNvSpPr>
            <p:nvPr/>
          </p:nvSpPr>
          <p:spPr>
            <a:xfrm>
              <a:off x="5979586" y="56769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3683001" y="6146801"/>
            <a:ext cx="2449746" cy="153161"/>
            <a:chOff x="3683001" y="6146801"/>
            <a:chExt cx="2449746" cy="153161"/>
          </a:xfrm>
        </p:grpSpPr>
        <p:sp>
          <p:nvSpPr>
            <p:cNvPr id="177" name="Oval 176"/>
            <p:cNvSpPr>
              <a:spLocks noChangeAspect="1"/>
            </p:cNvSpPr>
            <p:nvPr/>
          </p:nvSpPr>
          <p:spPr>
            <a:xfrm>
              <a:off x="3683001" y="6146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>
              <a:spLocks noChangeAspect="1"/>
            </p:cNvSpPr>
            <p:nvPr/>
          </p:nvSpPr>
          <p:spPr>
            <a:xfrm>
              <a:off x="4142318" y="6146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>
              <a:spLocks noChangeAspect="1"/>
            </p:cNvSpPr>
            <p:nvPr/>
          </p:nvSpPr>
          <p:spPr>
            <a:xfrm>
              <a:off x="4601635" y="6146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5060952" y="6146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5520269" y="6146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>
              <a:spLocks noChangeAspect="1"/>
            </p:cNvSpPr>
            <p:nvPr/>
          </p:nvSpPr>
          <p:spPr>
            <a:xfrm>
              <a:off x="5979586" y="6146801"/>
              <a:ext cx="153161" cy="1531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4" name="Straight Connector 33"/>
          <p:cNvCxnSpPr/>
          <p:nvPr/>
        </p:nvCxnSpPr>
        <p:spPr>
          <a:xfrm>
            <a:off x="3998383" y="3877733"/>
            <a:ext cx="1804078" cy="18288"/>
          </a:xfrm>
          <a:prstGeom prst="line">
            <a:avLst/>
          </a:prstGeom>
          <a:ln w="571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 noChangeAspect="1"/>
          </p:cNvCxnSpPr>
          <p:nvPr/>
        </p:nvCxnSpPr>
        <p:spPr>
          <a:xfrm rot="10800000">
            <a:off x="3833791" y="5745188"/>
            <a:ext cx="1740070" cy="17730"/>
          </a:xfrm>
          <a:prstGeom prst="line">
            <a:avLst/>
          </a:prstGeom>
          <a:ln w="5715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5581650" y="3905250"/>
            <a:ext cx="257175" cy="1866900"/>
          </a:xfrm>
          <a:custGeom>
            <a:avLst/>
            <a:gdLst>
              <a:gd name="connsiteX0" fmla="*/ 254000 w 257175"/>
              <a:gd name="connsiteY0" fmla="*/ 0 h 1866900"/>
              <a:gd name="connsiteX1" fmla="*/ 241300 w 257175"/>
              <a:gd name="connsiteY1" fmla="*/ 476250 h 1866900"/>
              <a:gd name="connsiteX2" fmla="*/ 158750 w 257175"/>
              <a:gd name="connsiteY2" fmla="*/ 939800 h 1866900"/>
              <a:gd name="connsiteX3" fmla="*/ 82550 w 257175"/>
              <a:gd name="connsiteY3" fmla="*/ 1403350 h 1866900"/>
              <a:gd name="connsiteX4" fmla="*/ 0 w 257175"/>
              <a:gd name="connsiteY4" fmla="*/ 186690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75" h="1866900">
                <a:moveTo>
                  <a:pt x="254000" y="0"/>
                </a:moveTo>
                <a:cubicBezTo>
                  <a:pt x="255587" y="159808"/>
                  <a:pt x="257175" y="319617"/>
                  <a:pt x="241300" y="476250"/>
                </a:cubicBezTo>
                <a:cubicBezTo>
                  <a:pt x="225425" y="632883"/>
                  <a:pt x="185208" y="785283"/>
                  <a:pt x="158750" y="939800"/>
                </a:cubicBezTo>
                <a:cubicBezTo>
                  <a:pt x="132292" y="1094317"/>
                  <a:pt x="109008" y="1248833"/>
                  <a:pt x="82550" y="1403350"/>
                </a:cubicBezTo>
                <a:cubicBezTo>
                  <a:pt x="56092" y="1557867"/>
                  <a:pt x="0" y="1866900"/>
                  <a:pt x="0" y="1866900"/>
                </a:cubicBezTo>
              </a:path>
            </a:pathLst>
          </a:custGeom>
          <a:ln w="5715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3982508" y="3879850"/>
            <a:ext cx="214842" cy="1790700"/>
          </a:xfrm>
          <a:custGeom>
            <a:avLst/>
            <a:gdLst>
              <a:gd name="connsiteX0" fmla="*/ 214842 w 214842"/>
              <a:gd name="connsiteY0" fmla="*/ 1790700 h 1790700"/>
              <a:gd name="connsiteX1" fmla="*/ 157692 w 214842"/>
              <a:gd name="connsiteY1" fmla="*/ 1397000 h 1790700"/>
              <a:gd name="connsiteX2" fmla="*/ 81492 w 214842"/>
              <a:gd name="connsiteY2" fmla="*/ 933450 h 1790700"/>
              <a:gd name="connsiteX3" fmla="*/ 11642 w 214842"/>
              <a:gd name="connsiteY3" fmla="*/ 469900 h 1790700"/>
              <a:gd name="connsiteX4" fmla="*/ 11642 w 214842"/>
              <a:gd name="connsiteY4" fmla="*/ 209550 h 1790700"/>
              <a:gd name="connsiteX5" fmla="*/ 11642 w 214842"/>
              <a:gd name="connsiteY5" fmla="*/ 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842" h="1790700">
                <a:moveTo>
                  <a:pt x="214842" y="1790700"/>
                </a:moveTo>
                <a:cubicBezTo>
                  <a:pt x="197379" y="1665287"/>
                  <a:pt x="179917" y="1539875"/>
                  <a:pt x="157692" y="1397000"/>
                </a:cubicBezTo>
                <a:cubicBezTo>
                  <a:pt x="135467" y="1254125"/>
                  <a:pt x="105834" y="1087967"/>
                  <a:pt x="81492" y="933450"/>
                </a:cubicBezTo>
                <a:cubicBezTo>
                  <a:pt x="57150" y="778933"/>
                  <a:pt x="23284" y="590550"/>
                  <a:pt x="11642" y="469900"/>
                </a:cubicBezTo>
                <a:cubicBezTo>
                  <a:pt x="0" y="349250"/>
                  <a:pt x="11642" y="209550"/>
                  <a:pt x="11642" y="209550"/>
                </a:cubicBezTo>
                <a:lnTo>
                  <a:pt x="11642" y="0"/>
                </a:lnTo>
              </a:path>
            </a:pathLst>
          </a:custGeom>
          <a:ln w="57150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67715" y="5405855"/>
            <a:ext cx="342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S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4737100" y="4817529"/>
            <a:ext cx="387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O</a:t>
            </a:r>
          </a:p>
        </p:txBody>
      </p:sp>
      <p:sp>
        <p:nvSpPr>
          <p:cNvPr id="164" name="Slide Number Placeholder 1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575175" y="2692400"/>
            <a:ext cx="37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dl</a:t>
            </a:r>
          </a:p>
        </p:txBody>
      </p:sp>
      <p:sp>
        <p:nvSpPr>
          <p:cNvPr id="29" name="Freeform 28"/>
          <p:cNvSpPr/>
          <p:nvPr/>
        </p:nvSpPr>
        <p:spPr>
          <a:xfrm>
            <a:off x="4919133" y="2772833"/>
            <a:ext cx="838200" cy="431800"/>
          </a:xfrm>
          <a:custGeom>
            <a:avLst/>
            <a:gdLst>
              <a:gd name="connsiteX0" fmla="*/ 0 w 838200"/>
              <a:gd name="connsiteY0" fmla="*/ 431800 h 431800"/>
              <a:gd name="connsiteX1" fmla="*/ 67734 w 838200"/>
              <a:gd name="connsiteY1" fmla="*/ 368300 h 431800"/>
              <a:gd name="connsiteX2" fmla="*/ 224367 w 838200"/>
              <a:gd name="connsiteY2" fmla="*/ 241300 h 431800"/>
              <a:gd name="connsiteX3" fmla="*/ 414867 w 838200"/>
              <a:gd name="connsiteY3" fmla="*/ 131233 h 431800"/>
              <a:gd name="connsiteX4" fmla="*/ 584200 w 838200"/>
              <a:gd name="connsiteY4" fmla="*/ 55033 h 431800"/>
              <a:gd name="connsiteX5" fmla="*/ 702734 w 838200"/>
              <a:gd name="connsiteY5" fmla="*/ 25400 h 431800"/>
              <a:gd name="connsiteX6" fmla="*/ 838200 w 838200"/>
              <a:gd name="connsiteY6" fmla="*/ 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200" h="431800">
                <a:moveTo>
                  <a:pt x="0" y="431800"/>
                </a:moveTo>
                <a:cubicBezTo>
                  <a:pt x="15169" y="415925"/>
                  <a:pt x="30339" y="400050"/>
                  <a:pt x="67734" y="368300"/>
                </a:cubicBezTo>
                <a:cubicBezTo>
                  <a:pt x="105129" y="336550"/>
                  <a:pt x="166512" y="280811"/>
                  <a:pt x="224367" y="241300"/>
                </a:cubicBezTo>
                <a:cubicBezTo>
                  <a:pt x="282222" y="201789"/>
                  <a:pt x="354895" y="162278"/>
                  <a:pt x="414867" y="131233"/>
                </a:cubicBezTo>
                <a:cubicBezTo>
                  <a:pt x="474839" y="100188"/>
                  <a:pt x="536222" y="72672"/>
                  <a:pt x="584200" y="55033"/>
                </a:cubicBezTo>
                <a:cubicBezTo>
                  <a:pt x="632178" y="37394"/>
                  <a:pt x="660401" y="34572"/>
                  <a:pt x="702734" y="25400"/>
                </a:cubicBezTo>
                <a:cubicBezTo>
                  <a:pt x="745067" y="16228"/>
                  <a:pt x="838200" y="0"/>
                  <a:pt x="838200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800600" y="2971800"/>
            <a:ext cx="1524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cxnSpLocks noChangeAspect="1"/>
          </p:cNvCxnSpPr>
          <p:nvPr/>
        </p:nvCxnSpPr>
        <p:spPr>
          <a:xfrm flipV="1">
            <a:off x="5772150" y="2743200"/>
            <a:ext cx="180975" cy="28956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721350" y="27178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</a:p>
        </p:txBody>
      </p:sp>
      <p:cxnSp>
        <p:nvCxnSpPr>
          <p:cNvPr id="15" name="Straight Connector 14"/>
          <p:cNvCxnSpPr>
            <a:cxnSpLocks noChangeAspect="1"/>
          </p:cNvCxnSpPr>
          <p:nvPr/>
        </p:nvCxnSpPr>
        <p:spPr>
          <a:xfrm>
            <a:off x="4479926" y="2762253"/>
            <a:ext cx="160652" cy="69205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 noChangeAspect="1"/>
          </p:cNvCxnSpPr>
          <p:nvPr/>
        </p:nvCxnSpPr>
        <p:spPr>
          <a:xfrm rot="10800000">
            <a:off x="4839971" y="2902593"/>
            <a:ext cx="160652" cy="69205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6200000" flipH="1">
            <a:off x="4557779" y="2833751"/>
            <a:ext cx="174493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6200000" flipH="1">
            <a:off x="4741929" y="2909951"/>
            <a:ext cx="174493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 rot="19815153">
            <a:off x="4467500" y="2991686"/>
            <a:ext cx="549825" cy="776055"/>
          </a:xfrm>
          <a:prstGeom prst="ellipse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3708400" y="3200400"/>
            <a:ext cx="1214967" cy="791633"/>
          </a:xfrm>
          <a:custGeom>
            <a:avLst/>
            <a:gdLst>
              <a:gd name="connsiteX0" fmla="*/ 0 w 1214967"/>
              <a:gd name="connsiteY0" fmla="*/ 791633 h 791633"/>
              <a:gd name="connsiteX1" fmla="*/ 245533 w 1214967"/>
              <a:gd name="connsiteY1" fmla="*/ 745067 h 791633"/>
              <a:gd name="connsiteX2" fmla="*/ 503767 w 1214967"/>
              <a:gd name="connsiteY2" fmla="*/ 639233 h 791633"/>
              <a:gd name="connsiteX3" fmla="*/ 800100 w 1214967"/>
              <a:gd name="connsiteY3" fmla="*/ 436033 h 791633"/>
              <a:gd name="connsiteX4" fmla="*/ 977900 w 1214967"/>
              <a:gd name="connsiteY4" fmla="*/ 270933 h 791633"/>
              <a:gd name="connsiteX5" fmla="*/ 1092200 w 1214967"/>
              <a:gd name="connsiteY5" fmla="*/ 122767 h 791633"/>
              <a:gd name="connsiteX6" fmla="*/ 1181100 w 1214967"/>
              <a:gd name="connsiteY6" fmla="*/ 33867 h 791633"/>
              <a:gd name="connsiteX7" fmla="*/ 1214967 w 1214967"/>
              <a:gd name="connsiteY7" fmla="*/ 0 h 79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4967" h="791633">
                <a:moveTo>
                  <a:pt x="0" y="791633"/>
                </a:moveTo>
                <a:cubicBezTo>
                  <a:pt x="80786" y="781050"/>
                  <a:pt x="161572" y="770467"/>
                  <a:pt x="245533" y="745067"/>
                </a:cubicBezTo>
                <a:cubicBezTo>
                  <a:pt x="329494" y="719667"/>
                  <a:pt x="411339" y="690739"/>
                  <a:pt x="503767" y="639233"/>
                </a:cubicBezTo>
                <a:cubicBezTo>
                  <a:pt x="596195" y="587727"/>
                  <a:pt x="721078" y="497416"/>
                  <a:pt x="800100" y="436033"/>
                </a:cubicBezTo>
                <a:cubicBezTo>
                  <a:pt x="879122" y="374650"/>
                  <a:pt x="929217" y="323144"/>
                  <a:pt x="977900" y="270933"/>
                </a:cubicBezTo>
                <a:cubicBezTo>
                  <a:pt x="1026583" y="218722"/>
                  <a:pt x="1058333" y="162278"/>
                  <a:pt x="1092200" y="122767"/>
                </a:cubicBezTo>
                <a:cubicBezTo>
                  <a:pt x="1126067" y="83256"/>
                  <a:pt x="1181100" y="33867"/>
                  <a:pt x="1181100" y="33867"/>
                </a:cubicBezTo>
                <a:lnTo>
                  <a:pt x="1214967" y="0"/>
                </a:ln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rot="16200000" flipH="1" flipV="1">
            <a:off x="4972050" y="3502029"/>
            <a:ext cx="152401" cy="0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4489450" y="3533775"/>
            <a:ext cx="92075" cy="74083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4533900" y="3581400"/>
            <a:ext cx="92075" cy="83227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 noChangeAspect="1"/>
          </p:cNvCxnSpPr>
          <p:nvPr/>
        </p:nvCxnSpPr>
        <p:spPr>
          <a:xfrm rot="16200000" flipV="1">
            <a:off x="4893943" y="3181093"/>
            <a:ext cx="46613" cy="37506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 rot="16200000" flipV="1">
            <a:off x="4937439" y="3144451"/>
            <a:ext cx="57979" cy="46651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4362452" y="3267076"/>
            <a:ext cx="152401" cy="0"/>
          </a:xfrm>
          <a:prstGeom prst="line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4572000" y="47244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429250" y="4254500"/>
            <a:ext cx="209550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4972050" y="4603750"/>
            <a:ext cx="152400" cy="27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660900" y="4146550"/>
            <a:ext cx="292100" cy="292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422900" y="4254500"/>
            <a:ext cx="292100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5105400" y="3733800"/>
            <a:ext cx="273050" cy="266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40250" y="4690646"/>
            <a:ext cx="412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c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0800" y="3740150"/>
            <a:ext cx="322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50367" y="4019551"/>
            <a:ext cx="35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s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3050" y="4171950"/>
            <a:ext cx="362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e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40300" y="454997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</a:p>
        </p:txBody>
      </p:sp>
      <p:cxnSp>
        <p:nvCxnSpPr>
          <p:cNvPr id="56" name="Straight Connector 55"/>
          <p:cNvCxnSpPr/>
          <p:nvPr/>
        </p:nvCxnSpPr>
        <p:spPr>
          <a:xfrm rot="16200000" flipH="1">
            <a:off x="4572000" y="4038600"/>
            <a:ext cx="1028700" cy="58420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</p:cNvCxnSpPr>
          <p:nvPr/>
        </p:nvCxnSpPr>
        <p:spPr>
          <a:xfrm rot="16200000" flipH="1">
            <a:off x="4900616" y="4108982"/>
            <a:ext cx="364065" cy="206370"/>
          </a:xfrm>
          <a:prstGeom prst="straightConnector1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cxnSpLocks/>
          </p:cNvCxnSpPr>
          <p:nvPr/>
        </p:nvCxnSpPr>
        <p:spPr>
          <a:xfrm flipV="1">
            <a:off x="5177369" y="4034367"/>
            <a:ext cx="618064" cy="368300"/>
          </a:xfrm>
          <a:prstGeom prst="straightConnector1">
            <a:avLst/>
          </a:prstGeom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 noChangeAspect="1"/>
          </p:cNvCxnSpPr>
          <p:nvPr/>
        </p:nvCxnSpPr>
        <p:spPr>
          <a:xfrm rot="16200000" flipH="1">
            <a:off x="5085365" y="4610034"/>
            <a:ext cx="214705" cy="121705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cxnSpLocks/>
          </p:cNvCxnSpPr>
          <p:nvPr/>
        </p:nvCxnSpPr>
        <p:spPr>
          <a:xfrm flipV="1">
            <a:off x="4970997" y="4021667"/>
            <a:ext cx="807503" cy="11678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Freeform 91"/>
          <p:cNvSpPr/>
          <p:nvPr/>
        </p:nvSpPr>
        <p:spPr>
          <a:xfrm>
            <a:off x="3361267" y="2386189"/>
            <a:ext cx="899583" cy="265288"/>
          </a:xfrm>
          <a:custGeom>
            <a:avLst/>
            <a:gdLst>
              <a:gd name="connsiteX0" fmla="*/ 12700 w 899583"/>
              <a:gd name="connsiteY0" fmla="*/ 26811 h 265288"/>
              <a:gd name="connsiteX1" fmla="*/ 42333 w 899583"/>
              <a:gd name="connsiteY1" fmla="*/ 107244 h 265288"/>
              <a:gd name="connsiteX2" fmla="*/ 97366 w 899583"/>
              <a:gd name="connsiteY2" fmla="*/ 179211 h 265288"/>
              <a:gd name="connsiteX3" fmla="*/ 143933 w 899583"/>
              <a:gd name="connsiteY3" fmla="*/ 225778 h 265288"/>
              <a:gd name="connsiteX4" fmla="*/ 186266 w 899583"/>
              <a:gd name="connsiteY4" fmla="*/ 259644 h 265288"/>
              <a:gd name="connsiteX5" fmla="*/ 220133 w 899583"/>
              <a:gd name="connsiteY5" fmla="*/ 259644 h 265288"/>
              <a:gd name="connsiteX6" fmla="*/ 334433 w 899583"/>
              <a:gd name="connsiteY6" fmla="*/ 259644 h 265288"/>
              <a:gd name="connsiteX7" fmla="*/ 812800 w 899583"/>
              <a:gd name="connsiteY7" fmla="*/ 238478 h 265288"/>
              <a:gd name="connsiteX8" fmla="*/ 855133 w 899583"/>
              <a:gd name="connsiteY8" fmla="*/ 230011 h 265288"/>
              <a:gd name="connsiteX9" fmla="*/ 880533 w 899583"/>
              <a:gd name="connsiteY9" fmla="*/ 234244 h 265288"/>
              <a:gd name="connsiteX10" fmla="*/ 876300 w 899583"/>
              <a:gd name="connsiteY10" fmla="*/ 225778 h 265288"/>
              <a:gd name="connsiteX11" fmla="*/ 846666 w 899583"/>
              <a:gd name="connsiteY11" fmla="*/ 213078 h 265288"/>
              <a:gd name="connsiteX12" fmla="*/ 757766 w 899583"/>
              <a:gd name="connsiteY12" fmla="*/ 166511 h 265288"/>
              <a:gd name="connsiteX13" fmla="*/ 660400 w 899583"/>
              <a:gd name="connsiteY13" fmla="*/ 119944 h 265288"/>
              <a:gd name="connsiteX14" fmla="*/ 503766 w 899583"/>
              <a:gd name="connsiteY14" fmla="*/ 56444 h 265288"/>
              <a:gd name="connsiteX15" fmla="*/ 364066 w 899583"/>
              <a:gd name="connsiteY15" fmla="*/ 18344 h 265288"/>
              <a:gd name="connsiteX16" fmla="*/ 296333 w 899583"/>
              <a:gd name="connsiteY16" fmla="*/ 18344 h 265288"/>
              <a:gd name="connsiteX17" fmla="*/ 215900 w 899583"/>
              <a:gd name="connsiteY17" fmla="*/ 1411 h 265288"/>
              <a:gd name="connsiteX18" fmla="*/ 118533 w 899583"/>
              <a:gd name="connsiteY18" fmla="*/ 9878 h 265288"/>
              <a:gd name="connsiteX19" fmla="*/ 12700 w 899583"/>
              <a:gd name="connsiteY19" fmla="*/ 26811 h 265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99583" h="265288">
                <a:moveTo>
                  <a:pt x="12700" y="26811"/>
                </a:moveTo>
                <a:cubicBezTo>
                  <a:pt x="0" y="43039"/>
                  <a:pt x="28222" y="81844"/>
                  <a:pt x="42333" y="107244"/>
                </a:cubicBezTo>
                <a:cubicBezTo>
                  <a:pt x="56444" y="132644"/>
                  <a:pt x="80433" y="159455"/>
                  <a:pt x="97366" y="179211"/>
                </a:cubicBezTo>
                <a:cubicBezTo>
                  <a:pt x="114299" y="198967"/>
                  <a:pt x="129116" y="212373"/>
                  <a:pt x="143933" y="225778"/>
                </a:cubicBezTo>
                <a:cubicBezTo>
                  <a:pt x="158750" y="239184"/>
                  <a:pt x="173566" y="254000"/>
                  <a:pt x="186266" y="259644"/>
                </a:cubicBezTo>
                <a:cubicBezTo>
                  <a:pt x="198966" y="265288"/>
                  <a:pt x="220133" y="259644"/>
                  <a:pt x="220133" y="259644"/>
                </a:cubicBezTo>
                <a:lnTo>
                  <a:pt x="334433" y="259644"/>
                </a:lnTo>
                <a:lnTo>
                  <a:pt x="812800" y="238478"/>
                </a:lnTo>
                <a:cubicBezTo>
                  <a:pt x="899583" y="233539"/>
                  <a:pt x="843844" y="230717"/>
                  <a:pt x="855133" y="230011"/>
                </a:cubicBezTo>
                <a:cubicBezTo>
                  <a:pt x="866422" y="229305"/>
                  <a:pt x="877005" y="234949"/>
                  <a:pt x="880533" y="234244"/>
                </a:cubicBezTo>
                <a:cubicBezTo>
                  <a:pt x="884061" y="233539"/>
                  <a:pt x="881944" y="229306"/>
                  <a:pt x="876300" y="225778"/>
                </a:cubicBezTo>
                <a:cubicBezTo>
                  <a:pt x="870656" y="222250"/>
                  <a:pt x="866421" y="222956"/>
                  <a:pt x="846666" y="213078"/>
                </a:cubicBezTo>
                <a:cubicBezTo>
                  <a:pt x="826911" y="203200"/>
                  <a:pt x="788810" y="182033"/>
                  <a:pt x="757766" y="166511"/>
                </a:cubicBezTo>
                <a:cubicBezTo>
                  <a:pt x="726722" y="150989"/>
                  <a:pt x="702733" y="138288"/>
                  <a:pt x="660400" y="119944"/>
                </a:cubicBezTo>
                <a:cubicBezTo>
                  <a:pt x="618067" y="101600"/>
                  <a:pt x="553155" y="73377"/>
                  <a:pt x="503766" y="56444"/>
                </a:cubicBezTo>
                <a:cubicBezTo>
                  <a:pt x="454377" y="39511"/>
                  <a:pt x="398638" y="24694"/>
                  <a:pt x="364066" y="18344"/>
                </a:cubicBezTo>
                <a:cubicBezTo>
                  <a:pt x="329494" y="11994"/>
                  <a:pt x="321027" y="21166"/>
                  <a:pt x="296333" y="18344"/>
                </a:cubicBezTo>
                <a:cubicBezTo>
                  <a:pt x="271639" y="15522"/>
                  <a:pt x="245533" y="2822"/>
                  <a:pt x="215900" y="1411"/>
                </a:cubicBezTo>
                <a:cubicBezTo>
                  <a:pt x="186267" y="0"/>
                  <a:pt x="145344" y="6350"/>
                  <a:pt x="118533" y="9878"/>
                </a:cubicBezTo>
                <a:cubicBezTo>
                  <a:pt x="91722" y="13406"/>
                  <a:pt x="25400" y="10583"/>
                  <a:pt x="12700" y="26811"/>
                </a:cubicBezTo>
                <a:close/>
              </a:path>
            </a:pathLst>
          </a:custGeom>
          <a:solidFill>
            <a:srgbClr val="D9D9D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/>
          <p:cNvSpPr/>
          <p:nvPr/>
        </p:nvSpPr>
        <p:spPr>
          <a:xfrm>
            <a:off x="5624689" y="2475794"/>
            <a:ext cx="620184" cy="598312"/>
          </a:xfrm>
          <a:custGeom>
            <a:avLst/>
            <a:gdLst>
              <a:gd name="connsiteX0" fmla="*/ 26811 w 620184"/>
              <a:gd name="connsiteY0" fmla="*/ 13406 h 598312"/>
              <a:gd name="connsiteX1" fmla="*/ 183444 w 620184"/>
              <a:gd name="connsiteY1" fmla="*/ 4939 h 598312"/>
              <a:gd name="connsiteX2" fmla="*/ 361244 w 620184"/>
              <a:gd name="connsiteY2" fmla="*/ 43039 h 598312"/>
              <a:gd name="connsiteX3" fmla="*/ 517878 w 620184"/>
              <a:gd name="connsiteY3" fmla="*/ 174273 h 598312"/>
              <a:gd name="connsiteX4" fmla="*/ 594078 w 620184"/>
              <a:gd name="connsiteY4" fmla="*/ 326673 h 598312"/>
              <a:gd name="connsiteX5" fmla="*/ 615244 w 620184"/>
              <a:gd name="connsiteY5" fmla="*/ 436739 h 598312"/>
              <a:gd name="connsiteX6" fmla="*/ 619478 w 620184"/>
              <a:gd name="connsiteY6" fmla="*/ 538339 h 598312"/>
              <a:gd name="connsiteX7" fmla="*/ 611011 w 620184"/>
              <a:gd name="connsiteY7" fmla="*/ 576439 h 598312"/>
              <a:gd name="connsiteX8" fmla="*/ 606778 w 620184"/>
              <a:gd name="connsiteY8" fmla="*/ 589139 h 598312"/>
              <a:gd name="connsiteX9" fmla="*/ 568678 w 620184"/>
              <a:gd name="connsiteY9" fmla="*/ 589139 h 598312"/>
              <a:gd name="connsiteX10" fmla="*/ 467078 w 620184"/>
              <a:gd name="connsiteY10" fmla="*/ 597606 h 598312"/>
              <a:gd name="connsiteX11" fmla="*/ 314678 w 620184"/>
              <a:gd name="connsiteY11" fmla="*/ 593373 h 598312"/>
              <a:gd name="connsiteX12" fmla="*/ 136878 w 620184"/>
              <a:gd name="connsiteY12" fmla="*/ 593373 h 598312"/>
              <a:gd name="connsiteX13" fmla="*/ 73378 w 620184"/>
              <a:gd name="connsiteY13" fmla="*/ 593373 h 598312"/>
              <a:gd name="connsiteX14" fmla="*/ 35278 w 620184"/>
              <a:gd name="connsiteY14" fmla="*/ 593373 h 598312"/>
              <a:gd name="connsiteX15" fmla="*/ 22578 w 620184"/>
              <a:gd name="connsiteY15" fmla="*/ 593373 h 598312"/>
              <a:gd name="connsiteX16" fmla="*/ 22578 w 620184"/>
              <a:gd name="connsiteY16" fmla="*/ 584906 h 598312"/>
              <a:gd name="connsiteX17" fmla="*/ 26811 w 620184"/>
              <a:gd name="connsiteY17" fmla="*/ 555273 h 598312"/>
              <a:gd name="connsiteX18" fmla="*/ 31044 w 620184"/>
              <a:gd name="connsiteY18" fmla="*/ 474839 h 598312"/>
              <a:gd name="connsiteX19" fmla="*/ 26811 w 620184"/>
              <a:gd name="connsiteY19" fmla="*/ 343606 h 598312"/>
              <a:gd name="connsiteX20" fmla="*/ 22578 w 620184"/>
              <a:gd name="connsiteY20" fmla="*/ 216606 h 598312"/>
              <a:gd name="connsiteX21" fmla="*/ 22578 w 620184"/>
              <a:gd name="connsiteY21" fmla="*/ 119239 h 598312"/>
              <a:gd name="connsiteX22" fmla="*/ 22578 w 620184"/>
              <a:gd name="connsiteY22" fmla="*/ 72673 h 598312"/>
              <a:gd name="connsiteX23" fmla="*/ 26811 w 620184"/>
              <a:gd name="connsiteY23" fmla="*/ 13406 h 59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20184" h="598312">
                <a:moveTo>
                  <a:pt x="26811" y="13406"/>
                </a:moveTo>
                <a:cubicBezTo>
                  <a:pt x="53622" y="2117"/>
                  <a:pt x="127705" y="0"/>
                  <a:pt x="183444" y="4939"/>
                </a:cubicBezTo>
                <a:cubicBezTo>
                  <a:pt x="239183" y="9878"/>
                  <a:pt x="305505" y="14817"/>
                  <a:pt x="361244" y="43039"/>
                </a:cubicBezTo>
                <a:cubicBezTo>
                  <a:pt x="416983" y="71261"/>
                  <a:pt x="479072" y="127001"/>
                  <a:pt x="517878" y="174273"/>
                </a:cubicBezTo>
                <a:cubicBezTo>
                  <a:pt x="556684" y="221545"/>
                  <a:pt x="577850" y="282929"/>
                  <a:pt x="594078" y="326673"/>
                </a:cubicBezTo>
                <a:cubicBezTo>
                  <a:pt x="610306" y="370417"/>
                  <a:pt x="611011" y="401461"/>
                  <a:pt x="615244" y="436739"/>
                </a:cubicBezTo>
                <a:cubicBezTo>
                  <a:pt x="619477" y="472017"/>
                  <a:pt x="620184" y="515056"/>
                  <a:pt x="619478" y="538339"/>
                </a:cubicBezTo>
                <a:cubicBezTo>
                  <a:pt x="618773" y="561622"/>
                  <a:pt x="613128" y="567972"/>
                  <a:pt x="611011" y="576439"/>
                </a:cubicBezTo>
                <a:cubicBezTo>
                  <a:pt x="608894" y="584906"/>
                  <a:pt x="613833" y="587022"/>
                  <a:pt x="606778" y="589139"/>
                </a:cubicBezTo>
                <a:cubicBezTo>
                  <a:pt x="599723" y="591256"/>
                  <a:pt x="591961" y="587728"/>
                  <a:pt x="568678" y="589139"/>
                </a:cubicBezTo>
                <a:cubicBezTo>
                  <a:pt x="545395" y="590550"/>
                  <a:pt x="509411" y="596900"/>
                  <a:pt x="467078" y="597606"/>
                </a:cubicBezTo>
                <a:cubicBezTo>
                  <a:pt x="424745" y="598312"/>
                  <a:pt x="369711" y="594078"/>
                  <a:pt x="314678" y="593373"/>
                </a:cubicBezTo>
                <a:cubicBezTo>
                  <a:pt x="259645" y="592668"/>
                  <a:pt x="136878" y="593373"/>
                  <a:pt x="136878" y="593373"/>
                </a:cubicBezTo>
                <a:lnTo>
                  <a:pt x="73378" y="593373"/>
                </a:lnTo>
                <a:lnTo>
                  <a:pt x="35278" y="593373"/>
                </a:lnTo>
                <a:cubicBezTo>
                  <a:pt x="26811" y="593373"/>
                  <a:pt x="24695" y="594784"/>
                  <a:pt x="22578" y="593373"/>
                </a:cubicBezTo>
                <a:cubicBezTo>
                  <a:pt x="20461" y="591962"/>
                  <a:pt x="21873" y="591256"/>
                  <a:pt x="22578" y="584906"/>
                </a:cubicBezTo>
                <a:cubicBezTo>
                  <a:pt x="23283" y="578556"/>
                  <a:pt x="25400" y="573617"/>
                  <a:pt x="26811" y="555273"/>
                </a:cubicBezTo>
                <a:cubicBezTo>
                  <a:pt x="28222" y="536929"/>
                  <a:pt x="31044" y="510117"/>
                  <a:pt x="31044" y="474839"/>
                </a:cubicBezTo>
                <a:cubicBezTo>
                  <a:pt x="31044" y="439561"/>
                  <a:pt x="28222" y="386645"/>
                  <a:pt x="26811" y="343606"/>
                </a:cubicBezTo>
                <a:cubicBezTo>
                  <a:pt x="25400" y="300567"/>
                  <a:pt x="23283" y="254000"/>
                  <a:pt x="22578" y="216606"/>
                </a:cubicBezTo>
                <a:cubicBezTo>
                  <a:pt x="21873" y="179212"/>
                  <a:pt x="22578" y="119239"/>
                  <a:pt x="22578" y="119239"/>
                </a:cubicBezTo>
                <a:cubicBezTo>
                  <a:pt x="22578" y="95250"/>
                  <a:pt x="21873" y="88195"/>
                  <a:pt x="22578" y="72673"/>
                </a:cubicBezTo>
                <a:cubicBezTo>
                  <a:pt x="23283" y="57151"/>
                  <a:pt x="0" y="24695"/>
                  <a:pt x="26811" y="134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4648200" y="3276600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3962400" y="29718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438400" y="2819400"/>
            <a:ext cx="533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334000" y="32766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096000" y="3124200"/>
            <a:ext cx="304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553200" y="3200400"/>
            <a:ext cx="457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223000" y="2514600"/>
            <a:ext cx="177800" cy="234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324600" y="26670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013450" y="2184400"/>
            <a:ext cx="152400" cy="292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867400" y="2057400"/>
            <a:ext cx="762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257800" y="1828800"/>
            <a:ext cx="304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743200" y="32766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711450" y="2927350"/>
            <a:ext cx="260350" cy="196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962400" y="29718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962400" y="19050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62400" y="15240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96631" y="2798235"/>
            <a:ext cx="33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8085" y="3192050"/>
            <a:ext cx="33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0134" y="1384535"/>
            <a:ext cx="319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z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9585" y="3067050"/>
            <a:ext cx="33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5135" y="1816100"/>
            <a:ext cx="33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5681" y="3249085"/>
            <a:ext cx="42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a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35536" y="3249196"/>
            <a:ext cx="42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b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7500" y="229235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40450" y="248920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89650" y="3028950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26717" y="2730500"/>
            <a:ext cx="322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05500" y="1987550"/>
            <a:ext cx="706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no slip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24550" y="22098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1600" y="2860873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σ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86200" y="1775023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σ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715000" y="2717802"/>
            <a:ext cx="361950" cy="1925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683250" y="2635250"/>
            <a:ext cx="481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slip</a:t>
            </a:r>
            <a:endParaRPr lang="en-US" sz="1400" i="1">
              <a:latin typeface="Times"/>
              <a:cs typeface="Time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2641600" y="2895600"/>
            <a:ext cx="354021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 flipV="1">
            <a:off x="3968750" y="1600200"/>
            <a:ext cx="354021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17261" y="3194840"/>
            <a:ext cx="341564" cy="19468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5251450" y="1917700"/>
            <a:ext cx="354021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H="1" flipV="1">
            <a:off x="6623050" y="3282950"/>
            <a:ext cx="354021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Freeform 57"/>
          <p:cNvSpPr/>
          <p:nvPr/>
        </p:nvSpPr>
        <p:spPr>
          <a:xfrm>
            <a:off x="5651500" y="2475971"/>
            <a:ext cx="585258" cy="587904"/>
          </a:xfrm>
          <a:custGeom>
            <a:avLst/>
            <a:gdLst>
              <a:gd name="connsiteX0" fmla="*/ 0 w 585258"/>
              <a:gd name="connsiteY0" fmla="*/ 6879 h 587904"/>
              <a:gd name="connsiteX1" fmla="*/ 123825 w 585258"/>
              <a:gd name="connsiteY1" fmla="*/ 3704 h 587904"/>
              <a:gd name="connsiteX2" fmla="*/ 276225 w 585258"/>
              <a:gd name="connsiteY2" fmla="*/ 29104 h 587904"/>
              <a:gd name="connsiteX3" fmla="*/ 406400 w 585258"/>
              <a:gd name="connsiteY3" fmla="*/ 89429 h 587904"/>
              <a:gd name="connsiteX4" fmla="*/ 492125 w 585258"/>
              <a:gd name="connsiteY4" fmla="*/ 178329 h 587904"/>
              <a:gd name="connsiteX5" fmla="*/ 539750 w 585258"/>
              <a:gd name="connsiteY5" fmla="*/ 267229 h 587904"/>
              <a:gd name="connsiteX6" fmla="*/ 571500 w 585258"/>
              <a:gd name="connsiteY6" fmla="*/ 368829 h 587904"/>
              <a:gd name="connsiteX7" fmla="*/ 584200 w 585258"/>
              <a:gd name="connsiteY7" fmla="*/ 473604 h 587904"/>
              <a:gd name="connsiteX8" fmla="*/ 577850 w 585258"/>
              <a:gd name="connsiteY8" fmla="*/ 587904 h 58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5258" h="587904">
                <a:moveTo>
                  <a:pt x="0" y="6879"/>
                </a:moveTo>
                <a:cubicBezTo>
                  <a:pt x="38894" y="3439"/>
                  <a:pt x="77788" y="0"/>
                  <a:pt x="123825" y="3704"/>
                </a:cubicBezTo>
                <a:cubicBezTo>
                  <a:pt x="169862" y="7408"/>
                  <a:pt x="229129" y="14817"/>
                  <a:pt x="276225" y="29104"/>
                </a:cubicBezTo>
                <a:cubicBezTo>
                  <a:pt x="323321" y="43391"/>
                  <a:pt x="370417" y="64558"/>
                  <a:pt x="406400" y="89429"/>
                </a:cubicBezTo>
                <a:cubicBezTo>
                  <a:pt x="442383" y="114300"/>
                  <a:pt x="469900" y="148696"/>
                  <a:pt x="492125" y="178329"/>
                </a:cubicBezTo>
                <a:cubicBezTo>
                  <a:pt x="514350" y="207962"/>
                  <a:pt x="526521" y="235479"/>
                  <a:pt x="539750" y="267229"/>
                </a:cubicBezTo>
                <a:cubicBezTo>
                  <a:pt x="552979" y="298979"/>
                  <a:pt x="564092" y="334433"/>
                  <a:pt x="571500" y="368829"/>
                </a:cubicBezTo>
                <a:cubicBezTo>
                  <a:pt x="578908" y="403225"/>
                  <a:pt x="583142" y="437092"/>
                  <a:pt x="584200" y="473604"/>
                </a:cubicBezTo>
                <a:cubicBezTo>
                  <a:pt x="585258" y="510116"/>
                  <a:pt x="577850" y="587904"/>
                  <a:pt x="577850" y="587904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>
            <a:cxnSpLocks/>
          </p:cNvCxnSpPr>
          <p:nvPr/>
        </p:nvCxnSpPr>
        <p:spPr>
          <a:xfrm>
            <a:off x="6257931" y="2898811"/>
            <a:ext cx="16255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cxnSpLocks noChangeAspect="1"/>
          </p:cNvCxnSpPr>
          <p:nvPr/>
        </p:nvCxnSpPr>
        <p:spPr>
          <a:xfrm>
            <a:off x="5959481" y="2471244"/>
            <a:ext cx="154222" cy="69137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Freeform 61"/>
          <p:cNvSpPr/>
          <p:nvPr/>
        </p:nvSpPr>
        <p:spPr>
          <a:xfrm>
            <a:off x="3371850" y="2389717"/>
            <a:ext cx="869950" cy="226483"/>
          </a:xfrm>
          <a:custGeom>
            <a:avLst/>
            <a:gdLst>
              <a:gd name="connsiteX0" fmla="*/ 0 w 869950"/>
              <a:gd name="connsiteY0" fmla="*/ 32808 h 226483"/>
              <a:gd name="connsiteX1" fmla="*/ 98425 w 869950"/>
              <a:gd name="connsiteY1" fmla="*/ 7408 h 226483"/>
              <a:gd name="connsiteX2" fmla="*/ 200025 w 869950"/>
              <a:gd name="connsiteY2" fmla="*/ 1058 h 226483"/>
              <a:gd name="connsiteX3" fmla="*/ 339725 w 869950"/>
              <a:gd name="connsiteY3" fmla="*/ 13758 h 226483"/>
              <a:gd name="connsiteX4" fmla="*/ 419100 w 869950"/>
              <a:gd name="connsiteY4" fmla="*/ 29633 h 226483"/>
              <a:gd name="connsiteX5" fmla="*/ 520700 w 869950"/>
              <a:gd name="connsiteY5" fmla="*/ 61383 h 226483"/>
              <a:gd name="connsiteX6" fmla="*/ 625475 w 869950"/>
              <a:gd name="connsiteY6" fmla="*/ 109008 h 226483"/>
              <a:gd name="connsiteX7" fmla="*/ 727075 w 869950"/>
              <a:gd name="connsiteY7" fmla="*/ 153458 h 226483"/>
              <a:gd name="connsiteX8" fmla="*/ 812800 w 869950"/>
              <a:gd name="connsiteY8" fmla="*/ 201083 h 226483"/>
              <a:gd name="connsiteX9" fmla="*/ 869950 w 869950"/>
              <a:gd name="connsiteY9" fmla="*/ 226483 h 22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9950" h="226483">
                <a:moveTo>
                  <a:pt x="0" y="32808"/>
                </a:moveTo>
                <a:cubicBezTo>
                  <a:pt x="32544" y="22754"/>
                  <a:pt x="65088" y="12700"/>
                  <a:pt x="98425" y="7408"/>
                </a:cubicBezTo>
                <a:cubicBezTo>
                  <a:pt x="131762" y="2116"/>
                  <a:pt x="159808" y="0"/>
                  <a:pt x="200025" y="1058"/>
                </a:cubicBezTo>
                <a:cubicBezTo>
                  <a:pt x="240242" y="2116"/>
                  <a:pt x="303213" y="8996"/>
                  <a:pt x="339725" y="13758"/>
                </a:cubicBezTo>
                <a:cubicBezTo>
                  <a:pt x="376238" y="18521"/>
                  <a:pt x="388937" y="21695"/>
                  <a:pt x="419100" y="29633"/>
                </a:cubicBezTo>
                <a:cubicBezTo>
                  <a:pt x="449263" y="37571"/>
                  <a:pt x="486304" y="48154"/>
                  <a:pt x="520700" y="61383"/>
                </a:cubicBezTo>
                <a:cubicBezTo>
                  <a:pt x="555096" y="74612"/>
                  <a:pt x="625475" y="109008"/>
                  <a:pt x="625475" y="109008"/>
                </a:cubicBezTo>
                <a:cubicBezTo>
                  <a:pt x="659871" y="124354"/>
                  <a:pt x="695854" y="138112"/>
                  <a:pt x="727075" y="153458"/>
                </a:cubicBezTo>
                <a:cubicBezTo>
                  <a:pt x="758296" y="168804"/>
                  <a:pt x="788988" y="188912"/>
                  <a:pt x="812800" y="201083"/>
                </a:cubicBezTo>
                <a:cubicBezTo>
                  <a:pt x="836613" y="213254"/>
                  <a:pt x="869950" y="226483"/>
                  <a:pt x="869950" y="226483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 rot="10800000">
            <a:off x="4171315" y="2498078"/>
            <a:ext cx="140335" cy="124742"/>
            <a:chOff x="4199890" y="4611579"/>
            <a:chExt cx="246888" cy="219455"/>
          </a:xfrm>
        </p:grpSpPr>
        <p:cxnSp>
          <p:nvCxnSpPr>
            <p:cNvPr id="64" name="Straight Connector 63"/>
            <p:cNvCxnSpPr>
              <a:cxnSpLocks/>
            </p:cNvCxnSpPr>
            <p:nvPr/>
          </p:nvCxnSpPr>
          <p:spPr>
            <a:xfrm rot="10800000">
              <a:off x="4199890" y="4611579"/>
              <a:ext cx="246888" cy="0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cxnSpLocks/>
            </p:cNvCxnSpPr>
            <p:nvPr/>
          </p:nvCxnSpPr>
          <p:spPr>
            <a:xfrm rot="5400000">
              <a:off x="4213606" y="4721307"/>
              <a:ext cx="219455" cy="0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angle 60"/>
          <p:cNvSpPr/>
          <p:nvPr/>
        </p:nvSpPr>
        <p:spPr>
          <a:xfrm>
            <a:off x="5651500" y="1909233"/>
            <a:ext cx="1159933" cy="1159933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Arrow Connector 74"/>
          <p:cNvCxnSpPr>
            <a:cxnSpLocks/>
          </p:cNvCxnSpPr>
          <p:nvPr/>
        </p:nvCxnSpPr>
        <p:spPr>
          <a:xfrm>
            <a:off x="3764498" y="1950544"/>
            <a:ext cx="16255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cxnSpLocks/>
          </p:cNvCxnSpPr>
          <p:nvPr/>
        </p:nvCxnSpPr>
        <p:spPr>
          <a:xfrm rot="10800000">
            <a:off x="3822707" y="3034277"/>
            <a:ext cx="162551" cy="0"/>
          </a:xfrm>
          <a:prstGeom prst="straightConnector1">
            <a:avLst/>
          </a:prstGeom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16200000" flipH="1">
            <a:off x="3614872" y="2356246"/>
            <a:ext cx="1061779" cy="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16200000" flipH="1">
            <a:off x="2511695" y="2362993"/>
            <a:ext cx="1061779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rot="16200000" flipH="1">
            <a:off x="4155952" y="2657606"/>
            <a:ext cx="1061779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149209" y="2880251"/>
            <a:ext cx="537091" cy="303219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031609" y="2888718"/>
            <a:ext cx="537091" cy="303219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040076" y="2882900"/>
            <a:ext cx="1104357" cy="1428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Freeform 86"/>
          <p:cNvSpPr/>
          <p:nvPr/>
        </p:nvSpPr>
        <p:spPr>
          <a:xfrm>
            <a:off x="3039532" y="1807633"/>
            <a:ext cx="1646767" cy="321734"/>
          </a:xfrm>
          <a:custGeom>
            <a:avLst/>
            <a:gdLst>
              <a:gd name="connsiteX0" fmla="*/ 0 w 1651000"/>
              <a:gd name="connsiteY0" fmla="*/ 12700 h 321734"/>
              <a:gd name="connsiteX1" fmla="*/ 778933 w 1651000"/>
              <a:gd name="connsiteY1" fmla="*/ 321734 h 321734"/>
              <a:gd name="connsiteX2" fmla="*/ 1651000 w 1651000"/>
              <a:gd name="connsiteY2" fmla="*/ 309034 h 321734"/>
              <a:gd name="connsiteX3" fmla="*/ 1109133 w 1651000"/>
              <a:gd name="connsiteY3" fmla="*/ 0 h 321734"/>
              <a:gd name="connsiteX4" fmla="*/ 0 w 1651000"/>
              <a:gd name="connsiteY4" fmla="*/ 12700 h 321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000" h="321734">
                <a:moveTo>
                  <a:pt x="0" y="12700"/>
                </a:moveTo>
                <a:lnTo>
                  <a:pt x="778933" y="321734"/>
                </a:lnTo>
                <a:lnTo>
                  <a:pt x="1651000" y="309034"/>
                </a:lnTo>
                <a:lnTo>
                  <a:pt x="1109133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/>
          <p:cNvCxnSpPr/>
          <p:nvPr/>
        </p:nvCxnSpPr>
        <p:spPr>
          <a:xfrm flipV="1">
            <a:off x="3556543" y="3175000"/>
            <a:ext cx="1131789" cy="14285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Freeform 88"/>
          <p:cNvSpPr/>
          <p:nvPr/>
        </p:nvSpPr>
        <p:spPr>
          <a:xfrm>
            <a:off x="3551767" y="2125133"/>
            <a:ext cx="266700" cy="1062567"/>
          </a:xfrm>
          <a:custGeom>
            <a:avLst/>
            <a:gdLst>
              <a:gd name="connsiteX0" fmla="*/ 266700 w 266700"/>
              <a:gd name="connsiteY0" fmla="*/ 0 h 1062567"/>
              <a:gd name="connsiteX1" fmla="*/ 266700 w 266700"/>
              <a:gd name="connsiteY1" fmla="*/ 520700 h 1062567"/>
              <a:gd name="connsiteX2" fmla="*/ 0 w 266700"/>
              <a:gd name="connsiteY2" fmla="*/ 524934 h 1062567"/>
              <a:gd name="connsiteX3" fmla="*/ 4233 w 266700"/>
              <a:gd name="connsiteY3" fmla="*/ 1062567 h 106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" h="1062567">
                <a:moveTo>
                  <a:pt x="266700" y="0"/>
                </a:moveTo>
                <a:lnTo>
                  <a:pt x="266700" y="520700"/>
                </a:lnTo>
                <a:lnTo>
                  <a:pt x="0" y="524934"/>
                </a:lnTo>
                <a:lnTo>
                  <a:pt x="4233" y="1062567"/>
                </a:lnTo>
              </a:path>
            </a:pathLst>
          </a:cu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/>
          <p:nvPr/>
        </p:nvSpPr>
        <p:spPr>
          <a:xfrm>
            <a:off x="3373967" y="2429933"/>
            <a:ext cx="436033" cy="207434"/>
          </a:xfrm>
          <a:custGeom>
            <a:avLst/>
            <a:gdLst>
              <a:gd name="connsiteX0" fmla="*/ 0 w 436033"/>
              <a:gd name="connsiteY0" fmla="*/ 0 h 207434"/>
              <a:gd name="connsiteX1" fmla="*/ 156633 w 436033"/>
              <a:gd name="connsiteY1" fmla="*/ 55034 h 207434"/>
              <a:gd name="connsiteX2" fmla="*/ 313266 w 436033"/>
              <a:gd name="connsiteY2" fmla="*/ 139700 h 207434"/>
              <a:gd name="connsiteX3" fmla="*/ 436033 w 436033"/>
              <a:gd name="connsiteY3" fmla="*/ 207434 h 207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6033" h="207434">
                <a:moveTo>
                  <a:pt x="0" y="0"/>
                </a:moveTo>
                <a:cubicBezTo>
                  <a:pt x="52211" y="15875"/>
                  <a:pt x="104422" y="31751"/>
                  <a:pt x="156633" y="55034"/>
                </a:cubicBezTo>
                <a:cubicBezTo>
                  <a:pt x="208844" y="78317"/>
                  <a:pt x="313266" y="139700"/>
                  <a:pt x="313266" y="139700"/>
                </a:cubicBezTo>
                <a:lnTo>
                  <a:pt x="436033" y="207434"/>
                </a:lnTo>
              </a:path>
            </a:pathLst>
          </a:cu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3369733" y="2429933"/>
            <a:ext cx="177800" cy="220134"/>
          </a:xfrm>
          <a:custGeom>
            <a:avLst/>
            <a:gdLst>
              <a:gd name="connsiteX0" fmla="*/ 0 w 177800"/>
              <a:gd name="connsiteY0" fmla="*/ 0 h 220134"/>
              <a:gd name="connsiteX1" fmla="*/ 76200 w 177800"/>
              <a:gd name="connsiteY1" fmla="*/ 118534 h 220134"/>
              <a:gd name="connsiteX2" fmla="*/ 177800 w 177800"/>
              <a:gd name="connsiteY2" fmla="*/ 220134 h 22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220134">
                <a:moveTo>
                  <a:pt x="0" y="0"/>
                </a:moveTo>
                <a:cubicBezTo>
                  <a:pt x="23283" y="40922"/>
                  <a:pt x="46567" y="81845"/>
                  <a:pt x="76200" y="118534"/>
                </a:cubicBezTo>
                <a:cubicBezTo>
                  <a:pt x="105833" y="155223"/>
                  <a:pt x="177800" y="220134"/>
                  <a:pt x="177800" y="220134"/>
                </a:cubicBezTo>
              </a:path>
            </a:pathLst>
          </a:cu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Arrow Connector 81"/>
          <p:cNvCxnSpPr>
            <a:cxnSpLocks/>
          </p:cNvCxnSpPr>
          <p:nvPr/>
        </p:nvCxnSpPr>
        <p:spPr>
          <a:xfrm>
            <a:off x="3822707" y="1967477"/>
            <a:ext cx="162551" cy="0"/>
          </a:xfrm>
          <a:prstGeom prst="straightConnector1">
            <a:avLst/>
          </a:prstGeom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cxnSpLocks noChangeAspect="1"/>
          </p:cNvCxnSpPr>
          <p:nvPr/>
        </p:nvCxnSpPr>
        <p:spPr>
          <a:xfrm>
            <a:off x="3944417" y="2471245"/>
            <a:ext cx="154222" cy="69137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3884081" y="217593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</a:p>
        </p:txBody>
      </p:sp>
      <p:sp>
        <p:nvSpPr>
          <p:cNvPr id="93" name="Slide Number Placeholder 9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/>
          <p:cNvSpPr/>
          <p:nvPr/>
        </p:nvSpPr>
        <p:spPr>
          <a:xfrm rot="19581117">
            <a:off x="4929793" y="2260942"/>
            <a:ext cx="969518" cy="1407160"/>
          </a:xfrm>
          <a:prstGeom prst="ellipse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89967" y="3640667"/>
            <a:ext cx="165100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95433" y="3128434"/>
            <a:ext cx="139699" cy="2074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494863" y="3314699"/>
            <a:ext cx="192021" cy="2667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07565" y="2637366"/>
            <a:ext cx="192021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76800" y="1981200"/>
            <a:ext cx="192021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08035" y="2904067"/>
            <a:ext cx="192021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78202" y="4330700"/>
            <a:ext cx="192021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10002" y="4114800"/>
            <a:ext cx="192021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95600" y="34290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86050" y="3787775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9301" y="2548466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22966" y="3562350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6532" y="4292600"/>
            <a:ext cx="34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1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9798" y="2806700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2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3216473"/>
            <a:ext cx="344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  <a:r>
              <a:rPr lang="en-US" sz="1400" baseline="-25000">
                <a:latin typeface="Times"/>
                <a:cs typeface="Times"/>
              </a:rPr>
              <a:t>3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03277" y="3051571"/>
            <a:ext cx="334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  <a:r>
              <a:rPr lang="en-US" sz="1400" baseline="-25000">
                <a:latin typeface="Times"/>
                <a:cs typeface="Times"/>
              </a:rPr>
              <a:t>3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1204" y="2556469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  <a:r>
              <a:rPr lang="en-US" sz="1400" baseline="-25000">
                <a:latin typeface="Times"/>
                <a:cs typeface="Times"/>
              </a:rPr>
              <a:t>2</a:t>
            </a:r>
            <a:endParaRPr lang="en-US" sz="1400" b="1"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4506" y="4052092"/>
            <a:ext cx="334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  <a:r>
              <a:rPr lang="en-US" sz="1400" baseline="-25000">
                <a:latin typeface="Times"/>
                <a:cs typeface="Times"/>
              </a:rPr>
              <a:t>1</a:t>
            </a:r>
            <a:endParaRPr lang="en-US" sz="1400" b="1">
              <a:latin typeface="Times"/>
              <a:cs typeface="Times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949700" y="3581400"/>
            <a:ext cx="514350" cy="33020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451350" y="2489200"/>
            <a:ext cx="1143000" cy="75565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 flipV="1">
            <a:off x="5959478" y="2561667"/>
            <a:ext cx="504821" cy="333226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Arc 31"/>
          <p:cNvSpPr/>
          <p:nvPr/>
        </p:nvSpPr>
        <p:spPr>
          <a:xfrm rot="4745536">
            <a:off x="4407743" y="3141373"/>
            <a:ext cx="456296" cy="514661"/>
          </a:xfrm>
          <a:prstGeom prst="arc">
            <a:avLst>
              <a:gd name="adj1" fmla="val 3174020"/>
              <a:gd name="adj2" fmla="val 8675436"/>
            </a:avLst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 rot="20363373">
            <a:off x="4334901" y="2962190"/>
            <a:ext cx="906577" cy="659666"/>
          </a:xfrm>
          <a:prstGeom prst="arc">
            <a:avLst>
              <a:gd name="adj1" fmla="val 5418328"/>
              <a:gd name="adj2" fmla="val 9590589"/>
            </a:avLst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4924428" y="2855420"/>
            <a:ext cx="238122" cy="30655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</p:cNvCxnSpPr>
          <p:nvPr/>
        </p:nvCxnSpPr>
        <p:spPr>
          <a:xfrm flipV="1">
            <a:off x="5356228" y="2616199"/>
            <a:ext cx="171447" cy="11183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</p:cNvCxnSpPr>
          <p:nvPr/>
        </p:nvCxnSpPr>
        <p:spPr>
          <a:xfrm flipV="1">
            <a:off x="5667378" y="3070224"/>
            <a:ext cx="171447" cy="11183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cxnSpLocks/>
          </p:cNvCxnSpPr>
          <p:nvPr/>
        </p:nvCxnSpPr>
        <p:spPr>
          <a:xfrm flipV="1">
            <a:off x="3663953" y="4083049"/>
            <a:ext cx="171447" cy="11183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 rot="19581117">
            <a:off x="3048426" y="3504608"/>
            <a:ext cx="960374" cy="1398016"/>
          </a:xfrm>
          <a:prstGeom prst="ellipse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cxnSpLocks/>
          </p:cNvCxnSpPr>
          <p:nvPr/>
        </p:nvCxnSpPr>
        <p:spPr>
          <a:xfrm rot="16200000" flipV="1">
            <a:off x="2889976" y="3973743"/>
            <a:ext cx="163648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cxnSpLocks/>
          </p:cNvCxnSpPr>
          <p:nvPr/>
        </p:nvCxnSpPr>
        <p:spPr>
          <a:xfrm rot="16200000" flipV="1">
            <a:off x="4773809" y="2741843"/>
            <a:ext cx="163648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889500" y="2940050"/>
            <a:ext cx="1016000" cy="66675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</p:cNvCxnSpPr>
          <p:nvPr/>
        </p:nvCxnSpPr>
        <p:spPr>
          <a:xfrm rot="16200000" flipH="1">
            <a:off x="5410749" y="3175549"/>
            <a:ext cx="211630" cy="28572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5099050" y="3357034"/>
            <a:ext cx="104775" cy="69850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153025" y="3405716"/>
            <a:ext cx="104775" cy="69850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803775" y="2899834"/>
            <a:ext cx="104775" cy="69850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4857750" y="2948516"/>
            <a:ext cx="104775" cy="69850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3041650" y="4413250"/>
            <a:ext cx="104775" cy="69850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3095625" y="4445000"/>
            <a:ext cx="104775" cy="69850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927350" y="3956050"/>
            <a:ext cx="965200" cy="63500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cxnSpLocks/>
          </p:cNvCxnSpPr>
          <p:nvPr/>
        </p:nvCxnSpPr>
        <p:spPr>
          <a:xfrm>
            <a:off x="3140078" y="4344495"/>
            <a:ext cx="209547" cy="9733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>
            <a:spLocks noChangeAspect="1"/>
          </p:cNvSpPr>
          <p:nvPr/>
        </p:nvSpPr>
        <p:spPr>
          <a:xfrm rot="19581117">
            <a:off x="5683939" y="2055298"/>
            <a:ext cx="359712" cy="522087"/>
          </a:xfrm>
          <a:prstGeom prst="ellipse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 rot="19581117">
            <a:off x="5998612" y="2497705"/>
            <a:ext cx="359712" cy="522087"/>
          </a:xfrm>
          <a:prstGeom prst="ellipse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 flipV="1">
            <a:off x="5663144" y="2112933"/>
            <a:ext cx="504821" cy="333226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637742" y="2353735"/>
            <a:ext cx="104775" cy="69850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5691717" y="2398184"/>
            <a:ext cx="104775" cy="69850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955243" y="2789767"/>
            <a:ext cx="104775" cy="69850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6009218" y="2834216"/>
            <a:ext cx="104775" cy="69850"/>
          </a:xfrm>
          <a:prstGeom prst="line">
            <a:avLst/>
          </a:prstGeom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609167" y="2044705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cxnSp>
        <p:nvCxnSpPr>
          <p:cNvPr id="59" name="Straight Arrow Connector 58"/>
          <p:cNvCxnSpPr>
            <a:cxnSpLocks noChangeAspect="1"/>
          </p:cNvCxnSpPr>
          <p:nvPr/>
        </p:nvCxnSpPr>
        <p:spPr>
          <a:xfrm rot="16200000" flipV="1">
            <a:off x="5592919" y="2234859"/>
            <a:ext cx="136213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943598" y="2510371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cxnSp>
        <p:nvCxnSpPr>
          <p:cNvPr id="61" name="Straight Arrow Connector 60"/>
          <p:cNvCxnSpPr>
            <a:cxnSpLocks noChangeAspect="1"/>
          </p:cNvCxnSpPr>
          <p:nvPr/>
        </p:nvCxnSpPr>
        <p:spPr>
          <a:xfrm rot="16200000" flipV="1">
            <a:off x="5907244" y="2682534"/>
            <a:ext cx="136213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cxnSpLocks noChangeAspect="1"/>
          </p:cNvCxnSpPr>
          <p:nvPr/>
        </p:nvCxnSpPr>
        <p:spPr>
          <a:xfrm>
            <a:off x="6188075" y="2534741"/>
            <a:ext cx="104781" cy="75487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cxnSpLocks noChangeAspect="1"/>
          </p:cNvCxnSpPr>
          <p:nvPr/>
        </p:nvCxnSpPr>
        <p:spPr>
          <a:xfrm>
            <a:off x="5885723" y="2099041"/>
            <a:ext cx="104785" cy="75489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cxnSpLocks noChangeAspect="1"/>
          </p:cNvCxnSpPr>
          <p:nvPr/>
        </p:nvCxnSpPr>
        <p:spPr>
          <a:xfrm rot="5400000" flipV="1">
            <a:off x="6313644" y="2823377"/>
            <a:ext cx="136213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cxnSpLocks/>
          </p:cNvCxnSpPr>
          <p:nvPr/>
        </p:nvCxnSpPr>
        <p:spPr>
          <a:xfrm rot="5400000" flipV="1">
            <a:off x="6002494" y="2382052"/>
            <a:ext cx="136213" cy="0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cxnSpLocks noChangeAspect="1"/>
          </p:cNvCxnSpPr>
          <p:nvPr/>
        </p:nvCxnSpPr>
        <p:spPr>
          <a:xfrm rot="10800000">
            <a:off x="6080109" y="2921330"/>
            <a:ext cx="92091" cy="66345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cxnSpLocks noChangeAspect="1"/>
          </p:cNvCxnSpPr>
          <p:nvPr/>
        </p:nvCxnSpPr>
        <p:spPr>
          <a:xfrm rot="10800000">
            <a:off x="5756259" y="2473655"/>
            <a:ext cx="92091" cy="66345"/>
          </a:xfrm>
          <a:prstGeom prst="straightConnector1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4504267" y="3406425"/>
            <a:ext cx="1196622" cy="345722"/>
          </a:xfrm>
          <a:custGeom>
            <a:avLst/>
            <a:gdLst>
              <a:gd name="connsiteX0" fmla="*/ 29633 w 1196622"/>
              <a:gd name="connsiteY0" fmla="*/ 323145 h 345722"/>
              <a:gd name="connsiteX1" fmla="*/ 110066 w 1196622"/>
              <a:gd name="connsiteY1" fmla="*/ 208845 h 345722"/>
              <a:gd name="connsiteX2" fmla="*/ 237066 w 1196622"/>
              <a:gd name="connsiteY2" fmla="*/ 132645 h 345722"/>
              <a:gd name="connsiteX3" fmla="*/ 393700 w 1196622"/>
              <a:gd name="connsiteY3" fmla="*/ 73378 h 345722"/>
              <a:gd name="connsiteX4" fmla="*/ 639233 w 1196622"/>
              <a:gd name="connsiteY4" fmla="*/ 22578 h 345722"/>
              <a:gd name="connsiteX5" fmla="*/ 850900 w 1196622"/>
              <a:gd name="connsiteY5" fmla="*/ 9878 h 345722"/>
              <a:gd name="connsiteX6" fmla="*/ 999066 w 1196622"/>
              <a:gd name="connsiteY6" fmla="*/ 1411 h 345722"/>
              <a:gd name="connsiteX7" fmla="*/ 1079500 w 1196622"/>
              <a:gd name="connsiteY7" fmla="*/ 1411 h 345722"/>
              <a:gd name="connsiteX8" fmla="*/ 1113366 w 1196622"/>
              <a:gd name="connsiteY8" fmla="*/ 5645 h 345722"/>
              <a:gd name="connsiteX9" fmla="*/ 1138766 w 1196622"/>
              <a:gd name="connsiteY9" fmla="*/ 22578 h 345722"/>
              <a:gd name="connsiteX10" fmla="*/ 1164166 w 1196622"/>
              <a:gd name="connsiteY10" fmla="*/ 77611 h 345722"/>
              <a:gd name="connsiteX11" fmla="*/ 1159933 w 1196622"/>
              <a:gd name="connsiteY11" fmla="*/ 115711 h 345722"/>
              <a:gd name="connsiteX12" fmla="*/ 1155700 w 1196622"/>
              <a:gd name="connsiteY12" fmla="*/ 158045 h 345722"/>
              <a:gd name="connsiteX13" fmla="*/ 1185333 w 1196622"/>
              <a:gd name="connsiteY13" fmla="*/ 225778 h 345722"/>
              <a:gd name="connsiteX14" fmla="*/ 1193800 w 1196622"/>
              <a:gd name="connsiteY14" fmla="*/ 297745 h 345722"/>
              <a:gd name="connsiteX15" fmla="*/ 1168400 w 1196622"/>
              <a:gd name="connsiteY15" fmla="*/ 340078 h 345722"/>
              <a:gd name="connsiteX16" fmla="*/ 1100666 w 1196622"/>
              <a:gd name="connsiteY16" fmla="*/ 331611 h 345722"/>
              <a:gd name="connsiteX17" fmla="*/ 973666 w 1196622"/>
              <a:gd name="connsiteY17" fmla="*/ 331611 h 345722"/>
              <a:gd name="connsiteX18" fmla="*/ 774700 w 1196622"/>
              <a:gd name="connsiteY18" fmla="*/ 331611 h 345722"/>
              <a:gd name="connsiteX19" fmla="*/ 486833 w 1196622"/>
              <a:gd name="connsiteY19" fmla="*/ 335845 h 345722"/>
              <a:gd name="connsiteX20" fmla="*/ 287866 w 1196622"/>
              <a:gd name="connsiteY20" fmla="*/ 327378 h 345722"/>
              <a:gd name="connsiteX21" fmla="*/ 29633 w 1196622"/>
              <a:gd name="connsiteY21" fmla="*/ 323145 h 34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96622" h="345722">
                <a:moveTo>
                  <a:pt x="29633" y="323145"/>
                </a:moveTo>
                <a:cubicBezTo>
                  <a:pt x="0" y="303390"/>
                  <a:pt x="75494" y="240595"/>
                  <a:pt x="110066" y="208845"/>
                </a:cubicBezTo>
                <a:cubicBezTo>
                  <a:pt x="144638" y="177095"/>
                  <a:pt x="189794" y="155223"/>
                  <a:pt x="237066" y="132645"/>
                </a:cubicBezTo>
                <a:cubicBezTo>
                  <a:pt x="284338" y="110067"/>
                  <a:pt x="326672" y="91723"/>
                  <a:pt x="393700" y="73378"/>
                </a:cubicBezTo>
                <a:cubicBezTo>
                  <a:pt x="460728" y="55033"/>
                  <a:pt x="563033" y="33161"/>
                  <a:pt x="639233" y="22578"/>
                </a:cubicBezTo>
                <a:cubicBezTo>
                  <a:pt x="715433" y="11995"/>
                  <a:pt x="850900" y="9878"/>
                  <a:pt x="850900" y="9878"/>
                </a:cubicBezTo>
                <a:lnTo>
                  <a:pt x="999066" y="1411"/>
                </a:lnTo>
                <a:cubicBezTo>
                  <a:pt x="1037166" y="0"/>
                  <a:pt x="1060450" y="705"/>
                  <a:pt x="1079500" y="1411"/>
                </a:cubicBezTo>
                <a:cubicBezTo>
                  <a:pt x="1098550" y="2117"/>
                  <a:pt x="1103488" y="2117"/>
                  <a:pt x="1113366" y="5645"/>
                </a:cubicBezTo>
                <a:cubicBezTo>
                  <a:pt x="1123244" y="9173"/>
                  <a:pt x="1130299" y="10584"/>
                  <a:pt x="1138766" y="22578"/>
                </a:cubicBezTo>
                <a:cubicBezTo>
                  <a:pt x="1147233" y="34572"/>
                  <a:pt x="1160638" y="62089"/>
                  <a:pt x="1164166" y="77611"/>
                </a:cubicBezTo>
                <a:cubicBezTo>
                  <a:pt x="1167694" y="93133"/>
                  <a:pt x="1161344" y="102305"/>
                  <a:pt x="1159933" y="115711"/>
                </a:cubicBezTo>
                <a:cubicBezTo>
                  <a:pt x="1158522" y="129117"/>
                  <a:pt x="1151467" y="139701"/>
                  <a:pt x="1155700" y="158045"/>
                </a:cubicBezTo>
                <a:cubicBezTo>
                  <a:pt x="1159933" y="176390"/>
                  <a:pt x="1178983" y="202495"/>
                  <a:pt x="1185333" y="225778"/>
                </a:cubicBezTo>
                <a:cubicBezTo>
                  <a:pt x="1191683" y="249061"/>
                  <a:pt x="1196622" y="278695"/>
                  <a:pt x="1193800" y="297745"/>
                </a:cubicBezTo>
                <a:cubicBezTo>
                  <a:pt x="1190978" y="316795"/>
                  <a:pt x="1183922" y="334434"/>
                  <a:pt x="1168400" y="340078"/>
                </a:cubicBezTo>
                <a:cubicBezTo>
                  <a:pt x="1152878" y="345722"/>
                  <a:pt x="1133122" y="333022"/>
                  <a:pt x="1100666" y="331611"/>
                </a:cubicBezTo>
                <a:cubicBezTo>
                  <a:pt x="1068210" y="330200"/>
                  <a:pt x="973666" y="331611"/>
                  <a:pt x="973666" y="331611"/>
                </a:cubicBezTo>
                <a:lnTo>
                  <a:pt x="774700" y="331611"/>
                </a:lnTo>
                <a:lnTo>
                  <a:pt x="486833" y="335845"/>
                </a:lnTo>
                <a:cubicBezTo>
                  <a:pt x="405694" y="335140"/>
                  <a:pt x="359127" y="327378"/>
                  <a:pt x="287866" y="327378"/>
                </a:cubicBezTo>
                <a:cubicBezTo>
                  <a:pt x="216605" y="327378"/>
                  <a:pt x="59266" y="342900"/>
                  <a:pt x="29633" y="323145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793066" y="3732392"/>
            <a:ext cx="1878895" cy="610306"/>
          </a:xfrm>
          <a:custGeom>
            <a:avLst/>
            <a:gdLst>
              <a:gd name="connsiteX0" fmla="*/ 84667 w 1878895"/>
              <a:gd name="connsiteY0" fmla="*/ 170744 h 610306"/>
              <a:gd name="connsiteX1" fmla="*/ 364067 w 1878895"/>
              <a:gd name="connsiteY1" fmla="*/ 69144 h 610306"/>
              <a:gd name="connsiteX2" fmla="*/ 677334 w 1878895"/>
              <a:gd name="connsiteY2" fmla="*/ 9878 h 610306"/>
              <a:gd name="connsiteX3" fmla="*/ 1041401 w 1878895"/>
              <a:gd name="connsiteY3" fmla="*/ 9878 h 610306"/>
              <a:gd name="connsiteX4" fmla="*/ 1507067 w 1878895"/>
              <a:gd name="connsiteY4" fmla="*/ 9878 h 610306"/>
              <a:gd name="connsiteX5" fmla="*/ 1820334 w 1878895"/>
              <a:gd name="connsiteY5" fmla="*/ 5644 h 610306"/>
              <a:gd name="connsiteX6" fmla="*/ 1854201 w 1878895"/>
              <a:gd name="connsiteY6" fmla="*/ 43744 h 610306"/>
              <a:gd name="connsiteX7" fmla="*/ 1871134 w 1878895"/>
              <a:gd name="connsiteY7" fmla="*/ 119944 h 610306"/>
              <a:gd name="connsiteX8" fmla="*/ 1849967 w 1878895"/>
              <a:gd name="connsiteY8" fmla="*/ 170744 h 610306"/>
              <a:gd name="connsiteX9" fmla="*/ 1875367 w 1878895"/>
              <a:gd name="connsiteY9" fmla="*/ 255411 h 610306"/>
              <a:gd name="connsiteX10" fmla="*/ 1871134 w 1878895"/>
              <a:gd name="connsiteY10" fmla="*/ 314678 h 610306"/>
              <a:gd name="connsiteX11" fmla="*/ 1849967 w 1878895"/>
              <a:gd name="connsiteY11" fmla="*/ 373944 h 610306"/>
              <a:gd name="connsiteX12" fmla="*/ 1807634 w 1878895"/>
              <a:gd name="connsiteY12" fmla="*/ 382411 h 610306"/>
              <a:gd name="connsiteX13" fmla="*/ 1549401 w 1878895"/>
              <a:gd name="connsiteY13" fmla="*/ 382411 h 610306"/>
              <a:gd name="connsiteX14" fmla="*/ 1168401 w 1878895"/>
              <a:gd name="connsiteY14" fmla="*/ 399344 h 610306"/>
              <a:gd name="connsiteX15" fmla="*/ 812801 w 1878895"/>
              <a:gd name="connsiteY15" fmla="*/ 424744 h 610306"/>
              <a:gd name="connsiteX16" fmla="*/ 469901 w 1878895"/>
              <a:gd name="connsiteY16" fmla="*/ 484011 h 610306"/>
              <a:gd name="connsiteX17" fmla="*/ 266701 w 1878895"/>
              <a:gd name="connsiteY17" fmla="*/ 543278 h 610306"/>
              <a:gd name="connsiteX18" fmla="*/ 156634 w 1878895"/>
              <a:gd name="connsiteY18" fmla="*/ 585611 h 610306"/>
              <a:gd name="connsiteX19" fmla="*/ 110067 w 1878895"/>
              <a:gd name="connsiteY19" fmla="*/ 606778 h 610306"/>
              <a:gd name="connsiteX20" fmla="*/ 63501 w 1878895"/>
              <a:gd name="connsiteY20" fmla="*/ 594078 h 610306"/>
              <a:gd name="connsiteX21" fmla="*/ 8467 w 1878895"/>
              <a:gd name="connsiteY21" fmla="*/ 509411 h 610306"/>
              <a:gd name="connsiteX22" fmla="*/ 12701 w 1878895"/>
              <a:gd name="connsiteY22" fmla="*/ 420511 h 610306"/>
              <a:gd name="connsiteX23" fmla="*/ 38101 w 1878895"/>
              <a:gd name="connsiteY23" fmla="*/ 361244 h 610306"/>
              <a:gd name="connsiteX24" fmla="*/ 46567 w 1878895"/>
              <a:gd name="connsiteY24" fmla="*/ 306211 h 610306"/>
              <a:gd name="connsiteX25" fmla="*/ 16934 w 1878895"/>
              <a:gd name="connsiteY25" fmla="*/ 242711 h 610306"/>
              <a:gd name="connsiteX26" fmla="*/ 29634 w 1878895"/>
              <a:gd name="connsiteY26" fmla="*/ 196144 h 610306"/>
              <a:gd name="connsiteX27" fmla="*/ 84667 w 1878895"/>
              <a:gd name="connsiteY27" fmla="*/ 170744 h 6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878895" h="610306">
                <a:moveTo>
                  <a:pt x="84667" y="170744"/>
                </a:moveTo>
                <a:cubicBezTo>
                  <a:pt x="140406" y="149577"/>
                  <a:pt x="265289" y="95955"/>
                  <a:pt x="364067" y="69144"/>
                </a:cubicBezTo>
                <a:cubicBezTo>
                  <a:pt x="462845" y="42333"/>
                  <a:pt x="564445" y="19756"/>
                  <a:pt x="677334" y="9878"/>
                </a:cubicBezTo>
                <a:cubicBezTo>
                  <a:pt x="790223" y="0"/>
                  <a:pt x="1041401" y="9878"/>
                  <a:pt x="1041401" y="9878"/>
                </a:cubicBezTo>
                <a:lnTo>
                  <a:pt x="1507067" y="9878"/>
                </a:lnTo>
                <a:cubicBezTo>
                  <a:pt x="1636889" y="9172"/>
                  <a:pt x="1762478" y="0"/>
                  <a:pt x="1820334" y="5644"/>
                </a:cubicBezTo>
                <a:cubicBezTo>
                  <a:pt x="1878190" y="11288"/>
                  <a:pt x="1845734" y="24694"/>
                  <a:pt x="1854201" y="43744"/>
                </a:cubicBezTo>
                <a:cubicBezTo>
                  <a:pt x="1862668" y="62794"/>
                  <a:pt x="1871840" y="98777"/>
                  <a:pt x="1871134" y="119944"/>
                </a:cubicBezTo>
                <a:cubicBezTo>
                  <a:pt x="1870428" y="141111"/>
                  <a:pt x="1849262" y="148166"/>
                  <a:pt x="1849967" y="170744"/>
                </a:cubicBezTo>
                <a:cubicBezTo>
                  <a:pt x="1850672" y="193322"/>
                  <a:pt x="1871839" y="231422"/>
                  <a:pt x="1875367" y="255411"/>
                </a:cubicBezTo>
                <a:cubicBezTo>
                  <a:pt x="1878895" y="279400"/>
                  <a:pt x="1875367" y="294923"/>
                  <a:pt x="1871134" y="314678"/>
                </a:cubicBezTo>
                <a:cubicBezTo>
                  <a:pt x="1866901" y="334434"/>
                  <a:pt x="1860550" y="362655"/>
                  <a:pt x="1849967" y="373944"/>
                </a:cubicBezTo>
                <a:cubicBezTo>
                  <a:pt x="1839384" y="385233"/>
                  <a:pt x="1857728" y="381000"/>
                  <a:pt x="1807634" y="382411"/>
                </a:cubicBezTo>
                <a:cubicBezTo>
                  <a:pt x="1757540" y="383822"/>
                  <a:pt x="1655940" y="379589"/>
                  <a:pt x="1549401" y="382411"/>
                </a:cubicBezTo>
                <a:cubicBezTo>
                  <a:pt x="1442862" y="385233"/>
                  <a:pt x="1291168" y="392289"/>
                  <a:pt x="1168401" y="399344"/>
                </a:cubicBezTo>
                <a:cubicBezTo>
                  <a:pt x="1045634" y="406400"/>
                  <a:pt x="929218" y="410633"/>
                  <a:pt x="812801" y="424744"/>
                </a:cubicBezTo>
                <a:cubicBezTo>
                  <a:pt x="696384" y="438855"/>
                  <a:pt x="560918" y="464255"/>
                  <a:pt x="469901" y="484011"/>
                </a:cubicBezTo>
                <a:cubicBezTo>
                  <a:pt x="378884" y="503767"/>
                  <a:pt x="318912" y="526345"/>
                  <a:pt x="266701" y="543278"/>
                </a:cubicBezTo>
                <a:cubicBezTo>
                  <a:pt x="214490" y="560211"/>
                  <a:pt x="182740" y="575028"/>
                  <a:pt x="156634" y="585611"/>
                </a:cubicBezTo>
                <a:cubicBezTo>
                  <a:pt x="130528" y="596194"/>
                  <a:pt x="125589" y="605367"/>
                  <a:pt x="110067" y="606778"/>
                </a:cubicBezTo>
                <a:cubicBezTo>
                  <a:pt x="94545" y="608189"/>
                  <a:pt x="80434" y="610306"/>
                  <a:pt x="63501" y="594078"/>
                </a:cubicBezTo>
                <a:cubicBezTo>
                  <a:pt x="46568" y="577850"/>
                  <a:pt x="16934" y="538339"/>
                  <a:pt x="8467" y="509411"/>
                </a:cubicBezTo>
                <a:cubicBezTo>
                  <a:pt x="0" y="480483"/>
                  <a:pt x="7762" y="445205"/>
                  <a:pt x="12701" y="420511"/>
                </a:cubicBezTo>
                <a:cubicBezTo>
                  <a:pt x="17640" y="395817"/>
                  <a:pt x="32457" y="380294"/>
                  <a:pt x="38101" y="361244"/>
                </a:cubicBezTo>
                <a:cubicBezTo>
                  <a:pt x="43745" y="342194"/>
                  <a:pt x="50095" y="325967"/>
                  <a:pt x="46567" y="306211"/>
                </a:cubicBezTo>
                <a:cubicBezTo>
                  <a:pt x="43039" y="286455"/>
                  <a:pt x="19756" y="261056"/>
                  <a:pt x="16934" y="242711"/>
                </a:cubicBezTo>
                <a:cubicBezTo>
                  <a:pt x="14112" y="224367"/>
                  <a:pt x="19051" y="208138"/>
                  <a:pt x="29634" y="196144"/>
                </a:cubicBezTo>
                <a:cubicBezTo>
                  <a:pt x="40217" y="184150"/>
                  <a:pt x="28928" y="191911"/>
                  <a:pt x="84667" y="17074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1-25"/>
          <p:cNvPicPr>
            <a:picLocks noChangeAspect="1"/>
          </p:cNvPicPr>
          <p:nvPr/>
        </p:nvPicPr>
        <p:blipFill>
          <a:blip r:embed="rId3"/>
          <a:srcRect b="50746"/>
          <a:stretch>
            <a:fillRect/>
          </a:stretch>
        </p:blipFill>
        <p:spPr>
          <a:xfrm>
            <a:off x="3653764" y="2115320"/>
            <a:ext cx="2286000" cy="11655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93267" y="3048000"/>
            <a:ext cx="169333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19034" y="4309537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45467" y="333587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38600" y="30480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89400" y="2929464"/>
            <a:ext cx="42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a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9400" y="4180417"/>
            <a:ext cx="423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imes"/>
                <a:cs typeface="Times"/>
              </a:rPr>
              <a:t>(</a:t>
            </a:r>
            <a:r>
              <a:rPr lang="en-US" sz="1600" i="1">
                <a:latin typeface="Times"/>
                <a:cs typeface="Times"/>
              </a:rPr>
              <a:t>b</a:t>
            </a:r>
            <a:r>
              <a:rPr lang="en-US" sz="1600">
                <a:latin typeface="Times"/>
                <a:cs typeface="Times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0650" y="3486153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0502" y="2981325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rot="10800000">
            <a:off x="3940178" y="3744422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3911600" y="4120448"/>
            <a:ext cx="1714500" cy="227188"/>
          </a:xfrm>
          <a:custGeom>
            <a:avLst/>
            <a:gdLst>
              <a:gd name="connsiteX0" fmla="*/ 0 w 1595967"/>
              <a:gd name="connsiteY0" fmla="*/ 227188 h 227188"/>
              <a:gd name="connsiteX1" fmla="*/ 173567 w 1595967"/>
              <a:gd name="connsiteY1" fmla="*/ 142522 h 227188"/>
              <a:gd name="connsiteX2" fmla="*/ 457200 w 1595967"/>
              <a:gd name="connsiteY2" fmla="*/ 62088 h 227188"/>
              <a:gd name="connsiteX3" fmla="*/ 791633 w 1595967"/>
              <a:gd name="connsiteY3" fmla="*/ 19755 h 227188"/>
              <a:gd name="connsiteX4" fmla="*/ 1100667 w 1595967"/>
              <a:gd name="connsiteY4" fmla="*/ 2822 h 227188"/>
              <a:gd name="connsiteX5" fmla="*/ 1443567 w 1595967"/>
              <a:gd name="connsiteY5" fmla="*/ 2822 h 227188"/>
              <a:gd name="connsiteX6" fmla="*/ 1595967 w 1595967"/>
              <a:gd name="connsiteY6" fmla="*/ 7055 h 22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5967" h="227188">
                <a:moveTo>
                  <a:pt x="0" y="227188"/>
                </a:moveTo>
                <a:cubicBezTo>
                  <a:pt x="48683" y="198613"/>
                  <a:pt x="97367" y="170039"/>
                  <a:pt x="173567" y="142522"/>
                </a:cubicBezTo>
                <a:cubicBezTo>
                  <a:pt x="249767" y="115005"/>
                  <a:pt x="354189" y="82549"/>
                  <a:pt x="457200" y="62088"/>
                </a:cubicBezTo>
                <a:cubicBezTo>
                  <a:pt x="560211" y="41627"/>
                  <a:pt x="684389" y="29633"/>
                  <a:pt x="791633" y="19755"/>
                </a:cubicBezTo>
                <a:cubicBezTo>
                  <a:pt x="898878" y="9877"/>
                  <a:pt x="992011" y="5644"/>
                  <a:pt x="1100667" y="2822"/>
                </a:cubicBezTo>
                <a:cubicBezTo>
                  <a:pt x="1209323" y="0"/>
                  <a:pt x="1361017" y="2117"/>
                  <a:pt x="1443567" y="2822"/>
                </a:cubicBezTo>
                <a:cubicBezTo>
                  <a:pt x="1526117" y="3528"/>
                  <a:pt x="1595967" y="7055"/>
                  <a:pt x="1595967" y="7055"/>
                </a:cubicBezTo>
              </a:path>
            </a:pathLst>
          </a:cu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865033" y="3407131"/>
            <a:ext cx="1756834" cy="500239"/>
          </a:xfrm>
          <a:custGeom>
            <a:avLst/>
            <a:gdLst>
              <a:gd name="connsiteX0" fmla="*/ 0 w 1756834"/>
              <a:gd name="connsiteY0" fmla="*/ 500239 h 500239"/>
              <a:gd name="connsiteX1" fmla="*/ 182034 w 1756834"/>
              <a:gd name="connsiteY1" fmla="*/ 432505 h 500239"/>
              <a:gd name="connsiteX2" fmla="*/ 397934 w 1756834"/>
              <a:gd name="connsiteY2" fmla="*/ 373239 h 500239"/>
              <a:gd name="connsiteX3" fmla="*/ 601134 w 1756834"/>
              <a:gd name="connsiteY3" fmla="*/ 339372 h 500239"/>
              <a:gd name="connsiteX4" fmla="*/ 668867 w 1756834"/>
              <a:gd name="connsiteY4" fmla="*/ 335139 h 500239"/>
              <a:gd name="connsiteX5" fmla="*/ 681567 w 1756834"/>
              <a:gd name="connsiteY5" fmla="*/ 301272 h 500239"/>
              <a:gd name="connsiteX6" fmla="*/ 736600 w 1756834"/>
              <a:gd name="connsiteY6" fmla="*/ 229305 h 500239"/>
              <a:gd name="connsiteX7" fmla="*/ 850900 w 1756834"/>
              <a:gd name="connsiteY7" fmla="*/ 144639 h 500239"/>
              <a:gd name="connsiteX8" fmla="*/ 977900 w 1756834"/>
              <a:gd name="connsiteY8" fmla="*/ 89605 h 500239"/>
              <a:gd name="connsiteX9" fmla="*/ 1117600 w 1756834"/>
              <a:gd name="connsiteY9" fmla="*/ 51505 h 500239"/>
              <a:gd name="connsiteX10" fmla="*/ 1270000 w 1756834"/>
              <a:gd name="connsiteY10" fmla="*/ 26105 h 500239"/>
              <a:gd name="connsiteX11" fmla="*/ 1447800 w 1756834"/>
              <a:gd name="connsiteY11" fmla="*/ 9172 h 500239"/>
              <a:gd name="connsiteX12" fmla="*/ 1638300 w 1756834"/>
              <a:gd name="connsiteY12" fmla="*/ 705 h 500239"/>
              <a:gd name="connsiteX13" fmla="*/ 1756834 w 1756834"/>
              <a:gd name="connsiteY13" fmla="*/ 4939 h 50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56834" h="500239">
                <a:moveTo>
                  <a:pt x="0" y="500239"/>
                </a:moveTo>
                <a:cubicBezTo>
                  <a:pt x="57856" y="476955"/>
                  <a:pt x="115712" y="453672"/>
                  <a:pt x="182034" y="432505"/>
                </a:cubicBezTo>
                <a:cubicBezTo>
                  <a:pt x="248356" y="411338"/>
                  <a:pt x="328084" y="388761"/>
                  <a:pt x="397934" y="373239"/>
                </a:cubicBezTo>
                <a:cubicBezTo>
                  <a:pt x="467784" y="357717"/>
                  <a:pt x="555979" y="345722"/>
                  <a:pt x="601134" y="339372"/>
                </a:cubicBezTo>
                <a:cubicBezTo>
                  <a:pt x="646289" y="333022"/>
                  <a:pt x="655462" y="341489"/>
                  <a:pt x="668867" y="335139"/>
                </a:cubicBezTo>
                <a:cubicBezTo>
                  <a:pt x="682272" y="328789"/>
                  <a:pt x="670278" y="318911"/>
                  <a:pt x="681567" y="301272"/>
                </a:cubicBezTo>
                <a:cubicBezTo>
                  <a:pt x="692856" y="283633"/>
                  <a:pt x="708378" y="255410"/>
                  <a:pt x="736600" y="229305"/>
                </a:cubicBezTo>
                <a:cubicBezTo>
                  <a:pt x="764822" y="203200"/>
                  <a:pt x="810683" y="167922"/>
                  <a:pt x="850900" y="144639"/>
                </a:cubicBezTo>
                <a:cubicBezTo>
                  <a:pt x="891117" y="121356"/>
                  <a:pt x="933450" y="105127"/>
                  <a:pt x="977900" y="89605"/>
                </a:cubicBezTo>
                <a:cubicBezTo>
                  <a:pt x="1022350" y="74083"/>
                  <a:pt x="1068917" y="62088"/>
                  <a:pt x="1117600" y="51505"/>
                </a:cubicBezTo>
                <a:cubicBezTo>
                  <a:pt x="1166283" y="40922"/>
                  <a:pt x="1214967" y="33160"/>
                  <a:pt x="1270000" y="26105"/>
                </a:cubicBezTo>
                <a:cubicBezTo>
                  <a:pt x="1325033" y="19050"/>
                  <a:pt x="1386417" y="13405"/>
                  <a:pt x="1447800" y="9172"/>
                </a:cubicBezTo>
                <a:cubicBezTo>
                  <a:pt x="1509183" y="4939"/>
                  <a:pt x="1586794" y="1410"/>
                  <a:pt x="1638300" y="705"/>
                </a:cubicBezTo>
                <a:cubicBezTo>
                  <a:pt x="1689806" y="0"/>
                  <a:pt x="1756834" y="4939"/>
                  <a:pt x="1756834" y="4939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endCxn id="15" idx="4"/>
          </p:cNvCxnSpPr>
          <p:nvPr/>
        </p:nvCxnSpPr>
        <p:spPr>
          <a:xfrm rot="10800000" flipV="1">
            <a:off x="4533901" y="3738036"/>
            <a:ext cx="1083733" cy="4234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089405" y="3818470"/>
            <a:ext cx="141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slip plane normal </a:t>
            </a:r>
            <a:r>
              <a:rPr lang="en-US" sz="1200" b="1">
                <a:latin typeface="Times"/>
                <a:cs typeface="Times"/>
              </a:rPr>
              <a:t>m</a:t>
            </a:r>
            <a:endParaRPr lang="en-US" sz="1200">
              <a:latin typeface="Times"/>
              <a:cs typeface="Time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65148" y="3445937"/>
            <a:ext cx="137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imes"/>
                <a:cs typeface="Times"/>
              </a:rPr>
              <a:t>slip plane normal </a:t>
            </a:r>
            <a:r>
              <a:rPr lang="en-US" sz="1200" b="1">
                <a:latin typeface="Times"/>
                <a:cs typeface="Times"/>
              </a:rPr>
              <a:t>n</a:t>
            </a:r>
            <a:endParaRPr lang="en-US" sz="1200">
              <a:latin typeface="Times"/>
              <a:cs typeface="Times"/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rot="10800000">
            <a:off x="5652561" y="3738072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16601" y="3556002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Times"/>
                <a:cs typeface="Times"/>
              </a:rPr>
              <a:t>m</a:t>
            </a:r>
            <a:r>
              <a:rPr lang="en-US" sz="1200">
                <a:latin typeface="Times"/>
                <a:cs typeface="Times"/>
              </a:rPr>
              <a:t> × </a:t>
            </a:r>
            <a:r>
              <a:rPr lang="en-US" sz="1200" b="1">
                <a:latin typeface="Times"/>
                <a:cs typeface="Times"/>
              </a:rPr>
              <a:t>n</a:t>
            </a:r>
          </a:p>
        </p:txBody>
      </p:sp>
      <p:sp>
        <p:nvSpPr>
          <p:cNvPr id="24" name="Freeform 23"/>
          <p:cNvSpPr/>
          <p:nvPr/>
        </p:nvSpPr>
        <p:spPr>
          <a:xfrm>
            <a:off x="3775075" y="2553229"/>
            <a:ext cx="1206500" cy="593196"/>
          </a:xfrm>
          <a:custGeom>
            <a:avLst/>
            <a:gdLst>
              <a:gd name="connsiteX0" fmla="*/ 0 w 1206500"/>
              <a:gd name="connsiteY0" fmla="*/ 66146 h 593196"/>
              <a:gd name="connsiteX1" fmla="*/ 47625 w 1206500"/>
              <a:gd name="connsiteY1" fmla="*/ 101071 h 593196"/>
              <a:gd name="connsiteX2" fmla="*/ 107950 w 1206500"/>
              <a:gd name="connsiteY2" fmla="*/ 94721 h 593196"/>
              <a:gd name="connsiteX3" fmla="*/ 168275 w 1206500"/>
              <a:gd name="connsiteY3" fmla="*/ 34396 h 593196"/>
              <a:gd name="connsiteX4" fmla="*/ 206375 w 1206500"/>
              <a:gd name="connsiteY4" fmla="*/ 2646 h 593196"/>
              <a:gd name="connsiteX5" fmla="*/ 269875 w 1206500"/>
              <a:gd name="connsiteY5" fmla="*/ 18521 h 593196"/>
              <a:gd name="connsiteX6" fmla="*/ 333375 w 1206500"/>
              <a:gd name="connsiteY6" fmla="*/ 82021 h 593196"/>
              <a:gd name="connsiteX7" fmla="*/ 355600 w 1206500"/>
              <a:gd name="connsiteY7" fmla="*/ 170921 h 593196"/>
              <a:gd name="connsiteX8" fmla="*/ 361950 w 1206500"/>
              <a:gd name="connsiteY8" fmla="*/ 231246 h 593196"/>
              <a:gd name="connsiteX9" fmla="*/ 396875 w 1206500"/>
              <a:gd name="connsiteY9" fmla="*/ 288396 h 593196"/>
              <a:gd name="connsiteX10" fmla="*/ 444500 w 1206500"/>
              <a:gd name="connsiteY10" fmla="*/ 332846 h 593196"/>
              <a:gd name="connsiteX11" fmla="*/ 485775 w 1206500"/>
              <a:gd name="connsiteY11" fmla="*/ 345546 h 593196"/>
              <a:gd name="connsiteX12" fmla="*/ 533400 w 1206500"/>
              <a:gd name="connsiteY12" fmla="*/ 313796 h 593196"/>
              <a:gd name="connsiteX13" fmla="*/ 561975 w 1206500"/>
              <a:gd name="connsiteY13" fmla="*/ 256646 h 593196"/>
              <a:gd name="connsiteX14" fmla="*/ 612775 w 1206500"/>
              <a:gd name="connsiteY14" fmla="*/ 224896 h 593196"/>
              <a:gd name="connsiteX15" fmla="*/ 685800 w 1206500"/>
              <a:gd name="connsiteY15" fmla="*/ 243946 h 593196"/>
              <a:gd name="connsiteX16" fmla="*/ 736600 w 1206500"/>
              <a:gd name="connsiteY16" fmla="*/ 304271 h 593196"/>
              <a:gd name="connsiteX17" fmla="*/ 749300 w 1206500"/>
              <a:gd name="connsiteY17" fmla="*/ 374121 h 593196"/>
              <a:gd name="connsiteX18" fmla="*/ 765175 w 1206500"/>
              <a:gd name="connsiteY18" fmla="*/ 466196 h 593196"/>
              <a:gd name="connsiteX19" fmla="*/ 803275 w 1206500"/>
              <a:gd name="connsiteY19" fmla="*/ 526521 h 593196"/>
              <a:gd name="connsiteX20" fmla="*/ 854075 w 1206500"/>
              <a:gd name="connsiteY20" fmla="*/ 567796 h 593196"/>
              <a:gd name="connsiteX21" fmla="*/ 911225 w 1206500"/>
              <a:gd name="connsiteY21" fmla="*/ 577321 h 593196"/>
              <a:gd name="connsiteX22" fmla="*/ 974725 w 1206500"/>
              <a:gd name="connsiteY22" fmla="*/ 539221 h 593196"/>
              <a:gd name="connsiteX23" fmla="*/ 993775 w 1206500"/>
              <a:gd name="connsiteY23" fmla="*/ 485246 h 593196"/>
              <a:gd name="connsiteX24" fmla="*/ 1038225 w 1206500"/>
              <a:gd name="connsiteY24" fmla="*/ 456671 h 593196"/>
              <a:gd name="connsiteX25" fmla="*/ 1111250 w 1206500"/>
              <a:gd name="connsiteY25" fmla="*/ 472546 h 593196"/>
              <a:gd name="connsiteX26" fmla="*/ 1152525 w 1206500"/>
              <a:gd name="connsiteY26" fmla="*/ 507471 h 593196"/>
              <a:gd name="connsiteX27" fmla="*/ 1184275 w 1206500"/>
              <a:gd name="connsiteY27" fmla="*/ 555096 h 593196"/>
              <a:gd name="connsiteX28" fmla="*/ 1206500 w 1206500"/>
              <a:gd name="connsiteY28" fmla="*/ 593196 h 59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06500" h="593196">
                <a:moveTo>
                  <a:pt x="0" y="66146"/>
                </a:moveTo>
                <a:cubicBezTo>
                  <a:pt x="14816" y="81227"/>
                  <a:pt x="29633" y="96309"/>
                  <a:pt x="47625" y="101071"/>
                </a:cubicBezTo>
                <a:cubicBezTo>
                  <a:pt x="65617" y="105834"/>
                  <a:pt x="87842" y="105833"/>
                  <a:pt x="107950" y="94721"/>
                </a:cubicBezTo>
                <a:cubicBezTo>
                  <a:pt x="128058" y="83609"/>
                  <a:pt x="151871" y="49742"/>
                  <a:pt x="168275" y="34396"/>
                </a:cubicBezTo>
                <a:cubicBezTo>
                  <a:pt x="184679" y="19050"/>
                  <a:pt x="189442" y="5292"/>
                  <a:pt x="206375" y="2646"/>
                </a:cubicBezTo>
                <a:cubicBezTo>
                  <a:pt x="223308" y="0"/>
                  <a:pt x="248708" y="5292"/>
                  <a:pt x="269875" y="18521"/>
                </a:cubicBezTo>
                <a:cubicBezTo>
                  <a:pt x="291042" y="31750"/>
                  <a:pt x="319088" y="56621"/>
                  <a:pt x="333375" y="82021"/>
                </a:cubicBezTo>
                <a:cubicBezTo>
                  <a:pt x="347662" y="107421"/>
                  <a:pt x="350838" y="146050"/>
                  <a:pt x="355600" y="170921"/>
                </a:cubicBezTo>
                <a:cubicBezTo>
                  <a:pt x="360362" y="195792"/>
                  <a:pt x="355071" y="211667"/>
                  <a:pt x="361950" y="231246"/>
                </a:cubicBezTo>
                <a:cubicBezTo>
                  <a:pt x="368829" y="250825"/>
                  <a:pt x="383117" y="271463"/>
                  <a:pt x="396875" y="288396"/>
                </a:cubicBezTo>
                <a:cubicBezTo>
                  <a:pt x="410633" y="305329"/>
                  <a:pt x="429683" y="323321"/>
                  <a:pt x="444500" y="332846"/>
                </a:cubicBezTo>
                <a:cubicBezTo>
                  <a:pt x="459317" y="342371"/>
                  <a:pt x="470958" y="348721"/>
                  <a:pt x="485775" y="345546"/>
                </a:cubicBezTo>
                <a:cubicBezTo>
                  <a:pt x="500592" y="342371"/>
                  <a:pt x="520700" y="328613"/>
                  <a:pt x="533400" y="313796"/>
                </a:cubicBezTo>
                <a:cubicBezTo>
                  <a:pt x="546100" y="298979"/>
                  <a:pt x="548746" y="271463"/>
                  <a:pt x="561975" y="256646"/>
                </a:cubicBezTo>
                <a:cubicBezTo>
                  <a:pt x="575204" y="241829"/>
                  <a:pt x="592138" y="227013"/>
                  <a:pt x="612775" y="224896"/>
                </a:cubicBezTo>
                <a:cubicBezTo>
                  <a:pt x="633412" y="222779"/>
                  <a:pt x="665162" y="230717"/>
                  <a:pt x="685800" y="243946"/>
                </a:cubicBezTo>
                <a:cubicBezTo>
                  <a:pt x="706438" y="257175"/>
                  <a:pt x="726017" y="282575"/>
                  <a:pt x="736600" y="304271"/>
                </a:cubicBezTo>
                <a:cubicBezTo>
                  <a:pt x="747183" y="325967"/>
                  <a:pt x="744538" y="347134"/>
                  <a:pt x="749300" y="374121"/>
                </a:cubicBezTo>
                <a:cubicBezTo>
                  <a:pt x="754062" y="401108"/>
                  <a:pt x="756179" y="440796"/>
                  <a:pt x="765175" y="466196"/>
                </a:cubicBezTo>
                <a:cubicBezTo>
                  <a:pt x="774171" y="491596"/>
                  <a:pt x="788458" y="509588"/>
                  <a:pt x="803275" y="526521"/>
                </a:cubicBezTo>
                <a:cubicBezTo>
                  <a:pt x="818092" y="543454"/>
                  <a:pt x="836083" y="559329"/>
                  <a:pt x="854075" y="567796"/>
                </a:cubicBezTo>
                <a:cubicBezTo>
                  <a:pt x="872067" y="576263"/>
                  <a:pt x="891117" y="582083"/>
                  <a:pt x="911225" y="577321"/>
                </a:cubicBezTo>
                <a:cubicBezTo>
                  <a:pt x="931333" y="572559"/>
                  <a:pt x="960967" y="554567"/>
                  <a:pt x="974725" y="539221"/>
                </a:cubicBezTo>
                <a:cubicBezTo>
                  <a:pt x="988483" y="523875"/>
                  <a:pt x="983192" y="499004"/>
                  <a:pt x="993775" y="485246"/>
                </a:cubicBezTo>
                <a:cubicBezTo>
                  <a:pt x="1004358" y="471488"/>
                  <a:pt x="1018646" y="458788"/>
                  <a:pt x="1038225" y="456671"/>
                </a:cubicBezTo>
                <a:cubicBezTo>
                  <a:pt x="1057804" y="454554"/>
                  <a:pt x="1092200" y="464079"/>
                  <a:pt x="1111250" y="472546"/>
                </a:cubicBezTo>
                <a:cubicBezTo>
                  <a:pt x="1130300" y="481013"/>
                  <a:pt x="1140354" y="493713"/>
                  <a:pt x="1152525" y="507471"/>
                </a:cubicBezTo>
                <a:cubicBezTo>
                  <a:pt x="1164696" y="521229"/>
                  <a:pt x="1175279" y="540809"/>
                  <a:pt x="1184275" y="555096"/>
                </a:cubicBezTo>
                <a:cubicBezTo>
                  <a:pt x="1193271" y="569383"/>
                  <a:pt x="1206500" y="593196"/>
                  <a:pt x="1206500" y="593196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549650" y="2486025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90559" y="3057526"/>
            <a:ext cx="391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 i="1">
                <a:latin typeface="Times New Roman"/>
                <a:cs typeface="Times New Roman"/>
              </a:rPr>
              <a:t>'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4156075" y="2422525"/>
            <a:ext cx="657225" cy="37465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902075" y="269875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05350" y="2216150"/>
            <a:ext cx="387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 i="1">
                <a:latin typeface="Times New Roman"/>
                <a:cs typeface="Times New Roman"/>
              </a:rPr>
              <a:t>'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044950" y="2440517"/>
            <a:ext cx="1450975" cy="372533"/>
          </a:xfrm>
          <a:custGeom>
            <a:avLst/>
            <a:gdLst>
              <a:gd name="connsiteX0" fmla="*/ 0 w 1450975"/>
              <a:gd name="connsiteY0" fmla="*/ 10583 h 372533"/>
              <a:gd name="connsiteX1" fmla="*/ 41275 w 1450975"/>
              <a:gd name="connsiteY1" fmla="*/ 42333 h 372533"/>
              <a:gd name="connsiteX2" fmla="*/ 92075 w 1450975"/>
              <a:gd name="connsiteY2" fmla="*/ 29633 h 372533"/>
              <a:gd name="connsiteX3" fmla="*/ 142875 w 1450975"/>
              <a:gd name="connsiteY3" fmla="*/ 16933 h 372533"/>
              <a:gd name="connsiteX4" fmla="*/ 209550 w 1450975"/>
              <a:gd name="connsiteY4" fmla="*/ 1058 h 372533"/>
              <a:gd name="connsiteX5" fmla="*/ 279400 w 1450975"/>
              <a:gd name="connsiteY5" fmla="*/ 23283 h 372533"/>
              <a:gd name="connsiteX6" fmla="*/ 349250 w 1450975"/>
              <a:gd name="connsiteY6" fmla="*/ 70908 h 372533"/>
              <a:gd name="connsiteX7" fmla="*/ 415925 w 1450975"/>
              <a:gd name="connsiteY7" fmla="*/ 121708 h 372533"/>
              <a:gd name="connsiteX8" fmla="*/ 473075 w 1450975"/>
              <a:gd name="connsiteY8" fmla="*/ 162983 h 372533"/>
              <a:gd name="connsiteX9" fmla="*/ 517525 w 1450975"/>
              <a:gd name="connsiteY9" fmla="*/ 182033 h 372533"/>
              <a:gd name="connsiteX10" fmla="*/ 555625 w 1450975"/>
              <a:gd name="connsiteY10" fmla="*/ 197908 h 372533"/>
              <a:gd name="connsiteX11" fmla="*/ 606425 w 1450975"/>
              <a:gd name="connsiteY11" fmla="*/ 182033 h 372533"/>
              <a:gd name="connsiteX12" fmla="*/ 660400 w 1450975"/>
              <a:gd name="connsiteY12" fmla="*/ 166158 h 372533"/>
              <a:gd name="connsiteX13" fmla="*/ 736600 w 1450975"/>
              <a:gd name="connsiteY13" fmla="*/ 169333 h 372533"/>
              <a:gd name="connsiteX14" fmla="*/ 793750 w 1450975"/>
              <a:gd name="connsiteY14" fmla="*/ 194733 h 372533"/>
              <a:gd name="connsiteX15" fmla="*/ 866775 w 1450975"/>
              <a:gd name="connsiteY15" fmla="*/ 236008 h 372533"/>
              <a:gd name="connsiteX16" fmla="*/ 936625 w 1450975"/>
              <a:gd name="connsiteY16" fmla="*/ 280458 h 372533"/>
              <a:gd name="connsiteX17" fmla="*/ 996950 w 1450975"/>
              <a:gd name="connsiteY17" fmla="*/ 315383 h 372533"/>
              <a:gd name="connsiteX18" fmla="*/ 1035050 w 1450975"/>
              <a:gd name="connsiteY18" fmla="*/ 331258 h 372533"/>
              <a:gd name="connsiteX19" fmla="*/ 1079500 w 1450975"/>
              <a:gd name="connsiteY19" fmla="*/ 343958 h 372533"/>
              <a:gd name="connsiteX20" fmla="*/ 1123950 w 1450975"/>
              <a:gd name="connsiteY20" fmla="*/ 350308 h 372533"/>
              <a:gd name="connsiteX21" fmla="*/ 1168400 w 1450975"/>
              <a:gd name="connsiteY21" fmla="*/ 337608 h 372533"/>
              <a:gd name="connsiteX22" fmla="*/ 1216025 w 1450975"/>
              <a:gd name="connsiteY22" fmla="*/ 331258 h 372533"/>
              <a:gd name="connsiteX23" fmla="*/ 1266825 w 1450975"/>
              <a:gd name="connsiteY23" fmla="*/ 321733 h 372533"/>
              <a:gd name="connsiteX24" fmla="*/ 1330325 w 1450975"/>
              <a:gd name="connsiteY24" fmla="*/ 324908 h 372533"/>
              <a:gd name="connsiteX25" fmla="*/ 1416050 w 1450975"/>
              <a:gd name="connsiteY25" fmla="*/ 353483 h 372533"/>
              <a:gd name="connsiteX26" fmla="*/ 1450975 w 1450975"/>
              <a:gd name="connsiteY26" fmla="*/ 372533 h 37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50975" h="372533">
                <a:moveTo>
                  <a:pt x="0" y="10583"/>
                </a:moveTo>
                <a:cubicBezTo>
                  <a:pt x="12964" y="24870"/>
                  <a:pt x="25929" y="39158"/>
                  <a:pt x="41275" y="42333"/>
                </a:cubicBezTo>
                <a:cubicBezTo>
                  <a:pt x="56621" y="45508"/>
                  <a:pt x="92075" y="29633"/>
                  <a:pt x="92075" y="29633"/>
                </a:cubicBezTo>
                <a:lnTo>
                  <a:pt x="142875" y="16933"/>
                </a:lnTo>
                <a:cubicBezTo>
                  <a:pt x="162454" y="12171"/>
                  <a:pt x="186796" y="0"/>
                  <a:pt x="209550" y="1058"/>
                </a:cubicBezTo>
                <a:cubicBezTo>
                  <a:pt x="232304" y="2116"/>
                  <a:pt x="256117" y="11641"/>
                  <a:pt x="279400" y="23283"/>
                </a:cubicBezTo>
                <a:cubicBezTo>
                  <a:pt x="302683" y="34925"/>
                  <a:pt x="326496" y="54504"/>
                  <a:pt x="349250" y="70908"/>
                </a:cubicBezTo>
                <a:cubicBezTo>
                  <a:pt x="372004" y="87312"/>
                  <a:pt x="395288" y="106362"/>
                  <a:pt x="415925" y="121708"/>
                </a:cubicBezTo>
                <a:cubicBezTo>
                  <a:pt x="436562" y="137054"/>
                  <a:pt x="456142" y="152929"/>
                  <a:pt x="473075" y="162983"/>
                </a:cubicBezTo>
                <a:cubicBezTo>
                  <a:pt x="490008" y="173037"/>
                  <a:pt x="517525" y="182033"/>
                  <a:pt x="517525" y="182033"/>
                </a:cubicBezTo>
                <a:cubicBezTo>
                  <a:pt x="531283" y="187854"/>
                  <a:pt x="540808" y="197908"/>
                  <a:pt x="555625" y="197908"/>
                </a:cubicBezTo>
                <a:cubicBezTo>
                  <a:pt x="570442" y="197908"/>
                  <a:pt x="606425" y="182033"/>
                  <a:pt x="606425" y="182033"/>
                </a:cubicBezTo>
                <a:cubicBezTo>
                  <a:pt x="623887" y="176741"/>
                  <a:pt x="638704" y="168275"/>
                  <a:pt x="660400" y="166158"/>
                </a:cubicBezTo>
                <a:cubicBezTo>
                  <a:pt x="682096" y="164041"/>
                  <a:pt x="714375" y="164571"/>
                  <a:pt x="736600" y="169333"/>
                </a:cubicBezTo>
                <a:cubicBezTo>
                  <a:pt x="758825" y="174096"/>
                  <a:pt x="772054" y="183621"/>
                  <a:pt x="793750" y="194733"/>
                </a:cubicBezTo>
                <a:cubicBezTo>
                  <a:pt x="815446" y="205845"/>
                  <a:pt x="842963" y="221721"/>
                  <a:pt x="866775" y="236008"/>
                </a:cubicBezTo>
                <a:cubicBezTo>
                  <a:pt x="890587" y="250295"/>
                  <a:pt x="914929" y="267229"/>
                  <a:pt x="936625" y="280458"/>
                </a:cubicBezTo>
                <a:cubicBezTo>
                  <a:pt x="958321" y="293687"/>
                  <a:pt x="980546" y="306916"/>
                  <a:pt x="996950" y="315383"/>
                </a:cubicBezTo>
                <a:cubicBezTo>
                  <a:pt x="1013354" y="323850"/>
                  <a:pt x="1021292" y="326496"/>
                  <a:pt x="1035050" y="331258"/>
                </a:cubicBezTo>
                <a:cubicBezTo>
                  <a:pt x="1048808" y="336020"/>
                  <a:pt x="1064683" y="340783"/>
                  <a:pt x="1079500" y="343958"/>
                </a:cubicBezTo>
                <a:cubicBezTo>
                  <a:pt x="1094317" y="347133"/>
                  <a:pt x="1109133" y="351366"/>
                  <a:pt x="1123950" y="350308"/>
                </a:cubicBezTo>
                <a:cubicBezTo>
                  <a:pt x="1138767" y="349250"/>
                  <a:pt x="1153054" y="340783"/>
                  <a:pt x="1168400" y="337608"/>
                </a:cubicBezTo>
                <a:cubicBezTo>
                  <a:pt x="1183746" y="334433"/>
                  <a:pt x="1199621" y="333904"/>
                  <a:pt x="1216025" y="331258"/>
                </a:cubicBezTo>
                <a:cubicBezTo>
                  <a:pt x="1232429" y="328612"/>
                  <a:pt x="1247775" y="322791"/>
                  <a:pt x="1266825" y="321733"/>
                </a:cubicBezTo>
                <a:lnTo>
                  <a:pt x="1330325" y="324908"/>
                </a:lnTo>
                <a:cubicBezTo>
                  <a:pt x="1355196" y="330200"/>
                  <a:pt x="1395942" y="345546"/>
                  <a:pt x="1416050" y="353483"/>
                </a:cubicBezTo>
                <a:cubicBezTo>
                  <a:pt x="1436158" y="361420"/>
                  <a:pt x="1450975" y="372533"/>
                  <a:pt x="1450975" y="372533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829050" y="2219325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51476" y="2698750"/>
            <a:ext cx="397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 i="1">
                <a:latin typeface="Times New Roman"/>
                <a:cs typeface="Times New Roman"/>
              </a:rPr>
              <a:t>'</a:t>
            </a:r>
            <a:endParaRPr lang="en-US" sz="1400" i="1">
              <a:latin typeface="Times"/>
              <a:cs typeface="Time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94325" y="2955925"/>
            <a:ext cx="136525" cy="9842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5252975" y="3000375"/>
            <a:ext cx="192150" cy="112219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43"/>
          <p:cNvSpPr/>
          <p:nvPr/>
        </p:nvSpPr>
        <p:spPr>
          <a:xfrm>
            <a:off x="3302000" y="2562225"/>
            <a:ext cx="1473200" cy="1476375"/>
          </a:xfrm>
          <a:custGeom>
            <a:avLst/>
            <a:gdLst>
              <a:gd name="connsiteX0" fmla="*/ 498475 w 1473200"/>
              <a:gd name="connsiteY0" fmla="*/ 0 h 1476375"/>
              <a:gd name="connsiteX1" fmla="*/ 0 w 1473200"/>
              <a:gd name="connsiteY1" fmla="*/ 1476375 h 1476375"/>
              <a:gd name="connsiteX2" fmla="*/ 1473200 w 1473200"/>
              <a:gd name="connsiteY2" fmla="*/ 996950 h 1476375"/>
              <a:gd name="connsiteX3" fmla="*/ 498475 w 1473200"/>
              <a:gd name="connsiteY3" fmla="*/ 0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3200" h="1476375">
                <a:moveTo>
                  <a:pt x="498475" y="0"/>
                </a:moveTo>
                <a:lnTo>
                  <a:pt x="0" y="1476375"/>
                </a:lnTo>
                <a:lnTo>
                  <a:pt x="1473200" y="996950"/>
                </a:lnTo>
                <a:lnTo>
                  <a:pt x="498475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cxnSpLocks noChangeAspect="1"/>
          </p:cNvCxnSpPr>
          <p:nvPr/>
        </p:nvCxnSpPr>
        <p:spPr>
          <a:xfrm flipV="1">
            <a:off x="3014593" y="4077563"/>
            <a:ext cx="251158" cy="24678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17560" y="4234576"/>
            <a:ext cx="368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"/>
                <a:cs typeface="Times"/>
              </a:rPr>
              <a:t>x</a:t>
            </a:r>
            <a:r>
              <a:rPr lang="en-US" sz="1400" baseline="-25000" dirty="0" smtClean="0">
                <a:latin typeface="Times"/>
                <a:cs typeface="Times"/>
              </a:rPr>
              <a:t>1</a:t>
            </a:r>
            <a:endParaRPr lang="en-US" sz="1400" i="1" dirty="0" smtClean="0">
              <a:latin typeface="Times"/>
              <a:cs typeface="Time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292475" y="3556000"/>
            <a:ext cx="1479550" cy="488950"/>
          </a:xfrm>
          <a:custGeom>
            <a:avLst/>
            <a:gdLst>
              <a:gd name="connsiteX0" fmla="*/ 0 w 1479550"/>
              <a:gd name="connsiteY0" fmla="*/ 488950 h 488950"/>
              <a:gd name="connsiteX1" fmla="*/ 990600 w 1479550"/>
              <a:gd name="connsiteY1" fmla="*/ 488950 h 488950"/>
              <a:gd name="connsiteX2" fmla="*/ 1479550 w 1479550"/>
              <a:gd name="connsiteY2" fmla="*/ 0 h 48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9550" h="488950">
                <a:moveTo>
                  <a:pt x="0" y="488950"/>
                </a:moveTo>
                <a:lnTo>
                  <a:pt x="990600" y="488950"/>
                </a:lnTo>
                <a:lnTo>
                  <a:pt x="1479550" y="0"/>
                </a:lnTo>
              </a:path>
            </a:pathLst>
          </a:cu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298825" y="2565400"/>
            <a:ext cx="1476375" cy="492125"/>
          </a:xfrm>
          <a:custGeom>
            <a:avLst/>
            <a:gdLst>
              <a:gd name="connsiteX0" fmla="*/ 0 w 1476375"/>
              <a:gd name="connsiteY0" fmla="*/ 492125 h 492125"/>
              <a:gd name="connsiteX1" fmla="*/ 984250 w 1476375"/>
              <a:gd name="connsiteY1" fmla="*/ 492125 h 492125"/>
              <a:gd name="connsiteX2" fmla="*/ 1476375 w 1476375"/>
              <a:gd name="connsiteY2" fmla="*/ 6350 h 492125"/>
              <a:gd name="connsiteX3" fmla="*/ 495300 w 1476375"/>
              <a:gd name="connsiteY3" fmla="*/ 0 h 492125"/>
              <a:gd name="connsiteX4" fmla="*/ 0 w 1476375"/>
              <a:gd name="connsiteY4" fmla="*/ 492125 h 49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6375" h="492125">
                <a:moveTo>
                  <a:pt x="0" y="492125"/>
                </a:moveTo>
                <a:lnTo>
                  <a:pt x="984250" y="492125"/>
                </a:lnTo>
                <a:lnTo>
                  <a:pt x="1476375" y="6350"/>
                </a:lnTo>
                <a:lnTo>
                  <a:pt x="495300" y="0"/>
                </a:lnTo>
                <a:lnTo>
                  <a:pt x="0" y="492125"/>
                </a:lnTo>
                <a:close/>
              </a:path>
            </a:pathLst>
          </a:cu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292475" y="3556000"/>
            <a:ext cx="1482725" cy="485775"/>
          </a:xfrm>
          <a:custGeom>
            <a:avLst/>
            <a:gdLst>
              <a:gd name="connsiteX0" fmla="*/ 0 w 1482725"/>
              <a:gd name="connsiteY0" fmla="*/ 485775 h 485775"/>
              <a:gd name="connsiteX1" fmla="*/ 501650 w 1482725"/>
              <a:gd name="connsiteY1" fmla="*/ 0 h 485775"/>
              <a:gd name="connsiteX2" fmla="*/ 1482725 w 1482725"/>
              <a:gd name="connsiteY2" fmla="*/ 6350 h 4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2725" h="485775">
                <a:moveTo>
                  <a:pt x="0" y="485775"/>
                </a:moveTo>
                <a:lnTo>
                  <a:pt x="501650" y="0"/>
                </a:lnTo>
                <a:lnTo>
                  <a:pt x="1482725" y="6350"/>
                </a:lnTo>
              </a:path>
            </a:pathLst>
          </a:cu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1" idx="3"/>
            <a:endCxn id="22" idx="1"/>
          </p:cNvCxnSpPr>
          <p:nvPr/>
        </p:nvCxnSpPr>
        <p:spPr>
          <a:xfrm>
            <a:off x="3794125" y="2565400"/>
            <a:ext cx="1588" cy="99060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 flipV="1">
            <a:off x="4878318" y="3563213"/>
            <a:ext cx="251158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032110" y="3478926"/>
            <a:ext cx="368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"/>
                <a:cs typeface="Times"/>
              </a:rPr>
              <a:t>x</a:t>
            </a:r>
            <a:r>
              <a:rPr lang="en-US" sz="1400" baseline="-25000" dirty="0" smtClean="0">
                <a:latin typeface="Times"/>
                <a:cs typeface="Times"/>
              </a:rPr>
              <a:t>2</a:t>
            </a:r>
            <a:endParaRPr lang="en-US" sz="1400" i="1" dirty="0" smtClean="0">
              <a:latin typeface="Times"/>
              <a:cs typeface="Times"/>
            </a:endParaRP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 rot="16200000" flipV="1">
            <a:off x="3671818" y="2293213"/>
            <a:ext cx="251158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774810" y="2031126"/>
            <a:ext cx="368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Times"/>
                <a:cs typeface="Times"/>
              </a:rPr>
              <a:t>x</a:t>
            </a:r>
            <a:r>
              <a:rPr lang="en-US" sz="1400" baseline="-25000" dirty="0" smtClean="0">
                <a:latin typeface="Times"/>
                <a:cs typeface="Times"/>
              </a:rPr>
              <a:t>3</a:t>
            </a:r>
            <a:endParaRPr lang="en-US" sz="1400" i="1" dirty="0" smtClean="0">
              <a:latin typeface="Times"/>
              <a:cs typeface="Time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75000" y="3984625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09900" y="2867025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24400" y="2339975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12637" y="348615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52825" y="2333625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36950" y="3340100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175125" y="3984625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F</a:t>
            </a: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3279775" y="40195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4264025" y="40195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4749800" y="35369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4749800" y="2543175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3778250" y="2543175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3279775" y="30416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3775075" y="35369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3636433" y="3806825"/>
            <a:ext cx="103717" cy="428625"/>
          </a:xfrm>
          <a:custGeom>
            <a:avLst/>
            <a:gdLst>
              <a:gd name="connsiteX0" fmla="*/ 103717 w 103717"/>
              <a:gd name="connsiteY0" fmla="*/ 0 h 428625"/>
              <a:gd name="connsiteX1" fmla="*/ 17992 w 103717"/>
              <a:gd name="connsiteY1" fmla="*/ 146050 h 428625"/>
              <a:gd name="connsiteX2" fmla="*/ 2117 w 103717"/>
              <a:gd name="connsiteY2" fmla="*/ 304800 h 428625"/>
              <a:gd name="connsiteX3" fmla="*/ 30692 w 103717"/>
              <a:gd name="connsiteY3" fmla="*/ 428625 h 42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717" h="428625">
                <a:moveTo>
                  <a:pt x="103717" y="0"/>
                </a:moveTo>
                <a:cubicBezTo>
                  <a:pt x="69321" y="47625"/>
                  <a:pt x="34925" y="95250"/>
                  <a:pt x="17992" y="146050"/>
                </a:cubicBezTo>
                <a:cubicBezTo>
                  <a:pt x="1059" y="196850"/>
                  <a:pt x="0" y="257704"/>
                  <a:pt x="2117" y="304800"/>
                </a:cubicBezTo>
                <a:cubicBezTo>
                  <a:pt x="4234" y="351896"/>
                  <a:pt x="30692" y="428625"/>
                  <a:pt x="30692" y="428625"/>
                </a:cubicBezTo>
              </a:path>
            </a:pathLst>
          </a:cu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533775" y="4143375"/>
            <a:ext cx="738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Area </a:t>
            </a:r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V="1">
            <a:off x="3935343" y="3762375"/>
            <a:ext cx="223907" cy="73888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rot="16200000" flipV="1">
            <a:off x="4088572" y="2871029"/>
            <a:ext cx="168275" cy="153918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</p:cNvCxnSpPr>
          <p:nvPr/>
        </p:nvCxnSpPr>
        <p:spPr>
          <a:xfrm rot="5400000">
            <a:off x="3435160" y="3283590"/>
            <a:ext cx="197680" cy="69401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4027418" y="3506063"/>
            <a:ext cx="217557" cy="0"/>
          </a:xfrm>
          <a:prstGeom prst="line">
            <a:avLst/>
          </a:pr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cxnSpLocks/>
          </p:cNvCxnSpPr>
          <p:nvPr/>
        </p:nvCxnSpPr>
        <p:spPr>
          <a:xfrm rot="10800000">
            <a:off x="4027418" y="3602176"/>
            <a:ext cx="217557" cy="0"/>
          </a:xfrm>
          <a:prstGeom prst="line">
            <a:avLst/>
          </a:prstGeom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 rot="16200000">
            <a:off x="3687693" y="3204438"/>
            <a:ext cx="217557" cy="96113"/>
            <a:chOff x="4179818" y="3658463"/>
            <a:chExt cx="217557" cy="96113"/>
          </a:xfrm>
        </p:grpSpPr>
        <p:cxnSp>
          <p:nvCxnSpPr>
            <p:cNvPr id="56" name="Straight Connector 55"/>
            <p:cNvCxnSpPr>
              <a:cxnSpLocks/>
            </p:cNvCxnSpPr>
            <p:nvPr/>
          </p:nvCxnSpPr>
          <p:spPr>
            <a:xfrm>
              <a:off x="4179818" y="3658463"/>
              <a:ext cx="217557" cy="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cxnSpLocks/>
            </p:cNvCxnSpPr>
            <p:nvPr/>
          </p:nvCxnSpPr>
          <p:spPr>
            <a:xfrm rot="10800000">
              <a:off x="4179818" y="3754576"/>
              <a:ext cx="217557" cy="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 rot="18962871">
            <a:off x="3481318" y="3706088"/>
            <a:ext cx="217557" cy="96113"/>
            <a:chOff x="4179818" y="3658463"/>
            <a:chExt cx="217557" cy="96113"/>
          </a:xfrm>
        </p:grpSpPr>
        <p:cxnSp>
          <p:nvCxnSpPr>
            <p:cNvPr id="60" name="Straight Connector 59"/>
            <p:cNvCxnSpPr>
              <a:cxnSpLocks/>
            </p:cNvCxnSpPr>
            <p:nvPr/>
          </p:nvCxnSpPr>
          <p:spPr>
            <a:xfrm>
              <a:off x="4179818" y="3658463"/>
              <a:ext cx="217557" cy="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cxnSpLocks/>
            </p:cNvCxnSpPr>
            <p:nvPr/>
          </p:nvCxnSpPr>
          <p:spPr>
            <a:xfrm rot="10800000">
              <a:off x="4179818" y="3754576"/>
              <a:ext cx="217557" cy="0"/>
            </a:xfrm>
            <a:prstGeom prst="line">
              <a:avLst/>
            </a:prstGeom>
            <a:ln w="285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Connector 61"/>
          <p:cNvCxnSpPr>
            <a:cxnSpLocks noChangeAspect="1"/>
          </p:cNvCxnSpPr>
          <p:nvPr/>
        </p:nvCxnSpPr>
        <p:spPr>
          <a:xfrm rot="5400000" flipH="1" flipV="1">
            <a:off x="3932888" y="3143889"/>
            <a:ext cx="252402" cy="246886"/>
          </a:xfrm>
          <a:prstGeom prst="line">
            <a:avLst/>
          </a:prstGeom>
          <a:ln w="2857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2823312" y="3556245"/>
            <a:ext cx="952009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3807562" y="3549896"/>
            <a:ext cx="952009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4296512" y="3067298"/>
            <a:ext cx="952009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068232" y="3122084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n</a:t>
            </a: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>
            <a:cxnSpLocks noChangeAspect="1"/>
            <a:stCxn id="7" idx="6"/>
          </p:cNvCxnSpPr>
          <p:nvPr/>
        </p:nvCxnSpPr>
        <p:spPr>
          <a:xfrm flipV="1">
            <a:off x="3927856" y="3822700"/>
            <a:ext cx="1495044" cy="812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 noChangeAspect="1"/>
          </p:cNvCxnSpPr>
          <p:nvPr/>
        </p:nvCxnSpPr>
        <p:spPr>
          <a:xfrm rot="16200000" flipV="1">
            <a:off x="3146806" y="3079750"/>
            <a:ext cx="1495044" cy="812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 noChangeAspect="1"/>
          </p:cNvCxnSpPr>
          <p:nvPr/>
        </p:nvCxnSpPr>
        <p:spPr>
          <a:xfrm rot="10800000" flipV="1">
            <a:off x="3335090" y="3844036"/>
            <a:ext cx="550603" cy="531114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4351867" y="2597856"/>
            <a:ext cx="990600" cy="297744"/>
          </a:xfrm>
          <a:custGeom>
            <a:avLst/>
            <a:gdLst>
              <a:gd name="connsiteX0" fmla="*/ 990600 w 990600"/>
              <a:gd name="connsiteY0" fmla="*/ 297744 h 297744"/>
              <a:gd name="connsiteX1" fmla="*/ 762000 w 990600"/>
              <a:gd name="connsiteY1" fmla="*/ 166511 h 297744"/>
              <a:gd name="connsiteX2" fmla="*/ 457200 w 990600"/>
              <a:gd name="connsiteY2" fmla="*/ 60677 h 297744"/>
              <a:gd name="connsiteX3" fmla="*/ 198966 w 990600"/>
              <a:gd name="connsiteY3" fmla="*/ 14111 h 297744"/>
              <a:gd name="connsiteX4" fmla="*/ 46566 w 990600"/>
              <a:gd name="connsiteY4" fmla="*/ 1411 h 297744"/>
              <a:gd name="connsiteX5" fmla="*/ 0 w 990600"/>
              <a:gd name="connsiteY5" fmla="*/ 5644 h 29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600" h="297744">
                <a:moveTo>
                  <a:pt x="990600" y="297744"/>
                </a:moveTo>
                <a:cubicBezTo>
                  <a:pt x="920750" y="251883"/>
                  <a:pt x="850900" y="206022"/>
                  <a:pt x="762000" y="166511"/>
                </a:cubicBezTo>
                <a:cubicBezTo>
                  <a:pt x="673100" y="127000"/>
                  <a:pt x="551039" y="86077"/>
                  <a:pt x="457200" y="60677"/>
                </a:cubicBezTo>
                <a:cubicBezTo>
                  <a:pt x="363361" y="35277"/>
                  <a:pt x="267405" y="23989"/>
                  <a:pt x="198966" y="14111"/>
                </a:cubicBezTo>
                <a:cubicBezTo>
                  <a:pt x="130527" y="4233"/>
                  <a:pt x="79727" y="2822"/>
                  <a:pt x="46566" y="1411"/>
                </a:cubicBezTo>
                <a:cubicBezTo>
                  <a:pt x="13405" y="0"/>
                  <a:pt x="0" y="5644"/>
                  <a:pt x="0" y="5644"/>
                </a:cubicBezTo>
              </a:path>
            </a:pathLst>
          </a:cu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084233" y="3111500"/>
            <a:ext cx="397934" cy="1155700"/>
          </a:xfrm>
          <a:custGeom>
            <a:avLst/>
            <a:gdLst>
              <a:gd name="connsiteX0" fmla="*/ 4234 w 397934"/>
              <a:gd name="connsiteY0" fmla="*/ 1155700 h 1155700"/>
              <a:gd name="connsiteX1" fmla="*/ 12700 w 397934"/>
              <a:gd name="connsiteY1" fmla="*/ 910167 h 1155700"/>
              <a:gd name="connsiteX2" fmla="*/ 80434 w 397934"/>
              <a:gd name="connsiteY2" fmla="*/ 601133 h 1155700"/>
              <a:gd name="connsiteX3" fmla="*/ 156634 w 397934"/>
              <a:gd name="connsiteY3" fmla="*/ 389467 h 1155700"/>
              <a:gd name="connsiteX4" fmla="*/ 266700 w 397934"/>
              <a:gd name="connsiteY4" fmla="*/ 186267 h 1155700"/>
              <a:gd name="connsiteX5" fmla="*/ 397934 w 397934"/>
              <a:gd name="connsiteY5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934" h="1155700">
                <a:moveTo>
                  <a:pt x="4234" y="1155700"/>
                </a:moveTo>
                <a:cubicBezTo>
                  <a:pt x="2117" y="1079147"/>
                  <a:pt x="0" y="1002595"/>
                  <a:pt x="12700" y="910167"/>
                </a:cubicBezTo>
                <a:cubicBezTo>
                  <a:pt x="25400" y="817739"/>
                  <a:pt x="56445" y="687916"/>
                  <a:pt x="80434" y="601133"/>
                </a:cubicBezTo>
                <a:cubicBezTo>
                  <a:pt x="104423" y="514350"/>
                  <a:pt x="125590" y="458611"/>
                  <a:pt x="156634" y="389467"/>
                </a:cubicBezTo>
                <a:cubicBezTo>
                  <a:pt x="187678" y="320323"/>
                  <a:pt x="226483" y="251178"/>
                  <a:pt x="266700" y="186267"/>
                </a:cubicBezTo>
                <a:cubicBezTo>
                  <a:pt x="306917" y="121356"/>
                  <a:pt x="397934" y="0"/>
                  <a:pt x="397934" y="0"/>
                </a:cubicBezTo>
              </a:path>
            </a:pathLst>
          </a:cu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3873500" y="3803650"/>
            <a:ext cx="54356" cy="54356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5325532" y="2872315"/>
            <a:ext cx="54356" cy="54356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473699" y="3071278"/>
            <a:ext cx="54356" cy="54356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38750" y="3759200"/>
            <a:ext cx="421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"/>
                <a:cs typeface="Times"/>
              </a:rPr>
              <a:t>x</a:t>
            </a:r>
            <a:r>
              <a:rPr lang="en-US" baseline="-25000">
                <a:latin typeface="Times"/>
                <a:cs typeface="Times"/>
              </a:rPr>
              <a:t>2</a:t>
            </a:r>
            <a:endParaRPr lang="en-US" i="1">
              <a:latin typeface="Times"/>
              <a:cs typeface="Time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30600" y="3613150"/>
            <a:ext cx="413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"/>
                <a:cs typeface="Times"/>
              </a:rPr>
              <a:t>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89300" y="4222750"/>
            <a:ext cx="421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"/>
                <a:cs typeface="Times"/>
              </a:rPr>
              <a:t>x</a:t>
            </a:r>
            <a:r>
              <a:rPr lang="en-US" baseline="-25000">
                <a:latin typeface="Times"/>
                <a:cs typeface="Times"/>
              </a:rPr>
              <a:t>1</a:t>
            </a:r>
            <a:endParaRPr lang="en-US" i="1">
              <a:latin typeface="Times"/>
              <a:cs typeface="Time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11600" y="2159000"/>
            <a:ext cx="421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"/>
                <a:cs typeface="Times"/>
              </a:rPr>
              <a:t>x</a:t>
            </a:r>
            <a:r>
              <a:rPr lang="en-US" baseline="-25000">
                <a:latin typeface="Times"/>
                <a:cs typeface="Times"/>
              </a:rPr>
              <a:t>3</a:t>
            </a:r>
            <a:endParaRPr lang="en-US" i="1">
              <a:latin typeface="Times"/>
              <a:cs typeface="Times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893962" y="2616200"/>
            <a:ext cx="432505" cy="1198033"/>
          </a:xfrm>
          <a:custGeom>
            <a:avLst/>
            <a:gdLst>
              <a:gd name="connsiteX0" fmla="*/ 432505 w 432505"/>
              <a:gd name="connsiteY0" fmla="*/ 0 h 1198033"/>
              <a:gd name="connsiteX1" fmla="*/ 313971 w 432505"/>
              <a:gd name="connsiteY1" fmla="*/ 165100 h 1198033"/>
              <a:gd name="connsiteX2" fmla="*/ 182738 w 432505"/>
              <a:gd name="connsiteY2" fmla="*/ 406400 h 1198033"/>
              <a:gd name="connsiteX3" fmla="*/ 81138 w 432505"/>
              <a:gd name="connsiteY3" fmla="*/ 660400 h 1198033"/>
              <a:gd name="connsiteX4" fmla="*/ 13405 w 432505"/>
              <a:gd name="connsiteY4" fmla="*/ 999067 h 1198033"/>
              <a:gd name="connsiteX5" fmla="*/ 705 w 432505"/>
              <a:gd name="connsiteY5" fmla="*/ 1198033 h 119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505" h="1198033">
                <a:moveTo>
                  <a:pt x="432505" y="0"/>
                </a:moveTo>
                <a:cubicBezTo>
                  <a:pt x="394052" y="48683"/>
                  <a:pt x="355599" y="97367"/>
                  <a:pt x="313971" y="165100"/>
                </a:cubicBezTo>
                <a:cubicBezTo>
                  <a:pt x="272343" y="232833"/>
                  <a:pt x="221543" y="323850"/>
                  <a:pt x="182738" y="406400"/>
                </a:cubicBezTo>
                <a:cubicBezTo>
                  <a:pt x="143933" y="488950"/>
                  <a:pt x="109360" y="561622"/>
                  <a:pt x="81138" y="660400"/>
                </a:cubicBezTo>
                <a:cubicBezTo>
                  <a:pt x="52916" y="759178"/>
                  <a:pt x="26811" y="909462"/>
                  <a:pt x="13405" y="999067"/>
                </a:cubicBezTo>
                <a:cubicBezTo>
                  <a:pt x="0" y="1088673"/>
                  <a:pt x="705" y="1198033"/>
                  <a:pt x="705" y="1198033"/>
                </a:cubicBezTo>
              </a:path>
            </a:pathLst>
          </a:cu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894667" y="3822700"/>
            <a:ext cx="1189566" cy="440267"/>
          </a:xfrm>
          <a:custGeom>
            <a:avLst/>
            <a:gdLst>
              <a:gd name="connsiteX0" fmla="*/ 0 w 1189566"/>
              <a:gd name="connsiteY0" fmla="*/ 0 h 440267"/>
              <a:gd name="connsiteX1" fmla="*/ 270933 w 1189566"/>
              <a:gd name="connsiteY1" fmla="*/ 21167 h 440267"/>
              <a:gd name="connsiteX2" fmla="*/ 533400 w 1189566"/>
              <a:gd name="connsiteY2" fmla="*/ 76200 h 440267"/>
              <a:gd name="connsiteX3" fmla="*/ 800100 w 1189566"/>
              <a:gd name="connsiteY3" fmla="*/ 190500 h 440267"/>
              <a:gd name="connsiteX4" fmla="*/ 969433 w 1189566"/>
              <a:gd name="connsiteY4" fmla="*/ 283633 h 440267"/>
              <a:gd name="connsiteX5" fmla="*/ 1113366 w 1189566"/>
              <a:gd name="connsiteY5" fmla="*/ 381000 h 440267"/>
              <a:gd name="connsiteX6" fmla="*/ 1189566 w 1189566"/>
              <a:gd name="connsiteY6" fmla="*/ 440267 h 44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9566" h="440267">
                <a:moveTo>
                  <a:pt x="0" y="0"/>
                </a:moveTo>
                <a:cubicBezTo>
                  <a:pt x="91016" y="4233"/>
                  <a:pt x="182033" y="8467"/>
                  <a:pt x="270933" y="21167"/>
                </a:cubicBezTo>
                <a:cubicBezTo>
                  <a:pt x="359833" y="33867"/>
                  <a:pt x="445206" y="47978"/>
                  <a:pt x="533400" y="76200"/>
                </a:cubicBezTo>
                <a:cubicBezTo>
                  <a:pt x="621594" y="104422"/>
                  <a:pt x="727428" y="155928"/>
                  <a:pt x="800100" y="190500"/>
                </a:cubicBezTo>
                <a:cubicBezTo>
                  <a:pt x="872772" y="225072"/>
                  <a:pt x="917222" y="251883"/>
                  <a:pt x="969433" y="283633"/>
                </a:cubicBezTo>
                <a:cubicBezTo>
                  <a:pt x="1021644" y="315383"/>
                  <a:pt x="1076677" y="354894"/>
                  <a:pt x="1113366" y="381000"/>
                </a:cubicBezTo>
                <a:cubicBezTo>
                  <a:pt x="1150055" y="407106"/>
                  <a:pt x="1189566" y="440267"/>
                  <a:pt x="1189566" y="440267"/>
                </a:cubicBezTo>
              </a:path>
            </a:pathLst>
          </a:cu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276850" y="2559050"/>
            <a:ext cx="361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"/>
                <a:cs typeface="Times"/>
              </a:rPr>
              <a:t>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73700" y="2800350"/>
            <a:ext cx="38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"/>
                <a:cs typeface="Times"/>
              </a:rPr>
              <a:t>F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10150" y="4203700"/>
            <a:ext cx="38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"/>
                <a:cs typeface="Times"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71950" y="2241550"/>
            <a:ext cx="38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latin typeface="Times"/>
                <a:cs typeface="Times"/>
              </a:rPr>
              <a:t>A</a:t>
            </a: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4313766" y="2580216"/>
            <a:ext cx="54356" cy="54356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5067300" y="4235450"/>
            <a:ext cx="54356" cy="54356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3879850" y="38036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644" y="2663664"/>
            <a:ext cx="2286000" cy="152017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 rot="20272514">
            <a:off x="4538134" y="3276598"/>
            <a:ext cx="1024467" cy="11853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004733" y="3031067"/>
            <a:ext cx="1583267" cy="63500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308598" y="3217333"/>
            <a:ext cx="122767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55631" y="3386667"/>
            <a:ext cx="122767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60231" y="3458634"/>
            <a:ext cx="122767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627968" y="3894668"/>
            <a:ext cx="165096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330699" y="3653367"/>
            <a:ext cx="122767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58167" y="3429000"/>
            <a:ext cx="88900" cy="1862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29102" y="3606802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67538" y="3378204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8038" y="3793074"/>
            <a:ext cx="36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271" y="3314709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1865" y="312796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Times"/>
                <a:cs typeface="Times"/>
              </a:rPr>
              <a:t>ξ</a:t>
            </a:r>
          </a:p>
        </p:txBody>
      </p:sp>
      <p:cxnSp>
        <p:nvCxnSpPr>
          <p:cNvPr id="25" name="Straight Connector 24"/>
          <p:cNvCxnSpPr/>
          <p:nvPr/>
        </p:nvCxnSpPr>
        <p:spPr>
          <a:xfrm rot="16200000">
            <a:off x="4289735" y="3535766"/>
            <a:ext cx="9215" cy="32934"/>
          </a:xfrm>
          <a:prstGeom prst="line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 rot="4263376">
            <a:off x="3644164" y="3347271"/>
            <a:ext cx="716161" cy="614619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9" idx="2"/>
          </p:cNvCxnSpPr>
          <p:nvPr/>
        </p:nvCxnSpPr>
        <p:spPr>
          <a:xfrm rot="5400000" flipH="1" flipV="1">
            <a:off x="4330001" y="2299197"/>
            <a:ext cx="572695" cy="146070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4630567" y="2942663"/>
            <a:ext cx="572695" cy="146070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860798" y="3386667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786480" y="3666067"/>
            <a:ext cx="214020" cy="204803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 noChangeAspect="1"/>
          </p:cNvCxnSpPr>
          <p:nvPr/>
        </p:nvCxnSpPr>
        <p:spPr>
          <a:xfrm flipV="1">
            <a:off x="4004732" y="3560233"/>
            <a:ext cx="263879" cy="105834"/>
          </a:xfrm>
          <a:prstGeom prst="line">
            <a:avLst/>
          </a:prstGeom>
          <a:ln w="28575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693347" y="3566070"/>
            <a:ext cx="603486" cy="198041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4763562" y="3340101"/>
            <a:ext cx="219072" cy="84702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 noChangeAspect="1"/>
          </p:cNvCxnSpPr>
          <p:nvPr/>
        </p:nvCxnSpPr>
        <p:spPr>
          <a:xfrm flipV="1">
            <a:off x="5271556" y="3149602"/>
            <a:ext cx="195422" cy="75558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656666" y="3255433"/>
            <a:ext cx="88900" cy="8043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020484" y="2377017"/>
            <a:ext cx="2184399" cy="770467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079750" y="3655483"/>
            <a:ext cx="1883833" cy="770467"/>
          </a:xfrm>
          <a:prstGeom prst="rect">
            <a:avLst/>
          </a:prstGeom>
          <a:solidFill>
            <a:srgbClr val="FFFF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87950" y="394335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84775" y="3228975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rot="5400000" flipH="1" flipV="1">
            <a:off x="2597216" y="4033771"/>
            <a:ext cx="688845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 noChangeAspect="1"/>
          </p:cNvCxnSpPr>
          <p:nvPr/>
        </p:nvCxnSpPr>
        <p:spPr>
          <a:xfrm>
            <a:off x="2951427" y="4020344"/>
            <a:ext cx="2220944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149850" y="3816350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cxnSp>
        <p:nvCxnSpPr>
          <p:cNvPr id="9" name="Straight Connector 8"/>
          <p:cNvCxnSpPr>
            <a:cxnSpLocks noChangeAspect="1"/>
          </p:cNvCxnSpPr>
          <p:nvPr/>
        </p:nvCxnSpPr>
        <p:spPr>
          <a:xfrm rot="5400000" flipH="1" flipV="1">
            <a:off x="2531430" y="2912104"/>
            <a:ext cx="807714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 noChangeAspect="1"/>
          </p:cNvCxnSpPr>
          <p:nvPr/>
        </p:nvCxnSpPr>
        <p:spPr>
          <a:xfrm>
            <a:off x="2928144" y="3305969"/>
            <a:ext cx="2220944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37150" y="3098800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87650" y="3663950"/>
            <a:ext cx="10795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85395" y="2311400"/>
            <a:ext cx="382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98095" y="3422650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σ</a:t>
            </a:r>
          </a:p>
        </p:txBody>
      </p:sp>
      <p:sp>
        <p:nvSpPr>
          <p:cNvPr id="17" name="Arc 16"/>
          <p:cNvSpPr/>
          <p:nvPr/>
        </p:nvSpPr>
        <p:spPr>
          <a:xfrm>
            <a:off x="3257550" y="3759200"/>
            <a:ext cx="414867" cy="673100"/>
          </a:xfrm>
          <a:prstGeom prst="arc">
            <a:avLst>
              <a:gd name="adj1" fmla="val 14252856"/>
              <a:gd name="adj2" fmla="val 18254433"/>
            </a:avLst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cxnSpLocks noChangeAspect="1"/>
            <a:stCxn id="17" idx="2"/>
          </p:cNvCxnSpPr>
          <p:nvPr/>
        </p:nvCxnSpPr>
        <p:spPr>
          <a:xfrm>
            <a:off x="3618738" y="3869844"/>
            <a:ext cx="231564" cy="345719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 noChangeAspect="1"/>
          </p:cNvCxnSpPr>
          <p:nvPr/>
        </p:nvCxnSpPr>
        <p:spPr>
          <a:xfrm flipH="1">
            <a:off x="3114975" y="3843769"/>
            <a:ext cx="213189" cy="318287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 rot="10800000" flipH="1">
            <a:off x="3778251" y="3619499"/>
            <a:ext cx="537633" cy="673100"/>
            <a:chOff x="3594100" y="2457450"/>
            <a:chExt cx="537633" cy="673100"/>
          </a:xfrm>
        </p:grpSpPr>
        <p:sp>
          <p:nvSpPr>
            <p:cNvPr id="23" name="Arc 22"/>
            <p:cNvSpPr/>
            <p:nvPr/>
          </p:nvSpPr>
          <p:spPr>
            <a:xfrm>
              <a:off x="3594100" y="2457450"/>
              <a:ext cx="414867" cy="673100"/>
            </a:xfrm>
            <a:prstGeom prst="arc">
              <a:avLst>
                <a:gd name="adj1" fmla="val 14252856"/>
                <a:gd name="adj2" fmla="val 18254433"/>
              </a:avLst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3" idx="2"/>
            </p:cNvCxnSpPr>
            <p:nvPr/>
          </p:nvCxnSpPr>
          <p:spPr>
            <a:xfrm>
              <a:off x="3955292" y="2568095"/>
              <a:ext cx="176441" cy="263425"/>
            </a:xfrm>
            <a:prstGeom prst="line">
              <a:avLst/>
            </a:prstGeom>
            <a:ln w="3810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Arc 24"/>
          <p:cNvSpPr/>
          <p:nvPr/>
        </p:nvSpPr>
        <p:spPr>
          <a:xfrm>
            <a:off x="4294716" y="3759200"/>
            <a:ext cx="414867" cy="673100"/>
          </a:xfrm>
          <a:prstGeom prst="arc">
            <a:avLst>
              <a:gd name="adj1" fmla="val 14252856"/>
              <a:gd name="adj2" fmla="val 18254433"/>
            </a:avLst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cxnSpLocks noChangeAspect="1"/>
            <a:stCxn id="25" idx="2"/>
          </p:cNvCxnSpPr>
          <p:nvPr/>
        </p:nvCxnSpPr>
        <p:spPr>
          <a:xfrm>
            <a:off x="4655904" y="3869844"/>
            <a:ext cx="231564" cy="345719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 noChangeAspect="1"/>
          </p:cNvCxnSpPr>
          <p:nvPr/>
        </p:nvCxnSpPr>
        <p:spPr>
          <a:xfrm flipH="1">
            <a:off x="4152141" y="3843769"/>
            <a:ext cx="213189" cy="318287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>
            <a:off x="3498851" y="2578101"/>
            <a:ext cx="414867" cy="673100"/>
          </a:xfrm>
          <a:prstGeom prst="arc">
            <a:avLst>
              <a:gd name="adj1" fmla="val 14252856"/>
              <a:gd name="adj2" fmla="val 18254433"/>
            </a:avLst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cxnSpLocks noChangeAspect="1"/>
            <a:stCxn id="29" idx="2"/>
          </p:cNvCxnSpPr>
          <p:nvPr/>
        </p:nvCxnSpPr>
        <p:spPr>
          <a:xfrm>
            <a:off x="3860039" y="2688745"/>
            <a:ext cx="231564" cy="345719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 noChangeAspect="1"/>
          </p:cNvCxnSpPr>
          <p:nvPr/>
        </p:nvCxnSpPr>
        <p:spPr>
          <a:xfrm flipH="1">
            <a:off x="3356276" y="2662670"/>
            <a:ext cx="213189" cy="318287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 rot="10800000" flipH="1">
            <a:off x="4019552" y="2438400"/>
            <a:ext cx="537633" cy="673100"/>
            <a:chOff x="3594100" y="2457450"/>
            <a:chExt cx="537633" cy="673100"/>
          </a:xfrm>
        </p:grpSpPr>
        <p:sp>
          <p:nvSpPr>
            <p:cNvPr id="33" name="Arc 32"/>
            <p:cNvSpPr/>
            <p:nvPr/>
          </p:nvSpPr>
          <p:spPr>
            <a:xfrm>
              <a:off x="3594100" y="2457450"/>
              <a:ext cx="414867" cy="673100"/>
            </a:xfrm>
            <a:prstGeom prst="arc">
              <a:avLst>
                <a:gd name="adj1" fmla="val 14252856"/>
                <a:gd name="adj2" fmla="val 18254433"/>
              </a:avLst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>
              <a:stCxn id="33" idx="2"/>
            </p:cNvCxnSpPr>
            <p:nvPr/>
          </p:nvCxnSpPr>
          <p:spPr>
            <a:xfrm>
              <a:off x="3955292" y="2568095"/>
              <a:ext cx="176441" cy="263425"/>
            </a:xfrm>
            <a:prstGeom prst="line">
              <a:avLst/>
            </a:prstGeom>
            <a:ln w="3810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Arc 34"/>
          <p:cNvSpPr/>
          <p:nvPr/>
        </p:nvSpPr>
        <p:spPr>
          <a:xfrm>
            <a:off x="4536017" y="2578101"/>
            <a:ext cx="414867" cy="673100"/>
          </a:xfrm>
          <a:prstGeom prst="arc">
            <a:avLst>
              <a:gd name="adj1" fmla="val 14252856"/>
              <a:gd name="adj2" fmla="val 18254433"/>
            </a:avLst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cxnSpLocks noChangeAspect="1"/>
            <a:stCxn id="35" idx="2"/>
          </p:cNvCxnSpPr>
          <p:nvPr/>
        </p:nvCxnSpPr>
        <p:spPr>
          <a:xfrm>
            <a:off x="4897205" y="2688745"/>
            <a:ext cx="231564" cy="345719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 noChangeAspect="1"/>
          </p:cNvCxnSpPr>
          <p:nvPr/>
        </p:nvCxnSpPr>
        <p:spPr>
          <a:xfrm flipH="1">
            <a:off x="4410375" y="2637268"/>
            <a:ext cx="213189" cy="318287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 rot="10800000" flipH="1">
            <a:off x="2982386" y="2434166"/>
            <a:ext cx="537633" cy="673100"/>
            <a:chOff x="3594100" y="2457450"/>
            <a:chExt cx="537633" cy="673100"/>
          </a:xfrm>
        </p:grpSpPr>
        <p:sp>
          <p:nvSpPr>
            <p:cNvPr id="39" name="Arc 38"/>
            <p:cNvSpPr/>
            <p:nvPr/>
          </p:nvSpPr>
          <p:spPr>
            <a:xfrm>
              <a:off x="3594100" y="2457450"/>
              <a:ext cx="414867" cy="673100"/>
            </a:xfrm>
            <a:prstGeom prst="arc">
              <a:avLst>
                <a:gd name="adj1" fmla="val 14252856"/>
                <a:gd name="adj2" fmla="val 18254433"/>
              </a:avLst>
            </a:prstGeom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>
              <a:stCxn id="39" idx="2"/>
            </p:cNvCxnSpPr>
            <p:nvPr/>
          </p:nvCxnSpPr>
          <p:spPr>
            <a:xfrm>
              <a:off x="3955292" y="2568095"/>
              <a:ext cx="176441" cy="263425"/>
            </a:xfrm>
            <a:prstGeom prst="line">
              <a:avLst/>
            </a:prstGeom>
            <a:ln w="38100" cap="flat" cmpd="sng" algn="ctr">
              <a:solidFill>
                <a:srgbClr val="376092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2413000" y="38671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b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00300" y="2749550"/>
            <a:ext cx="394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(</a:t>
            </a:r>
            <a:r>
              <a:rPr lang="en-US" sz="1400" i="1">
                <a:latin typeface="Times"/>
                <a:cs typeface="Times"/>
              </a:rPr>
              <a:t>a</a:t>
            </a:r>
            <a:r>
              <a:rPr lang="en-US" sz="1400">
                <a:latin typeface="Times"/>
                <a:cs typeface="Times"/>
              </a:rPr>
              <a:t>)</a:t>
            </a:r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3956051" y="3733800"/>
            <a:ext cx="920750" cy="298450"/>
          </a:xfrm>
          <a:custGeom>
            <a:avLst/>
            <a:gdLst>
              <a:gd name="connsiteX0" fmla="*/ 0 w 1057275"/>
              <a:gd name="connsiteY0" fmla="*/ 431800 h 434975"/>
              <a:gd name="connsiteX1" fmla="*/ 222250 w 1057275"/>
              <a:gd name="connsiteY1" fmla="*/ 434975 h 434975"/>
              <a:gd name="connsiteX2" fmla="*/ 219075 w 1057275"/>
              <a:gd name="connsiteY2" fmla="*/ 301625 h 434975"/>
              <a:gd name="connsiteX3" fmla="*/ 438150 w 1057275"/>
              <a:gd name="connsiteY3" fmla="*/ 301625 h 434975"/>
              <a:gd name="connsiteX4" fmla="*/ 434975 w 1057275"/>
              <a:gd name="connsiteY4" fmla="*/ 215900 h 434975"/>
              <a:gd name="connsiteX5" fmla="*/ 673100 w 1057275"/>
              <a:gd name="connsiteY5" fmla="*/ 212725 h 434975"/>
              <a:gd name="connsiteX6" fmla="*/ 669925 w 1057275"/>
              <a:gd name="connsiteY6" fmla="*/ 152400 h 434975"/>
              <a:gd name="connsiteX7" fmla="*/ 822325 w 1057275"/>
              <a:gd name="connsiteY7" fmla="*/ 152400 h 434975"/>
              <a:gd name="connsiteX8" fmla="*/ 819150 w 1057275"/>
              <a:gd name="connsiteY8" fmla="*/ 82550 h 434975"/>
              <a:gd name="connsiteX9" fmla="*/ 1057275 w 1057275"/>
              <a:gd name="connsiteY9" fmla="*/ 82550 h 434975"/>
              <a:gd name="connsiteX10" fmla="*/ 1054100 w 1057275"/>
              <a:gd name="connsiteY10" fmla="*/ 0 h 43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7275" h="434975">
                <a:moveTo>
                  <a:pt x="0" y="431800"/>
                </a:moveTo>
                <a:lnTo>
                  <a:pt x="222250" y="434975"/>
                </a:lnTo>
                <a:cubicBezTo>
                  <a:pt x="221192" y="390525"/>
                  <a:pt x="219075" y="301625"/>
                  <a:pt x="219075" y="301625"/>
                </a:cubicBezTo>
                <a:lnTo>
                  <a:pt x="438150" y="301625"/>
                </a:lnTo>
                <a:lnTo>
                  <a:pt x="434975" y="215900"/>
                </a:lnTo>
                <a:lnTo>
                  <a:pt x="673100" y="212725"/>
                </a:lnTo>
                <a:lnTo>
                  <a:pt x="669925" y="152400"/>
                </a:lnTo>
                <a:lnTo>
                  <a:pt x="822325" y="152400"/>
                </a:lnTo>
                <a:lnTo>
                  <a:pt x="819150" y="82550"/>
                </a:lnTo>
                <a:lnTo>
                  <a:pt x="1057275" y="82550"/>
                </a:lnTo>
                <a:lnTo>
                  <a:pt x="1054100" y="0"/>
                </a:lnTo>
              </a:path>
            </a:pathLst>
          </a:cu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69267" y="3835399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81967" y="3217332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05763" y="3141133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0" y="3751988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7" name="Rectangle 6"/>
          <p:cNvSpPr/>
          <p:nvPr/>
        </p:nvSpPr>
        <p:spPr>
          <a:xfrm>
            <a:off x="3661833" y="3064932"/>
            <a:ext cx="1494367" cy="1308100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54425" y="2832100"/>
            <a:ext cx="406400" cy="23706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144558" y="2836333"/>
            <a:ext cx="406400" cy="23706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151966" y="4135966"/>
            <a:ext cx="406400" cy="237067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4418197" y="2949443"/>
            <a:ext cx="0" cy="923555"/>
          </a:xfrm>
          <a:prstGeom prst="line">
            <a:avLst/>
          </a:prstGeom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>
            <a:spLocks noChangeAspect="1"/>
          </p:cNvSpPr>
          <p:nvPr/>
        </p:nvSpPr>
        <p:spPr>
          <a:xfrm>
            <a:off x="3937003" y="3387727"/>
            <a:ext cx="52683" cy="5257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3933828" y="4007489"/>
            <a:ext cx="52683" cy="52572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L1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2488679"/>
            <a:ext cx="3200400" cy="2025292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365500" y="3424767"/>
            <a:ext cx="1337733" cy="584200"/>
          </a:xfrm>
          <a:custGeom>
            <a:avLst/>
            <a:gdLst>
              <a:gd name="connsiteX0" fmla="*/ 0 w 1337733"/>
              <a:gd name="connsiteY0" fmla="*/ 584200 h 584200"/>
              <a:gd name="connsiteX1" fmla="*/ 198967 w 1337733"/>
              <a:gd name="connsiteY1" fmla="*/ 389466 h 584200"/>
              <a:gd name="connsiteX2" fmla="*/ 419100 w 1337733"/>
              <a:gd name="connsiteY2" fmla="*/ 241300 h 584200"/>
              <a:gd name="connsiteX3" fmla="*/ 690033 w 1337733"/>
              <a:gd name="connsiteY3" fmla="*/ 118533 h 584200"/>
              <a:gd name="connsiteX4" fmla="*/ 952500 w 1337733"/>
              <a:gd name="connsiteY4" fmla="*/ 38100 h 584200"/>
              <a:gd name="connsiteX5" fmla="*/ 1147233 w 1337733"/>
              <a:gd name="connsiteY5" fmla="*/ 12700 h 584200"/>
              <a:gd name="connsiteX6" fmla="*/ 1337733 w 1337733"/>
              <a:gd name="connsiteY6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7733" h="584200">
                <a:moveTo>
                  <a:pt x="0" y="584200"/>
                </a:moveTo>
                <a:cubicBezTo>
                  <a:pt x="64558" y="515408"/>
                  <a:pt x="129117" y="446616"/>
                  <a:pt x="198967" y="389466"/>
                </a:cubicBezTo>
                <a:cubicBezTo>
                  <a:pt x="268817" y="332316"/>
                  <a:pt x="337256" y="286455"/>
                  <a:pt x="419100" y="241300"/>
                </a:cubicBezTo>
                <a:cubicBezTo>
                  <a:pt x="500944" y="196145"/>
                  <a:pt x="601133" y="152400"/>
                  <a:pt x="690033" y="118533"/>
                </a:cubicBezTo>
                <a:cubicBezTo>
                  <a:pt x="778933" y="84666"/>
                  <a:pt x="876300" y="55739"/>
                  <a:pt x="952500" y="38100"/>
                </a:cubicBezTo>
                <a:cubicBezTo>
                  <a:pt x="1028700" y="20461"/>
                  <a:pt x="1083028" y="19050"/>
                  <a:pt x="1147233" y="12700"/>
                </a:cubicBezTo>
                <a:cubicBezTo>
                  <a:pt x="1211438" y="6350"/>
                  <a:pt x="1337733" y="0"/>
                  <a:pt x="1337733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302000" y="3086100"/>
            <a:ext cx="1401233" cy="516467"/>
          </a:xfrm>
          <a:custGeom>
            <a:avLst/>
            <a:gdLst>
              <a:gd name="connsiteX0" fmla="*/ 0 w 1401233"/>
              <a:gd name="connsiteY0" fmla="*/ 516467 h 516467"/>
              <a:gd name="connsiteX1" fmla="*/ 215900 w 1401233"/>
              <a:gd name="connsiteY1" fmla="*/ 372533 h 516467"/>
              <a:gd name="connsiteX2" fmla="*/ 491067 w 1401233"/>
              <a:gd name="connsiteY2" fmla="*/ 215900 h 516467"/>
              <a:gd name="connsiteX3" fmla="*/ 728133 w 1401233"/>
              <a:gd name="connsiteY3" fmla="*/ 114300 h 516467"/>
              <a:gd name="connsiteX4" fmla="*/ 1024467 w 1401233"/>
              <a:gd name="connsiteY4" fmla="*/ 38100 h 516467"/>
              <a:gd name="connsiteX5" fmla="*/ 1248833 w 1401233"/>
              <a:gd name="connsiteY5" fmla="*/ 8467 h 516467"/>
              <a:gd name="connsiteX6" fmla="*/ 1401233 w 1401233"/>
              <a:gd name="connsiteY6" fmla="*/ 0 h 51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1233" h="516467">
                <a:moveTo>
                  <a:pt x="0" y="516467"/>
                </a:moveTo>
                <a:cubicBezTo>
                  <a:pt x="67028" y="469547"/>
                  <a:pt x="134056" y="422627"/>
                  <a:pt x="215900" y="372533"/>
                </a:cubicBezTo>
                <a:cubicBezTo>
                  <a:pt x="297744" y="322439"/>
                  <a:pt x="405695" y="258939"/>
                  <a:pt x="491067" y="215900"/>
                </a:cubicBezTo>
                <a:cubicBezTo>
                  <a:pt x="576439" y="172861"/>
                  <a:pt x="639233" y="143933"/>
                  <a:pt x="728133" y="114300"/>
                </a:cubicBezTo>
                <a:cubicBezTo>
                  <a:pt x="817033" y="84667"/>
                  <a:pt x="937684" y="55739"/>
                  <a:pt x="1024467" y="38100"/>
                </a:cubicBezTo>
                <a:cubicBezTo>
                  <a:pt x="1111250" y="20461"/>
                  <a:pt x="1186039" y="14817"/>
                  <a:pt x="1248833" y="8467"/>
                </a:cubicBezTo>
                <a:cubicBezTo>
                  <a:pt x="1311627" y="2117"/>
                  <a:pt x="1401233" y="0"/>
                  <a:pt x="1401233" y="0"/>
                </a:cubicBezTo>
              </a:path>
            </a:pathLst>
          </a:custGeom>
          <a:ln w="38100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297767" y="3594100"/>
            <a:ext cx="110066" cy="135467"/>
          </a:xfrm>
          <a:custGeom>
            <a:avLst/>
            <a:gdLst>
              <a:gd name="connsiteX0" fmla="*/ 0 w 110066"/>
              <a:gd name="connsiteY0" fmla="*/ 0 h 135467"/>
              <a:gd name="connsiteX1" fmla="*/ 110066 w 110066"/>
              <a:gd name="connsiteY1" fmla="*/ 135467 h 135467"/>
              <a:gd name="connsiteX2" fmla="*/ 110066 w 110066"/>
              <a:gd name="connsiteY2" fmla="*/ 135467 h 135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066" h="135467">
                <a:moveTo>
                  <a:pt x="0" y="0"/>
                </a:moveTo>
                <a:lnTo>
                  <a:pt x="110066" y="135467"/>
                </a:lnTo>
                <a:lnTo>
                  <a:pt x="110066" y="135467"/>
                </a:lnTo>
              </a:path>
            </a:pathLst>
          </a:custGeom>
          <a:ln w="28575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cxnSpLocks noChangeAspect="1"/>
          </p:cNvCxnSpPr>
          <p:nvPr/>
        </p:nvCxnSpPr>
        <p:spPr>
          <a:xfrm rot="10800000">
            <a:off x="3239492" y="3899578"/>
            <a:ext cx="117541" cy="113623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6"/>
            <a:endCxn id="3" idx="6"/>
          </p:cNvCxnSpPr>
          <p:nvPr/>
        </p:nvCxnSpPr>
        <p:spPr>
          <a:xfrm>
            <a:off x="4703233" y="3086100"/>
            <a:ext cx="1588" cy="338667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ysDash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835399" y="3191934"/>
            <a:ext cx="224365" cy="81111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H="1">
            <a:off x="3869269" y="3529922"/>
            <a:ext cx="224365" cy="9025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 flipH="1">
            <a:off x="4698999" y="3183125"/>
            <a:ext cx="0" cy="19083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3731683" y="3651249"/>
            <a:ext cx="97367" cy="5926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>
            <a:spLocks noChangeAspect="1"/>
          </p:cNvSpPr>
          <p:nvPr/>
        </p:nvSpPr>
        <p:spPr>
          <a:xfrm>
            <a:off x="3213100" y="38798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3386667" y="3710517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9084145">
            <a:off x="3159124" y="3616326"/>
            <a:ext cx="171450" cy="16192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108325" y="356870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F</a:t>
            </a:r>
          </a:p>
        </p:txBody>
      </p:sp>
      <p:sp>
        <p:nvSpPr>
          <p:cNvPr id="21" name="Rectangle 20"/>
          <p:cNvSpPr/>
          <p:nvPr/>
        </p:nvSpPr>
        <p:spPr>
          <a:xfrm rot="19084145">
            <a:off x="3044824" y="3892551"/>
            <a:ext cx="171450" cy="16192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990850" y="3768725"/>
            <a:ext cx="322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S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L1-4.jpg"/>
          <p:cNvPicPr>
            <a:picLocks noChangeAspect="1"/>
          </p:cNvPicPr>
          <p:nvPr/>
        </p:nvPicPr>
        <p:blipFill>
          <a:blip r:embed="rId3"/>
          <a:srcRect l="15322" t="21554" r="16842"/>
          <a:stretch>
            <a:fillRect/>
          </a:stretch>
        </p:blipFill>
        <p:spPr>
          <a:xfrm>
            <a:off x="3196167" y="2535767"/>
            <a:ext cx="1701800" cy="1441461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 flipH="1">
            <a:off x="3336925" y="2543175"/>
            <a:ext cx="138642" cy="1431925"/>
          </a:xfrm>
          <a:custGeom>
            <a:avLst/>
            <a:gdLst>
              <a:gd name="connsiteX0" fmla="*/ 108479 w 116946"/>
              <a:gd name="connsiteY0" fmla="*/ 0 h 1431925"/>
              <a:gd name="connsiteX1" fmla="*/ 108479 w 116946"/>
              <a:gd name="connsiteY1" fmla="*/ 206375 h 1431925"/>
              <a:gd name="connsiteX2" fmla="*/ 111654 w 116946"/>
              <a:gd name="connsiteY2" fmla="*/ 349250 h 1431925"/>
              <a:gd name="connsiteX3" fmla="*/ 76729 w 116946"/>
              <a:gd name="connsiteY3" fmla="*/ 593725 h 1431925"/>
              <a:gd name="connsiteX4" fmla="*/ 44979 w 116946"/>
              <a:gd name="connsiteY4" fmla="*/ 825500 h 1431925"/>
              <a:gd name="connsiteX5" fmla="*/ 6879 w 116946"/>
              <a:gd name="connsiteY5" fmla="*/ 1076325 h 1431925"/>
              <a:gd name="connsiteX6" fmla="*/ 3704 w 116946"/>
              <a:gd name="connsiteY6" fmla="*/ 1317625 h 1431925"/>
              <a:gd name="connsiteX7" fmla="*/ 529 w 116946"/>
              <a:gd name="connsiteY7" fmla="*/ 1431925 h 143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946" h="1431925">
                <a:moveTo>
                  <a:pt x="108479" y="0"/>
                </a:moveTo>
                <a:cubicBezTo>
                  <a:pt x="108214" y="74083"/>
                  <a:pt x="107950" y="148167"/>
                  <a:pt x="108479" y="206375"/>
                </a:cubicBezTo>
                <a:cubicBezTo>
                  <a:pt x="109008" y="264583"/>
                  <a:pt x="116946" y="284692"/>
                  <a:pt x="111654" y="349250"/>
                </a:cubicBezTo>
                <a:cubicBezTo>
                  <a:pt x="106362" y="413808"/>
                  <a:pt x="87841" y="514350"/>
                  <a:pt x="76729" y="593725"/>
                </a:cubicBezTo>
                <a:cubicBezTo>
                  <a:pt x="65617" y="673100"/>
                  <a:pt x="56621" y="745067"/>
                  <a:pt x="44979" y="825500"/>
                </a:cubicBezTo>
                <a:cubicBezTo>
                  <a:pt x="33337" y="905933"/>
                  <a:pt x="13758" y="994304"/>
                  <a:pt x="6879" y="1076325"/>
                </a:cubicBezTo>
                <a:cubicBezTo>
                  <a:pt x="0" y="1158346"/>
                  <a:pt x="4762" y="1258358"/>
                  <a:pt x="3704" y="1317625"/>
                </a:cubicBezTo>
                <a:cubicBezTo>
                  <a:pt x="2646" y="1376892"/>
                  <a:pt x="529" y="1431925"/>
                  <a:pt x="529" y="1431925"/>
                </a:cubicBezTo>
              </a:path>
            </a:pathLst>
          </a:custGeom>
          <a:ln w="1905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/>
        </p:nvSpPr>
        <p:spPr>
          <a:xfrm>
            <a:off x="4413779" y="2549525"/>
            <a:ext cx="122238" cy="1409700"/>
          </a:xfrm>
          <a:custGeom>
            <a:avLst/>
            <a:gdLst>
              <a:gd name="connsiteX0" fmla="*/ 113771 w 122238"/>
              <a:gd name="connsiteY0" fmla="*/ 0 h 1409700"/>
              <a:gd name="connsiteX1" fmla="*/ 116946 w 122238"/>
              <a:gd name="connsiteY1" fmla="*/ 336550 h 1409700"/>
              <a:gd name="connsiteX2" fmla="*/ 82021 w 122238"/>
              <a:gd name="connsiteY2" fmla="*/ 577850 h 1409700"/>
              <a:gd name="connsiteX3" fmla="*/ 43921 w 122238"/>
              <a:gd name="connsiteY3" fmla="*/ 822325 h 1409700"/>
              <a:gd name="connsiteX4" fmla="*/ 5821 w 122238"/>
              <a:gd name="connsiteY4" fmla="*/ 1069975 h 1409700"/>
              <a:gd name="connsiteX5" fmla="*/ 8996 w 122238"/>
              <a:gd name="connsiteY5" fmla="*/ 1308100 h 1409700"/>
              <a:gd name="connsiteX6" fmla="*/ 8996 w 122238"/>
              <a:gd name="connsiteY6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238" h="1409700">
                <a:moveTo>
                  <a:pt x="113771" y="0"/>
                </a:moveTo>
                <a:cubicBezTo>
                  <a:pt x="118004" y="120121"/>
                  <a:pt x="122238" y="240242"/>
                  <a:pt x="116946" y="336550"/>
                </a:cubicBezTo>
                <a:cubicBezTo>
                  <a:pt x="111654" y="432858"/>
                  <a:pt x="94192" y="496888"/>
                  <a:pt x="82021" y="577850"/>
                </a:cubicBezTo>
                <a:cubicBezTo>
                  <a:pt x="69850" y="658812"/>
                  <a:pt x="56621" y="740304"/>
                  <a:pt x="43921" y="822325"/>
                </a:cubicBezTo>
                <a:cubicBezTo>
                  <a:pt x="31221" y="904346"/>
                  <a:pt x="11642" y="989013"/>
                  <a:pt x="5821" y="1069975"/>
                </a:cubicBezTo>
                <a:cubicBezTo>
                  <a:pt x="0" y="1150938"/>
                  <a:pt x="8467" y="1251479"/>
                  <a:pt x="8996" y="1308100"/>
                </a:cubicBezTo>
                <a:cubicBezTo>
                  <a:pt x="9525" y="1364721"/>
                  <a:pt x="8996" y="1409700"/>
                  <a:pt x="8996" y="1409700"/>
                </a:cubicBezTo>
              </a:path>
            </a:pathLst>
          </a:custGeom>
          <a:ln w="1905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/>
        </p:nvSpPr>
        <p:spPr>
          <a:xfrm flipH="1">
            <a:off x="3585104" y="2559050"/>
            <a:ext cx="140526" cy="1409700"/>
          </a:xfrm>
          <a:custGeom>
            <a:avLst/>
            <a:gdLst>
              <a:gd name="connsiteX0" fmla="*/ 113771 w 122238"/>
              <a:gd name="connsiteY0" fmla="*/ 0 h 1409700"/>
              <a:gd name="connsiteX1" fmla="*/ 116946 w 122238"/>
              <a:gd name="connsiteY1" fmla="*/ 336550 h 1409700"/>
              <a:gd name="connsiteX2" fmla="*/ 82021 w 122238"/>
              <a:gd name="connsiteY2" fmla="*/ 577850 h 1409700"/>
              <a:gd name="connsiteX3" fmla="*/ 43921 w 122238"/>
              <a:gd name="connsiteY3" fmla="*/ 822325 h 1409700"/>
              <a:gd name="connsiteX4" fmla="*/ 5821 w 122238"/>
              <a:gd name="connsiteY4" fmla="*/ 1069975 h 1409700"/>
              <a:gd name="connsiteX5" fmla="*/ 8996 w 122238"/>
              <a:gd name="connsiteY5" fmla="*/ 1308100 h 1409700"/>
              <a:gd name="connsiteX6" fmla="*/ 8996 w 122238"/>
              <a:gd name="connsiteY6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238" h="1409700">
                <a:moveTo>
                  <a:pt x="113771" y="0"/>
                </a:moveTo>
                <a:cubicBezTo>
                  <a:pt x="118004" y="120121"/>
                  <a:pt x="122238" y="240242"/>
                  <a:pt x="116946" y="336550"/>
                </a:cubicBezTo>
                <a:cubicBezTo>
                  <a:pt x="111654" y="432858"/>
                  <a:pt x="94192" y="496888"/>
                  <a:pt x="82021" y="577850"/>
                </a:cubicBezTo>
                <a:cubicBezTo>
                  <a:pt x="69850" y="658812"/>
                  <a:pt x="56621" y="740304"/>
                  <a:pt x="43921" y="822325"/>
                </a:cubicBezTo>
                <a:cubicBezTo>
                  <a:pt x="31221" y="904346"/>
                  <a:pt x="11642" y="989013"/>
                  <a:pt x="5821" y="1069975"/>
                </a:cubicBezTo>
                <a:cubicBezTo>
                  <a:pt x="0" y="1150938"/>
                  <a:pt x="8467" y="1251479"/>
                  <a:pt x="8996" y="1308100"/>
                </a:cubicBezTo>
                <a:cubicBezTo>
                  <a:pt x="9525" y="1364721"/>
                  <a:pt x="8996" y="1409700"/>
                  <a:pt x="8996" y="1409700"/>
                </a:cubicBezTo>
              </a:path>
            </a:pathLst>
          </a:custGeom>
          <a:ln w="1905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62"/>
          <p:cNvSpPr/>
          <p:nvPr/>
        </p:nvSpPr>
        <p:spPr>
          <a:xfrm>
            <a:off x="4178829" y="2546350"/>
            <a:ext cx="122238" cy="1419225"/>
          </a:xfrm>
          <a:custGeom>
            <a:avLst/>
            <a:gdLst>
              <a:gd name="connsiteX0" fmla="*/ 116946 w 122238"/>
              <a:gd name="connsiteY0" fmla="*/ 0 h 1419225"/>
              <a:gd name="connsiteX1" fmla="*/ 116946 w 122238"/>
              <a:gd name="connsiteY1" fmla="*/ 346075 h 1419225"/>
              <a:gd name="connsiteX2" fmla="*/ 85196 w 122238"/>
              <a:gd name="connsiteY2" fmla="*/ 590550 h 1419225"/>
              <a:gd name="connsiteX3" fmla="*/ 43921 w 122238"/>
              <a:gd name="connsiteY3" fmla="*/ 825500 h 1419225"/>
              <a:gd name="connsiteX4" fmla="*/ 5821 w 122238"/>
              <a:gd name="connsiteY4" fmla="*/ 1073150 h 1419225"/>
              <a:gd name="connsiteX5" fmla="*/ 8996 w 122238"/>
              <a:gd name="connsiteY5" fmla="*/ 1314450 h 1419225"/>
              <a:gd name="connsiteX6" fmla="*/ 5821 w 122238"/>
              <a:gd name="connsiteY6" fmla="*/ 1419225 h 141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238" h="1419225">
                <a:moveTo>
                  <a:pt x="116946" y="0"/>
                </a:moveTo>
                <a:cubicBezTo>
                  <a:pt x="119592" y="123825"/>
                  <a:pt x="122238" y="247650"/>
                  <a:pt x="116946" y="346075"/>
                </a:cubicBezTo>
                <a:cubicBezTo>
                  <a:pt x="111654" y="444500"/>
                  <a:pt x="97367" y="510646"/>
                  <a:pt x="85196" y="590550"/>
                </a:cubicBezTo>
                <a:cubicBezTo>
                  <a:pt x="73025" y="670454"/>
                  <a:pt x="57150" y="745067"/>
                  <a:pt x="43921" y="825500"/>
                </a:cubicBezTo>
                <a:cubicBezTo>
                  <a:pt x="30692" y="905933"/>
                  <a:pt x="11642" y="991658"/>
                  <a:pt x="5821" y="1073150"/>
                </a:cubicBezTo>
                <a:cubicBezTo>
                  <a:pt x="0" y="1154642"/>
                  <a:pt x="8996" y="1256771"/>
                  <a:pt x="8996" y="1314450"/>
                </a:cubicBezTo>
                <a:cubicBezTo>
                  <a:pt x="8996" y="1372129"/>
                  <a:pt x="5821" y="1419225"/>
                  <a:pt x="5821" y="1419225"/>
                </a:cubicBezTo>
              </a:path>
            </a:pathLst>
          </a:custGeom>
          <a:ln w="1905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 flipH="1">
            <a:off x="3816879" y="2559050"/>
            <a:ext cx="140526" cy="1419225"/>
          </a:xfrm>
          <a:custGeom>
            <a:avLst/>
            <a:gdLst>
              <a:gd name="connsiteX0" fmla="*/ 116946 w 122238"/>
              <a:gd name="connsiteY0" fmla="*/ 0 h 1419225"/>
              <a:gd name="connsiteX1" fmla="*/ 116946 w 122238"/>
              <a:gd name="connsiteY1" fmla="*/ 346075 h 1419225"/>
              <a:gd name="connsiteX2" fmla="*/ 85196 w 122238"/>
              <a:gd name="connsiteY2" fmla="*/ 590550 h 1419225"/>
              <a:gd name="connsiteX3" fmla="*/ 43921 w 122238"/>
              <a:gd name="connsiteY3" fmla="*/ 825500 h 1419225"/>
              <a:gd name="connsiteX4" fmla="*/ 5821 w 122238"/>
              <a:gd name="connsiteY4" fmla="*/ 1073150 h 1419225"/>
              <a:gd name="connsiteX5" fmla="*/ 8996 w 122238"/>
              <a:gd name="connsiteY5" fmla="*/ 1314450 h 1419225"/>
              <a:gd name="connsiteX6" fmla="*/ 5821 w 122238"/>
              <a:gd name="connsiteY6" fmla="*/ 1419225 h 141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238" h="1419225">
                <a:moveTo>
                  <a:pt x="116946" y="0"/>
                </a:moveTo>
                <a:cubicBezTo>
                  <a:pt x="119592" y="123825"/>
                  <a:pt x="122238" y="247650"/>
                  <a:pt x="116946" y="346075"/>
                </a:cubicBezTo>
                <a:cubicBezTo>
                  <a:pt x="111654" y="444500"/>
                  <a:pt x="97367" y="510646"/>
                  <a:pt x="85196" y="590550"/>
                </a:cubicBezTo>
                <a:cubicBezTo>
                  <a:pt x="73025" y="670454"/>
                  <a:pt x="57150" y="745067"/>
                  <a:pt x="43921" y="825500"/>
                </a:cubicBezTo>
                <a:cubicBezTo>
                  <a:pt x="30692" y="905933"/>
                  <a:pt x="11642" y="991658"/>
                  <a:pt x="5821" y="1073150"/>
                </a:cubicBezTo>
                <a:cubicBezTo>
                  <a:pt x="0" y="1154642"/>
                  <a:pt x="8996" y="1256771"/>
                  <a:pt x="8996" y="1314450"/>
                </a:cubicBezTo>
                <a:cubicBezTo>
                  <a:pt x="8996" y="1372129"/>
                  <a:pt x="5821" y="1419225"/>
                  <a:pt x="5821" y="1419225"/>
                </a:cubicBezTo>
              </a:path>
            </a:pathLst>
          </a:custGeom>
          <a:ln w="1905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endCxn id="46" idx="4"/>
          </p:cNvCxnSpPr>
          <p:nvPr/>
        </p:nvCxnSpPr>
        <p:spPr>
          <a:xfrm rot="16200000" flipH="1">
            <a:off x="3796721" y="2908885"/>
            <a:ext cx="530454" cy="2240"/>
          </a:xfrm>
          <a:prstGeom prst="line">
            <a:avLst/>
          </a:prstGeom>
          <a:ln w="1905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241675" y="2651125"/>
            <a:ext cx="1635125" cy="0"/>
          </a:xfrm>
          <a:prstGeom prst="line">
            <a:avLst/>
          </a:prstGeom>
          <a:ln w="1905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248025" y="2895600"/>
            <a:ext cx="1635125" cy="0"/>
          </a:xfrm>
          <a:prstGeom prst="line">
            <a:avLst/>
          </a:prstGeom>
          <a:ln w="1905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3267075" y="3133725"/>
            <a:ext cx="1580261" cy="0"/>
          </a:xfrm>
          <a:prstGeom prst="line">
            <a:avLst/>
          </a:prstGeom>
          <a:ln w="1905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3324225" y="3371850"/>
            <a:ext cx="1488821" cy="0"/>
          </a:xfrm>
          <a:prstGeom prst="line">
            <a:avLst/>
          </a:prstGeom>
          <a:ln w="1905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3362325" y="3619500"/>
            <a:ext cx="1415669" cy="0"/>
          </a:xfrm>
          <a:prstGeom prst="line">
            <a:avLst/>
          </a:prstGeom>
          <a:ln w="1905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384550" y="3860800"/>
            <a:ext cx="1415669" cy="0"/>
          </a:xfrm>
          <a:prstGeom prst="line">
            <a:avLst/>
          </a:prstGeom>
          <a:ln w="1905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Freeform 58"/>
          <p:cNvSpPr/>
          <p:nvPr/>
        </p:nvSpPr>
        <p:spPr>
          <a:xfrm>
            <a:off x="4660371" y="2546350"/>
            <a:ext cx="116946" cy="1431925"/>
          </a:xfrm>
          <a:custGeom>
            <a:avLst/>
            <a:gdLst>
              <a:gd name="connsiteX0" fmla="*/ 108479 w 116946"/>
              <a:gd name="connsiteY0" fmla="*/ 0 h 1431925"/>
              <a:gd name="connsiteX1" fmla="*/ 108479 w 116946"/>
              <a:gd name="connsiteY1" fmla="*/ 206375 h 1431925"/>
              <a:gd name="connsiteX2" fmla="*/ 111654 w 116946"/>
              <a:gd name="connsiteY2" fmla="*/ 349250 h 1431925"/>
              <a:gd name="connsiteX3" fmla="*/ 76729 w 116946"/>
              <a:gd name="connsiteY3" fmla="*/ 593725 h 1431925"/>
              <a:gd name="connsiteX4" fmla="*/ 44979 w 116946"/>
              <a:gd name="connsiteY4" fmla="*/ 825500 h 1431925"/>
              <a:gd name="connsiteX5" fmla="*/ 6879 w 116946"/>
              <a:gd name="connsiteY5" fmla="*/ 1076325 h 1431925"/>
              <a:gd name="connsiteX6" fmla="*/ 3704 w 116946"/>
              <a:gd name="connsiteY6" fmla="*/ 1317625 h 1431925"/>
              <a:gd name="connsiteX7" fmla="*/ 529 w 116946"/>
              <a:gd name="connsiteY7" fmla="*/ 1431925 h 143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946" h="1431925">
                <a:moveTo>
                  <a:pt x="108479" y="0"/>
                </a:moveTo>
                <a:cubicBezTo>
                  <a:pt x="108214" y="74083"/>
                  <a:pt x="107950" y="148167"/>
                  <a:pt x="108479" y="206375"/>
                </a:cubicBezTo>
                <a:cubicBezTo>
                  <a:pt x="109008" y="264583"/>
                  <a:pt x="116946" y="284692"/>
                  <a:pt x="111654" y="349250"/>
                </a:cubicBezTo>
                <a:cubicBezTo>
                  <a:pt x="106362" y="413808"/>
                  <a:pt x="87841" y="514350"/>
                  <a:pt x="76729" y="593725"/>
                </a:cubicBezTo>
                <a:cubicBezTo>
                  <a:pt x="65617" y="673100"/>
                  <a:pt x="56621" y="745067"/>
                  <a:pt x="44979" y="825500"/>
                </a:cubicBezTo>
                <a:cubicBezTo>
                  <a:pt x="33337" y="905933"/>
                  <a:pt x="13758" y="994304"/>
                  <a:pt x="6879" y="1076325"/>
                </a:cubicBezTo>
                <a:cubicBezTo>
                  <a:pt x="0" y="1158346"/>
                  <a:pt x="4762" y="1258358"/>
                  <a:pt x="3704" y="1317625"/>
                </a:cubicBezTo>
                <a:cubicBezTo>
                  <a:pt x="2646" y="1376892"/>
                  <a:pt x="529" y="1431925"/>
                  <a:pt x="529" y="1431925"/>
                </a:cubicBezTo>
              </a:path>
            </a:pathLst>
          </a:custGeom>
          <a:ln w="1905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43200" y="3124200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86161" y="3073400"/>
            <a:ext cx="877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/>
                <a:cs typeface="Times"/>
              </a:rPr>
              <a:t>slip plane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962400" y="20574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cxnSpLocks noChangeAspect="1"/>
          </p:cNvCxnSpPr>
          <p:nvPr/>
        </p:nvCxnSpPr>
        <p:spPr>
          <a:xfrm rot="16200000">
            <a:off x="3878072" y="2411222"/>
            <a:ext cx="365506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30650" y="1917700"/>
            <a:ext cx="33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81600" y="32004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864100" y="3253317"/>
            <a:ext cx="374650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68900" y="3052235"/>
            <a:ext cx="33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x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013201" y="3285066"/>
            <a:ext cx="112774" cy="143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936999" y="3141137"/>
            <a:ext cx="319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>
                <a:latin typeface="Times"/>
                <a:cs typeface="Times"/>
              </a:rPr>
              <a:t>z</a:t>
            </a: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4385605" y="382030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4626905" y="382030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4630080" y="358218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4661830" y="333453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4696755" y="309640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4731680" y="285510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4731680" y="261063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4382430" y="358218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4420530" y="333453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4458630" y="309005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4490380" y="284558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4490380" y="260745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4147480" y="382030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4144305" y="357900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4185580" y="333135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4223680" y="309640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4258605" y="285510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4258605" y="261063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3906180" y="381713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3909355" y="357900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3871255" y="333135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3823630" y="309323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3782355" y="285510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3779180" y="261063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020480" y="261063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4020480" y="285510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4023655" y="309640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3671230" y="382030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3671230" y="357900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>
            <a:spLocks noChangeAspect="1"/>
          </p:cNvSpPr>
          <p:nvPr/>
        </p:nvSpPr>
        <p:spPr>
          <a:xfrm>
            <a:off x="3633130" y="333453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3591855" y="309005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3547405" y="285193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3544230" y="261380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3433105" y="3813956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3433105" y="357583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3391830" y="333453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3350555" y="309323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3309280" y="285193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3309280" y="2610631"/>
            <a:ext cx="78826" cy="7882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9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L1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988" y="2139699"/>
            <a:ext cx="3194304" cy="25422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03600" y="4064000"/>
            <a:ext cx="694267" cy="228600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31067" y="4004731"/>
            <a:ext cx="1047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slipped area</a:t>
            </a:r>
          </a:p>
        </p:txBody>
      </p:sp>
      <p:sp>
        <p:nvSpPr>
          <p:cNvPr id="6" name="Rectangle 5"/>
          <p:cNvSpPr/>
          <p:nvPr/>
        </p:nvSpPr>
        <p:spPr>
          <a:xfrm>
            <a:off x="5088467" y="2150533"/>
            <a:ext cx="846666" cy="143934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86867" y="2023531"/>
            <a:ext cx="1226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Times"/>
                <a:cs typeface="Times"/>
              </a:rPr>
              <a:t>unslipped area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4301067" y="3103033"/>
            <a:ext cx="745067" cy="0"/>
          </a:xfrm>
          <a:prstGeom prst="line">
            <a:avLst/>
          </a:prstGeom>
          <a:ln w="38100" cap="flat" cmpd="sng" algn="ctr">
            <a:solidFill>
              <a:srgbClr val="376092"/>
            </a:solidFill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974167" y="2429933"/>
            <a:ext cx="118533" cy="135467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91000" y="2544233"/>
            <a:ext cx="118533" cy="135467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622799" y="2235200"/>
            <a:ext cx="118533" cy="135467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02199" y="2315634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4799" y="2438400"/>
            <a:ext cx="31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50832" y="2120902"/>
            <a:ext cx="30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z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L1-6.jpg"/>
          <p:cNvPicPr>
            <a:picLocks noChangeAspect="1"/>
          </p:cNvPicPr>
          <p:nvPr/>
        </p:nvPicPr>
        <p:blipFill>
          <a:blip r:embed="rId3"/>
          <a:srcRect l="5159" t="4713" r="5198" b="1916"/>
          <a:stretch>
            <a:fillRect/>
          </a:stretch>
        </p:blipFill>
        <p:spPr>
          <a:xfrm>
            <a:off x="2463800" y="1917700"/>
            <a:ext cx="4095750" cy="3028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6300" y="3473450"/>
            <a:ext cx="352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2194811" y="3509469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 rot="10800000">
            <a:off x="2194811" y="3763469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91300" y="3505200"/>
            <a:ext cx="397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C</a:t>
            </a:r>
            <a:r>
              <a:rPr lang="en-US" sz="1400" i="1">
                <a:latin typeface="Times New Roman"/>
                <a:cs typeface="Times New Roman"/>
              </a:rPr>
              <a:t>'</a:t>
            </a:r>
            <a:endParaRPr lang="en-US" sz="1400" i="1">
              <a:latin typeface="Times"/>
              <a:cs typeface="Times"/>
            </a:endParaRP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rot="10800000">
            <a:off x="6639811" y="3541219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6639811" y="3795219"/>
            <a:ext cx="217421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75050" y="167005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1150" y="1670050"/>
            <a:ext cx="342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latin typeface="Times"/>
                <a:cs typeface="Times"/>
              </a:rPr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51351" y="3495686"/>
            <a:ext cx="413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effectLst>
                  <a:glow rad="88900">
                    <a:schemeClr val="bg1"/>
                  </a:glow>
                </a:effectLst>
                <a:latin typeface="Times"/>
                <a:cs typeface="Times"/>
              </a:rPr>
              <a:t>D</a:t>
            </a: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4597400" y="3549650"/>
            <a:ext cx="63500" cy="63500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6572250" y="363220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413000" y="3613150"/>
            <a:ext cx="45212" cy="45212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42785" y="3008855"/>
            <a:ext cx="413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effectLst>
                  <a:glow rad="88900">
                    <a:schemeClr val="bg1"/>
                  </a:glow>
                </a:effectLst>
                <a:latin typeface="Times"/>
                <a:cs typeface="Times"/>
              </a:rPr>
              <a:t>O</a:t>
            </a: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4568825" y="3419476"/>
            <a:ext cx="119888" cy="11988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3975100" y="3263900"/>
            <a:ext cx="631686" cy="211262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-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174" y="1749806"/>
            <a:ext cx="4572000" cy="345312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709458" y="4914261"/>
            <a:ext cx="592833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6200000">
            <a:off x="2674404" y="4914261"/>
            <a:ext cx="9144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16200000">
            <a:off x="3261650" y="4914261"/>
            <a:ext cx="91440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54302" y="453057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effectLst>
                  <a:glow rad="38100">
                    <a:schemeClr val="bg1"/>
                  </a:glow>
                </a:effectLst>
                <a:latin typeface="Times"/>
                <a:cs typeface="Times"/>
              </a:rPr>
              <a:t>1 μm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 rot="10800000">
            <a:off x="4505186" y="2090862"/>
            <a:ext cx="498614" cy="195138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>
            <a:glow rad="254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-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716" y="1821942"/>
            <a:ext cx="2743200" cy="28271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33950" y="4175125"/>
            <a:ext cx="746125" cy="417449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063077" y="4454798"/>
            <a:ext cx="455037" cy="91440"/>
            <a:chOff x="1849977" y="3905523"/>
            <a:chExt cx="455037" cy="914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849977" y="3951243"/>
              <a:ext cx="435254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81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rot="16200000">
              <a:off x="1808573" y="3951243"/>
              <a:ext cx="91440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81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16200000">
              <a:off x="2259294" y="3951243"/>
              <a:ext cx="91440" cy="0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381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4896796" y="412636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effectLst>
                  <a:glow rad="88900">
                    <a:schemeClr val="bg1"/>
                  </a:glow>
                </a:effectLst>
                <a:latin typeface="Times"/>
                <a:cs typeface="Times"/>
              </a:rPr>
              <a:t>10 μm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B4D49-EBD4-7A4D-9828-DB810EEA0D1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 cap="flat" cmpd="sng" algn="ctr">
          <a:noFill/>
          <a:prstDash val="solid"/>
          <a:round/>
          <a:headEnd type="none" w="med" len="med"/>
          <a:tailEnd type="none" w="lg" len="lg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9050" cap="flat" cmpd="sng" algn="ctr">
          <a:solidFill>
            <a:srgbClr val="376092"/>
          </a:solidFill>
          <a:prstDash val="solid"/>
          <a:round/>
          <a:headEnd type="none" w="med" len="med"/>
          <a:tailEnd type="none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i="1">
            <a:latin typeface="Times"/>
            <a:cs typeface="Time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2678</TotalTime>
  <Words>557</Words>
  <Application>Microsoft Macintosh PowerPoint</Application>
  <PresentationFormat>On-screen Show (4:3)</PresentationFormat>
  <Paragraphs>276</Paragraphs>
  <Slides>30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Nora Margaret Anderson</dc:creator>
  <cp:lastModifiedBy>Peter Anderson</cp:lastModifiedBy>
  <cp:revision>71</cp:revision>
  <cp:lastPrinted>2015-12-31T21:40:54Z</cp:lastPrinted>
  <dcterms:created xsi:type="dcterms:W3CDTF">2014-09-23T14:37:19Z</dcterms:created>
  <dcterms:modified xsi:type="dcterms:W3CDTF">2015-12-31T21:43:12Z</dcterms:modified>
</cp:coreProperties>
</file>