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40" y="2068068"/>
            <a:ext cx="3931920" cy="272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96" y="1231392"/>
            <a:ext cx="3950208" cy="439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76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Aron_Fig02_11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380744"/>
            <a:ext cx="3959352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73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Aron_Fig02_12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343912"/>
            <a:ext cx="3959352" cy="217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79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Aron_Fig02_13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656" y="851916"/>
            <a:ext cx="3980688" cy="515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68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Aron_Fig02_02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243328"/>
            <a:ext cx="3959352" cy="237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2072640"/>
            <a:ext cx="3959352" cy="271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Aron_Fig02_04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982724"/>
            <a:ext cx="3959352" cy="289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Aron_Fig02_05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819656"/>
            <a:ext cx="3959352" cy="321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194560"/>
            <a:ext cx="396240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855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283208"/>
            <a:ext cx="3959352" cy="429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212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420" y="1365504"/>
            <a:ext cx="3947160" cy="412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6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Aron_Fig02_09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717548"/>
            <a:ext cx="3959352" cy="342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76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104</Words>
  <Application>Microsoft Office PowerPoint</Application>
  <PresentationFormat>On-screen Show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25</cp:revision>
  <dcterms:created xsi:type="dcterms:W3CDTF">2020-11-06T07:26:08Z</dcterms:created>
  <dcterms:modified xsi:type="dcterms:W3CDTF">2022-10-26T12:49:12Z</dcterms:modified>
</cp:coreProperties>
</file>