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26-10-2022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Aron_Fig01_01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0" y="1661160"/>
            <a:ext cx="4023360" cy="353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Aron_Fig01_02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805940"/>
            <a:ext cx="3959352" cy="324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89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Aron_Fig01_03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844" y="509016"/>
            <a:ext cx="4020312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53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Aron_Fig01_04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516" y="1324356"/>
            <a:ext cx="3934968" cy="420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702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 smtClean="0"/>
              <a:t>Aron_Fig01_05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76" y="1542288"/>
            <a:ext cx="3965448" cy="377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04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1055" y="6364288"/>
            <a:ext cx="48629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/>
              <a:t>© Cambridge University Press &amp; Assessment 2023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/>
              <a:t>Aron_Figu01_01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44" y="1252728"/>
            <a:ext cx="3563112" cy="435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399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48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Anithkumar Lakshmanan</cp:lastModifiedBy>
  <cp:revision>22</cp:revision>
  <dcterms:created xsi:type="dcterms:W3CDTF">2020-11-06T07:26:08Z</dcterms:created>
  <dcterms:modified xsi:type="dcterms:W3CDTF">2022-10-26T12:46:33Z</dcterms:modified>
</cp:coreProperties>
</file>