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/>
              <a:t>Aron_Fig11_01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876044"/>
            <a:ext cx="3959352" cy="310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Anithkumar Lakshmanan</cp:lastModifiedBy>
  <cp:revision>34</cp:revision>
  <dcterms:created xsi:type="dcterms:W3CDTF">2020-11-06T07:26:08Z</dcterms:created>
  <dcterms:modified xsi:type="dcterms:W3CDTF">2022-10-26T13:09:19Z</dcterms:modified>
</cp:coreProperties>
</file>