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286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157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BE29A-E754-4B6C-8BA9-AABDBF54FDDD}" type="datetimeFigureOut">
              <a:rPr lang="en-IN" smtClean="0"/>
              <a:t>26-10-2022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78AA0-A9B9-4196-9445-1623422EFA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2546452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BE29A-E754-4B6C-8BA9-AABDBF54FDDD}" type="datetimeFigureOut">
              <a:rPr lang="en-IN" smtClean="0"/>
              <a:t>26-10-2022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78AA0-A9B9-4196-9445-1623422EFA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8339165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BE29A-E754-4B6C-8BA9-AABDBF54FDDD}" type="datetimeFigureOut">
              <a:rPr lang="en-IN" smtClean="0"/>
              <a:t>26-10-2022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78AA0-A9B9-4196-9445-1623422EFA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7693037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BE29A-E754-4B6C-8BA9-AABDBF54FDDD}" type="datetimeFigureOut">
              <a:rPr lang="en-IN" smtClean="0"/>
              <a:t>26-10-2022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78AA0-A9B9-4196-9445-1623422EFA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762690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BE29A-E754-4B6C-8BA9-AABDBF54FDDD}" type="datetimeFigureOut">
              <a:rPr lang="en-IN" smtClean="0"/>
              <a:t>26-10-2022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78AA0-A9B9-4196-9445-1623422EFA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7043470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BE29A-E754-4B6C-8BA9-AABDBF54FDDD}" type="datetimeFigureOut">
              <a:rPr lang="en-IN" smtClean="0"/>
              <a:t>26-10-2022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78AA0-A9B9-4196-9445-1623422EFA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7808688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BE29A-E754-4B6C-8BA9-AABDBF54FDDD}" type="datetimeFigureOut">
              <a:rPr lang="en-IN" smtClean="0"/>
              <a:t>26-10-2022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78AA0-A9B9-4196-9445-1623422EFA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8652860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BE29A-E754-4B6C-8BA9-AABDBF54FDDD}" type="datetimeFigureOut">
              <a:rPr lang="en-IN" smtClean="0"/>
              <a:t>26-10-2022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78AA0-A9B9-4196-9445-1623422EFA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5789290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BE29A-E754-4B6C-8BA9-AABDBF54FDDD}" type="datetimeFigureOut">
              <a:rPr lang="en-IN" smtClean="0"/>
              <a:t>26-10-2022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78AA0-A9B9-4196-9445-1623422EFA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708188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BE29A-E754-4B6C-8BA9-AABDBF54FDDD}" type="datetimeFigureOut">
              <a:rPr lang="en-IN" smtClean="0"/>
              <a:t>26-10-2022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78AA0-A9B9-4196-9445-1623422EFA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0527533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BE29A-E754-4B6C-8BA9-AABDBF54FDDD}" type="datetimeFigureOut">
              <a:rPr lang="en-IN" smtClean="0"/>
              <a:t>26-10-2022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78AA0-A9B9-4196-9445-1623422EFA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1130441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2BE29A-E754-4B6C-8BA9-AABDBF54FDDD}" type="datetimeFigureOut">
              <a:rPr lang="en-IN" smtClean="0"/>
              <a:t>26-10-2022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E78AA0-A9B9-4196-9445-1623422EFA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7015936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4281055" y="6364288"/>
            <a:ext cx="486294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en-US" sz="1800"/>
              <a:t>© Cambridge University Press &amp; Assessment 2023</a:t>
            </a:r>
            <a:endParaRPr lang="en-US" altLang="en-US" sz="1800" dirty="0"/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0" y="0"/>
            <a:ext cx="9144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en-US" sz="1800" dirty="0" smtClean="0"/>
              <a:t>Aron_Fig10_01</a:t>
            </a:r>
            <a:endParaRPr lang="en-US" altLang="en-US" sz="18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2324" y="938784"/>
            <a:ext cx="3959352" cy="4980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01899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4281055" y="6364288"/>
            <a:ext cx="486294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en-US" sz="1800"/>
              <a:t>© Cambridge University Press &amp; Assessment 2023</a:t>
            </a:r>
            <a:endParaRPr lang="en-US" altLang="en-US" sz="1800" dirty="0"/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0" y="0"/>
            <a:ext cx="9144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en-US" sz="1800" dirty="0" smtClean="0"/>
              <a:t>Aron_Fig10_02</a:t>
            </a:r>
            <a:endParaRPr lang="en-US" altLang="en-US" sz="18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5372" y="1618488"/>
            <a:ext cx="3953256" cy="3621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48963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4281055" y="6364288"/>
            <a:ext cx="486294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en-US" sz="1800"/>
              <a:t>© Cambridge University Press &amp; Assessment 2023</a:t>
            </a:r>
            <a:endParaRPr lang="en-US" altLang="en-US" sz="1800" dirty="0"/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0" y="0"/>
            <a:ext cx="9144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en-US" sz="1800" dirty="0" smtClean="0"/>
              <a:t>Aron_Fig10_03</a:t>
            </a:r>
            <a:endParaRPr lang="en-US" altLang="en-US" sz="18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3536" y="1560576"/>
            <a:ext cx="4376928" cy="37368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63532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4281055" y="6364288"/>
            <a:ext cx="486294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en-US" sz="1800"/>
              <a:t>© Cambridge University Press &amp; Assessment 2023</a:t>
            </a:r>
            <a:endParaRPr lang="en-US" altLang="en-US" sz="1800" dirty="0"/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0" y="0"/>
            <a:ext cx="9144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en-US" sz="1800" dirty="0" smtClean="0"/>
              <a:t>Aron_Fig10_04</a:t>
            </a:r>
            <a:endParaRPr lang="en-US" altLang="en-US" sz="18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2324" y="999744"/>
            <a:ext cx="3959352" cy="4858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57020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4281055" y="6364288"/>
            <a:ext cx="486294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en-US" sz="1800"/>
              <a:t>© Cambridge University Press &amp; Assessment 2023</a:t>
            </a:r>
            <a:endParaRPr lang="en-US" altLang="en-US" sz="1800" dirty="0"/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0" y="0"/>
            <a:ext cx="9144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en-US" sz="1800" dirty="0" smtClean="0"/>
              <a:t>Aron_Fig10_05</a:t>
            </a:r>
            <a:endParaRPr lang="en-US" altLang="en-US" sz="18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2576" y="487088"/>
            <a:ext cx="3898847" cy="57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80495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4281055" y="6364288"/>
            <a:ext cx="486294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en-US" sz="1800"/>
              <a:t>© Cambridge University Press &amp; Assessment 2023</a:t>
            </a:r>
            <a:endParaRPr lang="en-US" altLang="en-US" sz="1800" dirty="0"/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0" y="0"/>
            <a:ext cx="9144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en-US" sz="1800" dirty="0" smtClean="0"/>
              <a:t>Aron_Fig10_06</a:t>
            </a:r>
            <a:endParaRPr lang="en-US" altLang="en-US" sz="18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2324" y="2212848"/>
            <a:ext cx="3959352" cy="2432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78559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4281055" y="6364288"/>
            <a:ext cx="486294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en-US" sz="1800"/>
              <a:t>© Cambridge University Press &amp; Assessment 2023</a:t>
            </a:r>
            <a:endParaRPr lang="en-US" altLang="en-US" sz="1800" dirty="0"/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0" y="0"/>
            <a:ext cx="9144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en-US" sz="1800" dirty="0" smtClean="0"/>
              <a:t>Aron_Fig10_07</a:t>
            </a:r>
            <a:endParaRPr lang="en-US" altLang="en-US" sz="18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9857" y="487088"/>
            <a:ext cx="3824286" cy="57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72126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78</TotalTime>
  <Words>56</Words>
  <Application>Microsoft Office PowerPoint</Application>
  <PresentationFormat>On-screen Show (4:3)</PresentationFormat>
  <Paragraphs>14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StephenKumar, SampathKumar</dc:creator>
  <cp:lastModifiedBy>Anithkumar Lakshmanan</cp:lastModifiedBy>
  <cp:revision>35</cp:revision>
  <dcterms:created xsi:type="dcterms:W3CDTF">2020-11-06T07:26:08Z</dcterms:created>
  <dcterms:modified xsi:type="dcterms:W3CDTF">2022-10-26T13:08:38Z</dcterms:modified>
</cp:coreProperties>
</file>