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86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5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54645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33916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69303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6269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04347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80868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65286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78929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0818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52753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13044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01593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81055" y="6364288"/>
            <a:ext cx="48629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/>
              <a:t>© Cambridge University Press &amp; Assessment 2023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 dirty="0" smtClean="0"/>
              <a:t>Aron_Fig08_01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324" y="1658112"/>
            <a:ext cx="3959352" cy="3541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1899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81055" y="6364288"/>
            <a:ext cx="48629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/>
              <a:t>© Cambridge University Press &amp; Assessment 2023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 dirty="0" smtClean="0"/>
              <a:t>Aron_Fig08_02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6228" y="1796796"/>
            <a:ext cx="3971544" cy="3264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48963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81055" y="6364288"/>
            <a:ext cx="48629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/>
              <a:t>© Cambridge University Press &amp; Assessment 2023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 dirty="0" smtClean="0"/>
              <a:t>Aron_Fig08_03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4704" y="1380744"/>
            <a:ext cx="3974592" cy="4096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63532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81055" y="6364288"/>
            <a:ext cx="48629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/>
              <a:t>© Cambridge University Press &amp; Assessment 2023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 dirty="0" smtClean="0"/>
              <a:t>Aron_Fig08_04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3180" y="1818132"/>
            <a:ext cx="3977640" cy="3221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57020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81055" y="6364288"/>
            <a:ext cx="48629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/>
              <a:t>© Cambridge University Press &amp; Assessment 2023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 dirty="0"/>
              <a:t>Aron_Figu08_04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1008" y="2055876"/>
            <a:ext cx="3681984" cy="2746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80495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78</TotalTime>
  <Words>40</Words>
  <Application>Microsoft Office PowerPoint</Application>
  <PresentationFormat>On-screen Show (4:3)</PresentationFormat>
  <Paragraphs>10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StephenKumar, SampathKumar</dc:creator>
  <cp:lastModifiedBy>Anithkumar Lakshmanan</cp:lastModifiedBy>
  <cp:revision>37</cp:revision>
  <dcterms:created xsi:type="dcterms:W3CDTF">2020-11-06T07:26:08Z</dcterms:created>
  <dcterms:modified xsi:type="dcterms:W3CDTF">2022-10-26T13:04:16Z</dcterms:modified>
</cp:coreProperties>
</file>