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8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54645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3391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69303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6269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04347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80868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65286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78929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081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52753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13044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01593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Aron_Fig09_01</a:t>
            </a:r>
            <a:endParaRPr lang="en-US" alt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76" y="1057656"/>
            <a:ext cx="3965448" cy="474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1899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/>
              <a:t>Aron_Figu09_05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8174" y="487088"/>
            <a:ext cx="3547651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90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Aron_Fig09_02</a:t>
            </a:r>
            <a:endParaRPr lang="en-US" alt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894588"/>
            <a:ext cx="3962400" cy="50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896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Aron_Fig09_03</a:t>
            </a:r>
            <a:endParaRPr lang="en-US" alt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1926336"/>
            <a:ext cx="3962400" cy="3005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353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Aron_Fig09_04</a:t>
            </a:r>
            <a:endParaRPr lang="en-US" alt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1341120"/>
            <a:ext cx="3959352" cy="417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702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Aron_Fig09_05</a:t>
            </a:r>
            <a:endParaRPr lang="en-US" alt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76" y="1299972"/>
            <a:ext cx="3965448" cy="4258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049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Aron_Fig09_06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1496568"/>
            <a:ext cx="3962400" cy="386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8559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Aron_Fig09_07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1001268"/>
            <a:ext cx="3959352" cy="4855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2126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Aron_Fig09_08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1680972"/>
            <a:ext cx="3959352" cy="3496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7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Aron_Fig09_09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0919" y="487088"/>
            <a:ext cx="3909000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37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</TotalTime>
  <Words>80</Words>
  <Application>Microsoft Office PowerPoint</Application>
  <PresentationFormat>On-screen Show (4:3)</PresentationFormat>
  <Paragraphs>20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StephenKumar, SampathKumar</dc:creator>
  <cp:lastModifiedBy>Anithkumar Lakshmanan</cp:lastModifiedBy>
  <cp:revision>36</cp:revision>
  <dcterms:created xsi:type="dcterms:W3CDTF">2020-11-06T07:26:08Z</dcterms:created>
  <dcterms:modified xsi:type="dcterms:W3CDTF">2022-10-26T13:06:36Z</dcterms:modified>
</cp:coreProperties>
</file>