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Aron_Fig07_01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706880"/>
            <a:ext cx="3959352" cy="344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Aron_Fig07_02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868424"/>
            <a:ext cx="3962400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Aron_Fig07_03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890016"/>
            <a:ext cx="3959352" cy="507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Aron_Fig07_04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420368"/>
            <a:ext cx="3959352" cy="401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Aron_Fig07_05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955" y="487088"/>
            <a:ext cx="3805819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Aron_Fig07_06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407920"/>
            <a:ext cx="3959352" cy="204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55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48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35</cp:revision>
  <dcterms:created xsi:type="dcterms:W3CDTF">2020-11-06T07:26:08Z</dcterms:created>
  <dcterms:modified xsi:type="dcterms:W3CDTF">2022-10-26T13:02:48Z</dcterms:modified>
</cp:coreProperties>
</file>