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46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30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8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2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92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1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75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04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5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Aron_Fig03_01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647444"/>
            <a:ext cx="3959352" cy="356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89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Aron_Fig03_02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423416"/>
            <a:ext cx="3959352" cy="401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896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Aron_Fig03_03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519428"/>
            <a:ext cx="3959352" cy="3819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353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Aron_Fig03_04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2133600"/>
            <a:ext cx="3959352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702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Aron_Fig03_05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953768"/>
            <a:ext cx="3959352" cy="295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049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Aron_Fig03_06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608" y="2129028"/>
            <a:ext cx="3986784" cy="259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855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Aron_Fig03_07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347216"/>
            <a:ext cx="3959352" cy="4163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212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/>
              <a:t>Aron_Figu03_02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008" y="2465832"/>
            <a:ext cx="3681984" cy="192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574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Aron_Figu03_03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008" y="707136"/>
            <a:ext cx="3681984" cy="544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502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72</Words>
  <Application>Microsoft Office PowerPoint</Application>
  <PresentationFormat>On-screen Show (4:3)</PresentationFormat>
  <Paragraphs>18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StephenKumar, SampathKumar</dc:creator>
  <cp:lastModifiedBy>Anithkumar Lakshmanan</cp:lastModifiedBy>
  <cp:revision>27</cp:revision>
  <dcterms:created xsi:type="dcterms:W3CDTF">2020-11-06T07:26:08Z</dcterms:created>
  <dcterms:modified xsi:type="dcterms:W3CDTF">2022-10-26T12:51:39Z</dcterms:modified>
</cp:coreProperties>
</file>