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Aron_Fig04_01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122" y="487088"/>
            <a:ext cx="3807756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Aron_Fig04_02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96" y="487088"/>
            <a:ext cx="3876808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89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Aron_Fig04_03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76" y="1836420"/>
            <a:ext cx="3965448" cy="318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353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Aron_Fig04_04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647700"/>
            <a:ext cx="3959352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02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Aron_Fig04_05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660" y="507492"/>
            <a:ext cx="3916680" cy="584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049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Aron_Fig04_06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123188"/>
            <a:ext cx="3959352" cy="461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855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Aron_Fig04_07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607820"/>
            <a:ext cx="3959352" cy="364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212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Aron_Fig04_08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464564"/>
            <a:ext cx="3962400" cy="392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76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Aron_Fig04_09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566928"/>
            <a:ext cx="3959352" cy="572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76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72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Anithkumar Lakshmanan</cp:lastModifiedBy>
  <cp:revision>27</cp:revision>
  <dcterms:created xsi:type="dcterms:W3CDTF">2020-11-06T07:26:08Z</dcterms:created>
  <dcterms:modified xsi:type="dcterms:W3CDTF">2022-10-26T12:54:00Z</dcterms:modified>
</cp:coreProperties>
</file>