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228" y="871728"/>
            <a:ext cx="3971544" cy="511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Aron_Fig05_10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569720"/>
            <a:ext cx="3959352" cy="371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04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Aron_Fig05_02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443228"/>
            <a:ext cx="3959352" cy="397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Aron_Fig05_03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186940"/>
            <a:ext cx="3959352" cy="24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Aron_Fig05_04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219" y="487088"/>
            <a:ext cx="3857561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Aron_Fig05_05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222248"/>
            <a:ext cx="3959352" cy="441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058" y="487088"/>
            <a:ext cx="3817469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778508"/>
            <a:ext cx="3959352" cy="330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036064"/>
            <a:ext cx="3959352" cy="278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6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Aron_Fig05_09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917192"/>
            <a:ext cx="3959352" cy="302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7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80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31</cp:revision>
  <dcterms:created xsi:type="dcterms:W3CDTF">2020-11-06T07:26:08Z</dcterms:created>
  <dcterms:modified xsi:type="dcterms:W3CDTF">2022-10-26T12:57:49Z</dcterms:modified>
</cp:coreProperties>
</file>