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8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5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54645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33916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69303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6269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04347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80868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65286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78929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081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52753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13044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01593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Aron_Fig06_01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325" y="525780"/>
            <a:ext cx="3927685" cy="5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1899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Aron_Fig06_10</a:t>
            </a:r>
            <a:endParaRPr lang="en-US" alt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324" y="2023872"/>
            <a:ext cx="3959352" cy="2810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904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Aron_Fig06_02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324" y="2165604"/>
            <a:ext cx="3959352" cy="2526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896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Aron_Fig06_03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7752" y="2138172"/>
            <a:ext cx="3968496" cy="2581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353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Aron_Fig06_04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324" y="1731264"/>
            <a:ext cx="3959352" cy="3395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702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Aron_Fig06_05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324" y="1825752"/>
            <a:ext cx="3959352" cy="3206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049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Aron_Fig06_06</a:t>
            </a:r>
            <a:endParaRPr lang="en-US" alt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324" y="1242060"/>
            <a:ext cx="3959352" cy="437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8559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Aron_Fig06_07</a:t>
            </a:r>
            <a:endParaRPr lang="en-US" alt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324" y="1682496"/>
            <a:ext cx="3959352" cy="3493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2126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Aron_Fig06_08</a:t>
            </a:r>
            <a:endParaRPr lang="en-US" altLang="en-US" sz="1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024" y="487088"/>
            <a:ext cx="3801952" cy="5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7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Aron_Fig06_09</a:t>
            </a:r>
            <a:endParaRPr lang="en-US" alt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0612" y="568452"/>
            <a:ext cx="3922776" cy="5721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37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</TotalTime>
  <Words>80</Words>
  <Application>Microsoft Office PowerPoint</Application>
  <PresentationFormat>On-screen Show (4:3)</PresentationFormat>
  <Paragraphs>20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StephenKumar, SampathKumar</dc:creator>
  <cp:lastModifiedBy>Anithkumar Lakshmanan</cp:lastModifiedBy>
  <cp:revision>33</cp:revision>
  <dcterms:created xsi:type="dcterms:W3CDTF">2020-11-06T07:26:08Z</dcterms:created>
  <dcterms:modified xsi:type="dcterms:W3CDTF">2022-10-26T13:01:11Z</dcterms:modified>
</cp:coreProperties>
</file>