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36292"/>
            <a:ext cx="2545080" cy="218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4" y="2330196"/>
            <a:ext cx="2191512" cy="2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197608"/>
            <a:ext cx="3264408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223516"/>
            <a:ext cx="3264408" cy="2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436876"/>
            <a:ext cx="290474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2202180"/>
            <a:ext cx="3614928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2272284"/>
            <a:ext cx="362407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491740"/>
            <a:ext cx="2904744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2" y="2417064"/>
            <a:ext cx="2901696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16" y="2090928"/>
            <a:ext cx="3630168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07_19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1310640"/>
            <a:ext cx="3264408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363724"/>
            <a:ext cx="2904744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4" y="2228088"/>
            <a:ext cx="2907792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85060"/>
            <a:ext cx="25450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473452"/>
            <a:ext cx="290474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479548"/>
            <a:ext cx="2904744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372868"/>
            <a:ext cx="2904744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07_25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225040"/>
            <a:ext cx="2904744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1473708"/>
            <a:ext cx="3264408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97252"/>
            <a:ext cx="2545080" cy="20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845564"/>
            <a:ext cx="2904744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18360"/>
            <a:ext cx="25450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151888"/>
            <a:ext cx="2904744" cy="25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127504"/>
            <a:ext cx="3264408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07_09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952244"/>
            <a:ext cx="2904744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61</TotalTime>
  <Words>175</Words>
  <Application>Microsoft Office PowerPoint</Application>
  <PresentationFormat>On-screen Show (4:3)</PresentationFormat>
  <Paragraphs>50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2012-12-11T15:05:18Z</dcterms:modified>
</cp:coreProperties>
</file>