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0" r:id="rId4"/>
    <p:sldId id="259" r:id="rId5"/>
    <p:sldId id="258" r:id="rId6"/>
    <p:sldId id="25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EFC1B5-7DB4-4FD2-AFB5-7C4B6F732D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55F8EC-E05E-4DE6-808A-064234B94D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D7DE9-56BE-49AC-8FC0-81BCDD15397E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04CD-1E48-4A4D-9B33-033B5886A26A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F3E32-9148-47F4-9B1E-FDE29968A648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1A008-6192-4A43-BED4-45B8C0F1650E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3BACF-0E7F-46BE-8B33-C2ECDE0B5649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B3E6A-DF99-420D-8642-06211C424316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D5FA5-EEE0-4778-B9C5-A9E8F1EB3A4B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C1098-EADF-4C47-A50F-92151A42B1C1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35ED7-C497-4388-BB1C-C364CA43C0EB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5AB05-3EF6-4B94-8DFE-DA4CE060D3EB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36F28-5CA2-4EF2-9EF3-8437C5B9C488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2ADAC669-BB46-43EC-9479-FFA38C3EFC27}" type="datetime1">
              <a:rPr lang="en-US"/>
              <a:pPr>
                <a:defRPr/>
              </a:pPr>
              <a:t>8/21/2012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81750"/>
            <a:ext cx="579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r>
              <a:rPr lang="en-GB"/>
              <a:t>© Materials Research Society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© Materials Research Society 2012</a:t>
            </a:r>
          </a:p>
        </p:txBody>
      </p:sp>
      <p:pic>
        <p:nvPicPr>
          <p:cNvPr id="15362" name="Picture 5" descr="Z:\CUP\Z1_ED\GINLEY\CH45\JPEG\GR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1650" y="1571625"/>
            <a:ext cx="3060700" cy="37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4038600" y="3048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© US Army Corps of Engineers</a:t>
            </a:r>
          </a:p>
        </p:txBody>
      </p:sp>
      <p:pic>
        <p:nvPicPr>
          <p:cNvPr id="17410" name="Picture 2" descr="Z:\CUP\Z1_ED\GINLEY\CH45\JPEG\GR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7925" y="2041525"/>
            <a:ext cx="4248150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3962400" y="3048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© SustainX, Inc.</a:t>
            </a:r>
          </a:p>
        </p:txBody>
      </p:sp>
      <p:pic>
        <p:nvPicPr>
          <p:cNvPr id="19458" name="Picture 2" descr="Z:\CUP\Z1_ED\GINLEY\CH45\JPEG\GR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9225" y="2171700"/>
            <a:ext cx="63039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3962400" y="1524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Z:\CUP\Z1_ED\GINLEY\CH45\JPEG\GR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9225" y="2160588"/>
            <a:ext cx="6303963" cy="253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3962400" y="2286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Fig45_04</a:t>
            </a:r>
          </a:p>
        </p:txBody>
      </p:sp>
      <p:sp>
        <p:nvSpPr>
          <p:cNvPr id="21509" name="Rectangle 5"/>
          <p:cNvSpPr txBox="1">
            <a:spLocks noGrp="1" noChangeArrowheads="1"/>
          </p:cNvSpPr>
          <p:nvPr/>
        </p:nvSpPr>
        <p:spPr bwMode="auto">
          <a:xfrm>
            <a:off x="3200400" y="6381750"/>
            <a:ext cx="579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GB" sz="1400"/>
              <a:t>© SustainX,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Z:\CUP\Z1_ED\GINLEY\CH45\JPEG\GR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9225" y="2557463"/>
            <a:ext cx="6303963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3962400" y="3048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Fig45_05</a:t>
            </a:r>
          </a:p>
        </p:txBody>
      </p:sp>
      <p:sp>
        <p:nvSpPr>
          <p:cNvPr id="23557" name="Rectangle 5"/>
          <p:cNvSpPr txBox="1">
            <a:spLocks noGrp="1" noChangeArrowheads="1"/>
          </p:cNvSpPr>
          <p:nvPr/>
        </p:nvSpPr>
        <p:spPr bwMode="auto">
          <a:xfrm>
            <a:off x="3200400" y="6381750"/>
            <a:ext cx="579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GB" sz="1400"/>
              <a:t>© SustainX,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© NASA</a:t>
            </a:r>
          </a:p>
        </p:txBody>
      </p:sp>
      <p:pic>
        <p:nvPicPr>
          <p:cNvPr id="25602" name="Picture 2" descr="Z:\CUP\Z1_ED\GINLEY\CH45\JPEG\GR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7925" y="2139950"/>
            <a:ext cx="4248150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3962400" y="3048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Fig45_06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P unbrande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CUP unbranded</Template>
  <TotalTime>6</TotalTime>
  <Words>22</Words>
  <Application>Microsoft Office PowerPoint</Application>
  <PresentationFormat>On-screen Show (4:3)</PresentationFormat>
  <Paragraphs>12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CUP unbranded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PG4737</dc:creator>
  <cp:lastModifiedBy>Mia Balashova</cp:lastModifiedBy>
  <cp:revision>4</cp:revision>
  <dcterms:created xsi:type="dcterms:W3CDTF">2011-11-11T12:15:17Z</dcterms:created>
  <dcterms:modified xsi:type="dcterms:W3CDTF">2012-08-21T13:28:02Z</dcterms:modified>
</cp:coreProperties>
</file>