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292929"/>
    <a:srgbClr val="969696"/>
    <a:srgbClr val="0000FF"/>
    <a:srgbClr val="00CC00"/>
    <a:srgbClr val="CCFFFF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5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3DB1-E28F-4303-AB89-A08B8B2F769E}" type="datetimeFigureOut">
              <a:rPr lang="en-CA" smtClean="0"/>
              <a:t>26/06/2015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B175-E2BF-41C0-BE4F-DE29300BE5DA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5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2057400" cy="5961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274638"/>
            <a:ext cx="6553200" cy="5961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6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542144"/>
            <a:ext cx="8732520" cy="4746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9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00200"/>
            <a:ext cx="4254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3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41943"/>
            <a:ext cx="4256088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300" y="2174875"/>
            <a:ext cx="42560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1943"/>
            <a:ext cx="4346575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73050"/>
            <a:ext cx="3300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416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435100"/>
            <a:ext cx="3300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6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299" y="161925"/>
            <a:ext cx="7610929" cy="1255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00200"/>
            <a:ext cx="8732520" cy="474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6000" y="6419850"/>
            <a:ext cx="721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0228" y="6419850"/>
            <a:ext cx="6313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28" y="149225"/>
            <a:ext cx="1013459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8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026" y="2130425"/>
            <a:ext cx="8037286" cy="2760889"/>
          </a:xfrm>
        </p:spPr>
        <p:txBody>
          <a:bodyPr>
            <a:normAutofit/>
          </a:bodyPr>
          <a:lstStyle/>
          <a:p>
            <a:r>
              <a:rPr lang="en-US" dirty="0" smtClean="0"/>
              <a:t>Supplement e07.5:</a:t>
            </a:r>
            <a:br>
              <a:rPr lang="en-US" dirty="0" smtClean="0"/>
            </a:br>
            <a:r>
              <a:rPr lang="en-US" dirty="0" smtClean="0"/>
              <a:t>Bow echo / derecho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e07.5: Bow echo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0" y="1326285"/>
            <a:ext cx="7029450" cy="5486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e07.5: Bow echo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113" y="164592"/>
            <a:ext cx="7852228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A bow echo animation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7057160" y="1607088"/>
            <a:ext cx="19405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bow echo causing strong wind and lightning damage zoomed by the Montreal area.</a:t>
            </a:r>
          </a:p>
          <a:p>
            <a:r>
              <a:rPr lang="en-US" sz="2400" dirty="0" smtClean="0"/>
              <a:t>Note how “small” this line is compared to other squall lines.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855" y="1326285"/>
            <a:ext cx="812144" cy="2808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5533160" y="5417116"/>
            <a:ext cx="14079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Squares indicate </a:t>
            </a:r>
            <a:r>
              <a:rPr lang="en-US" sz="1400" dirty="0" err="1" smtClean="0"/>
              <a:t>mesocyclone</a:t>
            </a:r>
            <a:r>
              <a:rPr lang="en-US" sz="1400" dirty="0" smtClean="0"/>
              <a:t> warnings; ellipses show overhang signatures.</a:t>
            </a:r>
          </a:p>
        </p:txBody>
      </p:sp>
    </p:spTree>
    <p:extLst>
      <p:ext uri="{BB962C8B-B14F-4D97-AF65-F5344CB8AC3E}">
        <p14:creationId xmlns:p14="http://schemas.microsoft.com/office/powerpoint/2010/main" val="25500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atibleSerif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5677</TotalTime>
  <Words>56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Supplement e07.5: Bow echo / derecho</vt:lpstr>
      <vt:lpstr>A bow echo animation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e07.5: Bow echo</dc:title>
  <dc:creator>Frederic Fabry</dc:creator>
  <cp:lastModifiedBy>Frederic Fabry</cp:lastModifiedBy>
  <cp:revision>274</cp:revision>
  <dcterms:created xsi:type="dcterms:W3CDTF">2014-10-20T18:29:00Z</dcterms:created>
  <dcterms:modified xsi:type="dcterms:W3CDTF">2015-06-26T12:25:34Z</dcterms:modified>
</cp:coreProperties>
</file>