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300" d="100"/>
          <a:sy n="300" d="100"/>
        </p:scale>
        <p:origin x="4632" y="4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9B501-4877-E044-85B5-1051BB16D2E8}" type="datetimeFigureOut">
              <a:rPr lang="en-US"/>
              <a:pPr/>
              <a:t>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CD79C-B757-F342-9460-780D84317A86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B4963-E056-FC4B-9E6A-44A774A27381}" type="datetimeFigureOut">
              <a:rPr lang="en-US"/>
              <a:pPr/>
              <a:t>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F68F9-23B7-1643-988D-B02EDF4635F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7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3.84”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2.52”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4.37”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1.86”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2.23”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1.07”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1.05”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3.45”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1.08”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1.2” x 3”,</a:t>
            </a:r>
            <a:r>
              <a:rPr lang="en-US" baseline="0"/>
              <a:t>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2.56”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2.3”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2.4”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2.51”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2.08”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2.97” x 3”,</a:t>
            </a:r>
            <a:r>
              <a:rPr lang="en-US" baseline="0"/>
              <a:t>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3.8”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3.18”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2.18”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3.32” x 3”,</a:t>
            </a:r>
            <a:r>
              <a:rPr lang="en-US" baseline="0"/>
              <a:t>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F68F9-23B7-1643-988D-B02EDF4635F5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BFD5-1A8F-1846-9DC7-5CC2AEFDA916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1181-6617-6A42-9B03-A70823271170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C4EA-BBEE-8041-AE8E-6B574520A19F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2E08-4DD0-6A47-A622-C2F206FA64A4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05AB-BB5E-C846-A6E4-1BF7DD11BA2B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DBB4-1B5E-A440-B18F-1B82A4FC6F1D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FEED-84BB-874E-8D84-B9BEE9CA1A56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5385-0DB0-6842-BD98-A33BD896798E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8701-8485-094E-8D35-2787A3660322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9190-18AD-5F4A-A522-ED480A76DB49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F1A7-0D22-684B-8C42-A4248C82C2C9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F6D9-599C-3D4A-BAE4-626DCDE9B344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fld id="{687812EA-EF2C-F14E-BCD6-350E9AA3A6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11528" y="6392340"/>
            <a:ext cx="904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17.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_Kurt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84" y="1699260"/>
            <a:ext cx="4599432" cy="3459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2284" y="1699260"/>
            <a:ext cx="4590288" cy="3441192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3635375" y="2644775"/>
            <a:ext cx="1997075" cy="60325"/>
            <a:chOff x="3635375" y="2644775"/>
            <a:chExt cx="1997075" cy="60325"/>
          </a:xfrm>
        </p:grpSpPr>
        <p:sp>
          <p:nvSpPr>
            <p:cNvPr id="12" name="Freeform 11"/>
            <p:cNvSpPr/>
            <p:nvPr/>
          </p:nvSpPr>
          <p:spPr>
            <a:xfrm>
              <a:off x="3635375" y="2644775"/>
              <a:ext cx="606425" cy="60325"/>
            </a:xfrm>
            <a:custGeom>
              <a:avLst/>
              <a:gdLst>
                <a:gd name="connsiteX0" fmla="*/ 0 w 606425"/>
                <a:gd name="connsiteY0" fmla="*/ 0 h 60325"/>
                <a:gd name="connsiteX1" fmla="*/ 295275 w 606425"/>
                <a:gd name="connsiteY1" fmla="*/ 3175 h 60325"/>
                <a:gd name="connsiteX2" fmla="*/ 292100 w 606425"/>
                <a:gd name="connsiteY2" fmla="*/ 57150 h 60325"/>
                <a:gd name="connsiteX3" fmla="*/ 606425 w 606425"/>
                <a:gd name="connsiteY3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425" h="60325">
                  <a:moveTo>
                    <a:pt x="0" y="0"/>
                  </a:moveTo>
                  <a:lnTo>
                    <a:pt x="295275" y="3175"/>
                  </a:lnTo>
                  <a:lnTo>
                    <a:pt x="292100" y="57150"/>
                  </a:lnTo>
                  <a:lnTo>
                    <a:pt x="606425" y="60325"/>
                  </a:ln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4083050" y="2644775"/>
              <a:ext cx="606425" cy="60325"/>
            </a:xfrm>
            <a:custGeom>
              <a:avLst/>
              <a:gdLst>
                <a:gd name="connsiteX0" fmla="*/ 0 w 606425"/>
                <a:gd name="connsiteY0" fmla="*/ 0 h 60325"/>
                <a:gd name="connsiteX1" fmla="*/ 295275 w 606425"/>
                <a:gd name="connsiteY1" fmla="*/ 3175 h 60325"/>
                <a:gd name="connsiteX2" fmla="*/ 292100 w 606425"/>
                <a:gd name="connsiteY2" fmla="*/ 57150 h 60325"/>
                <a:gd name="connsiteX3" fmla="*/ 606425 w 606425"/>
                <a:gd name="connsiteY3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425" h="60325">
                  <a:moveTo>
                    <a:pt x="0" y="0"/>
                  </a:moveTo>
                  <a:lnTo>
                    <a:pt x="295275" y="3175"/>
                  </a:lnTo>
                  <a:lnTo>
                    <a:pt x="292100" y="57150"/>
                  </a:lnTo>
                  <a:lnTo>
                    <a:pt x="606425" y="60325"/>
                  </a:ln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78350" y="2644775"/>
              <a:ext cx="606425" cy="60325"/>
            </a:xfrm>
            <a:custGeom>
              <a:avLst/>
              <a:gdLst>
                <a:gd name="connsiteX0" fmla="*/ 0 w 606425"/>
                <a:gd name="connsiteY0" fmla="*/ 0 h 60325"/>
                <a:gd name="connsiteX1" fmla="*/ 295275 w 606425"/>
                <a:gd name="connsiteY1" fmla="*/ 3175 h 60325"/>
                <a:gd name="connsiteX2" fmla="*/ 292100 w 606425"/>
                <a:gd name="connsiteY2" fmla="*/ 57150 h 60325"/>
                <a:gd name="connsiteX3" fmla="*/ 606425 w 606425"/>
                <a:gd name="connsiteY3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425" h="60325">
                  <a:moveTo>
                    <a:pt x="0" y="0"/>
                  </a:moveTo>
                  <a:lnTo>
                    <a:pt x="295275" y="3175"/>
                  </a:lnTo>
                  <a:lnTo>
                    <a:pt x="292100" y="57150"/>
                  </a:lnTo>
                  <a:lnTo>
                    <a:pt x="606425" y="60325"/>
                  </a:ln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5026025" y="2644775"/>
              <a:ext cx="606425" cy="60325"/>
            </a:xfrm>
            <a:custGeom>
              <a:avLst/>
              <a:gdLst>
                <a:gd name="connsiteX0" fmla="*/ 0 w 606425"/>
                <a:gd name="connsiteY0" fmla="*/ 0 h 60325"/>
                <a:gd name="connsiteX1" fmla="*/ 295275 w 606425"/>
                <a:gd name="connsiteY1" fmla="*/ 3175 h 60325"/>
                <a:gd name="connsiteX2" fmla="*/ 292100 w 606425"/>
                <a:gd name="connsiteY2" fmla="*/ 57150 h 60325"/>
                <a:gd name="connsiteX3" fmla="*/ 606425 w 606425"/>
                <a:gd name="connsiteY3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425" h="60325">
                  <a:moveTo>
                    <a:pt x="0" y="0"/>
                  </a:moveTo>
                  <a:lnTo>
                    <a:pt x="295275" y="3175"/>
                  </a:lnTo>
                  <a:lnTo>
                    <a:pt x="292100" y="57150"/>
                  </a:lnTo>
                  <a:lnTo>
                    <a:pt x="606425" y="60325"/>
                  </a:lnTo>
                </a:path>
              </a:pathLst>
            </a:cu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943353" y="2524125"/>
            <a:ext cx="190497" cy="11221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4883153" y="2527300"/>
            <a:ext cx="190497" cy="11221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rot="10800000" flipV="1">
            <a:off x="4184653" y="2730500"/>
            <a:ext cx="190497" cy="11221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rot="10800000" flipV="1">
            <a:off x="5133978" y="2730500"/>
            <a:ext cx="190497" cy="11221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584818" y="27157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56312" y="225265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rot="10800000">
            <a:off x="5584819" y="256966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49900" y="266700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7450" y="237172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79900" y="237172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5825" y="2371725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45100" y="2371725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57550" y="264477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60824" y="2300817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86745" y="2724150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3475" y="2724150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0624" y="2300817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57550" y="3532188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57550" y="441960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6" name="Freeform 35"/>
          <p:cNvSpPr/>
          <p:nvPr/>
        </p:nvSpPr>
        <p:spPr>
          <a:xfrm>
            <a:off x="3638550" y="3403600"/>
            <a:ext cx="2133600" cy="301625"/>
          </a:xfrm>
          <a:custGeom>
            <a:avLst/>
            <a:gdLst>
              <a:gd name="connsiteX0" fmla="*/ 0 w 2133600"/>
              <a:gd name="connsiteY0" fmla="*/ 146050 h 301625"/>
              <a:gd name="connsiteX1" fmla="*/ 431800 w 2133600"/>
              <a:gd name="connsiteY1" fmla="*/ 15875 h 301625"/>
              <a:gd name="connsiteX2" fmla="*/ 431800 w 2133600"/>
              <a:gd name="connsiteY2" fmla="*/ 117475 h 301625"/>
              <a:gd name="connsiteX3" fmla="*/ 628650 w 2133600"/>
              <a:gd name="connsiteY3" fmla="*/ 301625 h 301625"/>
              <a:gd name="connsiteX4" fmla="*/ 628650 w 2133600"/>
              <a:gd name="connsiteY4" fmla="*/ 209550 h 301625"/>
              <a:gd name="connsiteX5" fmla="*/ 1349375 w 2133600"/>
              <a:gd name="connsiteY5" fmla="*/ 0 h 301625"/>
              <a:gd name="connsiteX6" fmla="*/ 1349375 w 2133600"/>
              <a:gd name="connsiteY6" fmla="*/ 95250 h 301625"/>
              <a:gd name="connsiteX7" fmla="*/ 1565275 w 2133600"/>
              <a:gd name="connsiteY7" fmla="*/ 301625 h 301625"/>
              <a:gd name="connsiteX8" fmla="*/ 1568450 w 2133600"/>
              <a:gd name="connsiteY8" fmla="*/ 209550 h 301625"/>
              <a:gd name="connsiteX9" fmla="*/ 2133600 w 2133600"/>
              <a:gd name="connsiteY9" fmla="*/ 38100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0" h="301625">
                <a:moveTo>
                  <a:pt x="0" y="146050"/>
                </a:moveTo>
                <a:lnTo>
                  <a:pt x="431800" y="15875"/>
                </a:lnTo>
                <a:lnTo>
                  <a:pt x="431800" y="117475"/>
                </a:lnTo>
                <a:lnTo>
                  <a:pt x="628650" y="301625"/>
                </a:lnTo>
                <a:lnTo>
                  <a:pt x="628650" y="209550"/>
                </a:lnTo>
                <a:lnTo>
                  <a:pt x="1349375" y="0"/>
                </a:lnTo>
                <a:lnTo>
                  <a:pt x="1349375" y="95250"/>
                </a:lnTo>
                <a:lnTo>
                  <a:pt x="1565275" y="301625"/>
                </a:lnTo>
                <a:lnTo>
                  <a:pt x="1568450" y="209550"/>
                </a:lnTo>
                <a:lnTo>
                  <a:pt x="2133600" y="3810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530912" y="350360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30650" y="3134784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14800" y="3657599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41875" y="3134784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48250" y="3657599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 rot="10800000" flipV="1">
            <a:off x="5534026" y="3521788"/>
            <a:ext cx="182491" cy="5326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 noChangeAspect="1"/>
          </p:cNvCxnSpPr>
          <p:nvPr/>
        </p:nvCxnSpPr>
        <p:spPr>
          <a:xfrm rot="16200000" flipH="1">
            <a:off x="4553177" y="3414371"/>
            <a:ext cx="101649" cy="6731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4657719" y="3645994"/>
            <a:ext cx="199130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4013194" y="3613152"/>
            <a:ext cx="143643" cy="6495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81425" y="351790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e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38650" y="311785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e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06925" y="360680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7725" y="400685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4379380" y="1640417"/>
            <a:ext cx="702741" cy="699274"/>
            <a:chOff x="4709580" y="1634067"/>
            <a:chExt cx="702741" cy="699274"/>
          </a:xfrm>
        </p:grpSpPr>
        <p:cxnSp>
          <p:nvCxnSpPr>
            <p:cNvPr id="3" name="Straight Connector 2"/>
            <p:cNvCxnSpPr>
              <a:cxnSpLocks noChangeAspect="1"/>
            </p:cNvCxnSpPr>
            <p:nvPr/>
          </p:nvCxnSpPr>
          <p:spPr>
            <a:xfrm rot="5400000">
              <a:off x="4894526" y="1932071"/>
              <a:ext cx="239004" cy="71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rot="10800000">
              <a:off x="5013622" y="2046875"/>
              <a:ext cx="225128" cy="699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cxnSpLocks noChangeAspect="1"/>
            </p:cNvCxnSpPr>
            <p:nvPr/>
          </p:nvCxnSpPr>
          <p:spPr>
            <a:xfrm rot="10800000" flipV="1">
              <a:off x="4822826" y="2052152"/>
              <a:ext cx="187323" cy="112945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118100" y="1957917"/>
              <a:ext cx="2942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>
                  <a:latin typeface="Times"/>
                  <a:cs typeface="Times"/>
                </a:rPr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5476" y="1634067"/>
              <a:ext cx="2942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>
                  <a:latin typeface="Times"/>
                  <a:cs typeface="Times"/>
                </a:rPr>
                <a:t>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1550" y="2056342"/>
              <a:ext cx="285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>
                  <a:latin typeface="Times"/>
                  <a:cs typeface="Times"/>
                </a:rPr>
                <a:t>z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4741330" y="1894409"/>
              <a:ext cx="48006" cy="4762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709580" y="1942034"/>
              <a:ext cx="48006" cy="3848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/>
          <p:cNvCxnSpPr/>
          <p:nvPr/>
        </p:nvCxnSpPr>
        <p:spPr>
          <a:xfrm>
            <a:off x="3737393" y="4352037"/>
            <a:ext cx="92908" cy="274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63656" y="4374010"/>
            <a:ext cx="92908" cy="274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432175" y="4336900"/>
            <a:ext cx="2772538" cy="450766"/>
            <a:chOff x="3432175" y="4336900"/>
            <a:chExt cx="2772538" cy="450766"/>
          </a:xfrm>
        </p:grpSpPr>
        <p:sp>
          <p:nvSpPr>
            <p:cNvPr id="76" name="Arc 75"/>
            <p:cNvSpPr/>
            <p:nvPr/>
          </p:nvSpPr>
          <p:spPr>
            <a:xfrm flipV="1">
              <a:off x="4292883" y="4475815"/>
              <a:ext cx="195805" cy="183078"/>
            </a:xfrm>
            <a:prstGeom prst="arc">
              <a:avLst>
                <a:gd name="adj1" fmla="val 10503436"/>
                <a:gd name="adj2" fmla="val 356279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>
              <a:off x="4289425" y="4346425"/>
              <a:ext cx="1054863" cy="441241"/>
            </a:xfrm>
            <a:prstGeom prst="arc">
              <a:avLst>
                <a:gd name="adj1" fmla="val 10762573"/>
                <a:gd name="adj2" fmla="val 2157780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>
              <a:off x="3432175" y="4346425"/>
              <a:ext cx="1054863" cy="441241"/>
            </a:xfrm>
            <a:prstGeom prst="arc">
              <a:avLst>
                <a:gd name="adj1" fmla="val 12076272"/>
                <a:gd name="adj2" fmla="val 2157780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 flipV="1">
              <a:off x="5150133" y="4475815"/>
              <a:ext cx="195805" cy="183078"/>
            </a:xfrm>
            <a:prstGeom prst="arc">
              <a:avLst>
                <a:gd name="adj1" fmla="val 10503436"/>
                <a:gd name="adj2" fmla="val 356279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>
              <a:off x="5149850" y="4336900"/>
              <a:ext cx="1054863" cy="441241"/>
            </a:xfrm>
            <a:prstGeom prst="arc">
              <a:avLst>
                <a:gd name="adj1" fmla="val 10762573"/>
                <a:gd name="adj2" fmla="val 17594783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9" name="Straight Arrow Connector 108"/>
          <p:cNvCxnSpPr>
            <a:cxnSpLocks/>
          </p:cNvCxnSpPr>
          <p:nvPr/>
        </p:nvCxnSpPr>
        <p:spPr>
          <a:xfrm>
            <a:off x="4721218" y="426194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648262" y="438625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111" name="Straight Arrow Connector 110"/>
          <p:cNvCxnSpPr>
            <a:cxnSpLocks/>
          </p:cNvCxnSpPr>
          <p:nvPr/>
        </p:nvCxnSpPr>
        <p:spPr>
          <a:xfrm rot="10800000">
            <a:off x="4686294" y="442704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327525" y="4400550"/>
            <a:ext cx="63500" cy="3848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381500" y="4441825"/>
            <a:ext cx="63500" cy="3848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184775" y="4394201"/>
            <a:ext cx="54356" cy="3847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5235575" y="4435475"/>
            <a:ext cx="63500" cy="3848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514725" y="3524249"/>
            <a:ext cx="1860548" cy="1263651"/>
            <a:chOff x="3514725" y="3524249"/>
            <a:chExt cx="1860548" cy="1263651"/>
          </a:xfrm>
        </p:grpSpPr>
        <p:grpSp>
          <p:nvGrpSpPr>
            <p:cNvPr id="26" name="Group 25"/>
            <p:cNvGrpSpPr/>
            <p:nvPr/>
          </p:nvGrpSpPr>
          <p:grpSpPr>
            <a:xfrm>
              <a:off x="3514725" y="3524249"/>
              <a:ext cx="930275" cy="1136651"/>
              <a:chOff x="3514725" y="3524249"/>
              <a:chExt cx="930275" cy="1136651"/>
            </a:xfrm>
          </p:grpSpPr>
          <p:sp>
            <p:nvSpPr>
              <p:cNvPr id="24" name="Arc 23"/>
              <p:cNvSpPr/>
              <p:nvPr/>
            </p:nvSpPr>
            <p:spPr>
              <a:xfrm>
                <a:off x="3956050" y="3917950"/>
                <a:ext cx="488950" cy="742950"/>
              </a:xfrm>
              <a:prstGeom prst="arc">
                <a:avLst>
                  <a:gd name="adj1" fmla="val 13228237"/>
                  <a:gd name="adj2" fmla="val 19262602"/>
                </a:avLst>
              </a:prstGeom>
              <a:ln w="28575" cap="flat" cmpd="sng" algn="ctr">
                <a:solidFill>
                  <a:srgbClr val="4F6228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rc 24"/>
              <p:cNvSpPr/>
              <p:nvPr/>
            </p:nvSpPr>
            <p:spPr>
              <a:xfrm flipV="1">
                <a:off x="3514725" y="3524249"/>
                <a:ext cx="488950" cy="854075"/>
              </a:xfrm>
              <a:prstGeom prst="arc">
                <a:avLst>
                  <a:gd name="adj1" fmla="val 17254104"/>
                  <a:gd name="adj2" fmla="val 19568080"/>
                </a:avLst>
              </a:prstGeom>
              <a:ln w="28575" cap="flat" cmpd="sng" algn="ctr">
                <a:solidFill>
                  <a:srgbClr val="4F6228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Arc 27"/>
            <p:cNvSpPr/>
            <p:nvPr/>
          </p:nvSpPr>
          <p:spPr>
            <a:xfrm flipH="1" flipV="1">
              <a:off x="4425950" y="3708399"/>
              <a:ext cx="488950" cy="742950"/>
            </a:xfrm>
            <a:prstGeom prst="arc">
              <a:avLst>
                <a:gd name="adj1" fmla="val 14895083"/>
                <a:gd name="adj2" fmla="val 19614154"/>
              </a:avLst>
            </a:prstGeom>
            <a:ln w="28575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flipH="1">
              <a:off x="4721224" y="4314826"/>
              <a:ext cx="654049" cy="473074"/>
            </a:xfrm>
            <a:prstGeom prst="arc">
              <a:avLst>
                <a:gd name="adj1" fmla="val 16206975"/>
                <a:gd name="adj2" fmla="val 19803497"/>
              </a:avLst>
            </a:prstGeom>
            <a:ln w="28575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24" idx="2"/>
              <a:endCxn id="28" idx="2"/>
            </p:cNvCxnSpPr>
            <p:nvPr/>
          </p:nvCxnSpPr>
          <p:spPr>
            <a:xfrm rot="16200000" flipH="1">
              <a:off x="4375351" y="4155923"/>
              <a:ext cx="111397" cy="29402"/>
            </a:xfrm>
            <a:prstGeom prst="line">
              <a:avLst/>
            </a:prstGeom>
            <a:ln w="28575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cxnSpLocks noChangeAspect="1"/>
          </p:cNvCxnSpPr>
          <p:nvPr/>
        </p:nvCxnSpPr>
        <p:spPr>
          <a:xfrm rot="16200000" flipH="1" flipV="1">
            <a:off x="4159166" y="2946481"/>
            <a:ext cx="478536" cy="142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flipH="1" flipV="1">
            <a:off x="4397672" y="3187756"/>
            <a:ext cx="469392" cy="1399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rot="10800000" flipV="1">
            <a:off x="4129228" y="3189861"/>
            <a:ext cx="264970" cy="15976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43450" y="312420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2701" y="25463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0350" y="3251200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5267318" y="43921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38812" y="392905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rot="10800000">
            <a:off x="5267319" y="424606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32400" y="434340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rot="5400000">
            <a:off x="4566195" y="4283625"/>
            <a:ext cx="167181" cy="2856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rot="16200000">
            <a:off x="4068271" y="4018497"/>
            <a:ext cx="167181" cy="2856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200400" y="3327399"/>
            <a:ext cx="2435225" cy="1466851"/>
            <a:chOff x="3200400" y="3327399"/>
            <a:chExt cx="2435225" cy="1466851"/>
          </a:xfrm>
        </p:grpSpPr>
        <p:cxnSp>
          <p:nvCxnSpPr>
            <p:cNvPr id="19" name="Straight Connector 18"/>
            <p:cNvCxnSpPr/>
            <p:nvPr/>
          </p:nvCxnSpPr>
          <p:spPr>
            <a:xfrm rot="10800000" flipV="1">
              <a:off x="3200400" y="4320793"/>
              <a:ext cx="711200" cy="381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V="1">
              <a:off x="4924425" y="4317618"/>
              <a:ext cx="711200" cy="381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>
              <a:off x="4057650" y="4051300"/>
              <a:ext cx="742950" cy="742950"/>
            </a:xfrm>
            <a:prstGeom prst="arc">
              <a:avLst>
                <a:gd name="adj1" fmla="val 13374097"/>
                <a:gd name="adj2" fmla="val 19262602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flipV="1">
              <a:off x="4597400" y="3327399"/>
              <a:ext cx="742950" cy="993775"/>
            </a:xfrm>
            <a:prstGeom prst="arc">
              <a:avLst>
                <a:gd name="adj1" fmla="val 13913814"/>
                <a:gd name="adj2" fmla="val 1621912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flipH="1" flipV="1">
              <a:off x="3521075" y="3327399"/>
              <a:ext cx="742950" cy="993775"/>
            </a:xfrm>
            <a:prstGeom prst="arc">
              <a:avLst>
                <a:gd name="adj1" fmla="val 13813393"/>
                <a:gd name="adj2" fmla="val 1621912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5086350" y="3467100"/>
            <a:ext cx="330200" cy="425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873500" y="4927600"/>
            <a:ext cx="120650" cy="142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81525" y="4645025"/>
            <a:ext cx="120650" cy="124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0800000" flipH="1" flipV="1">
            <a:off x="3566584" y="1938337"/>
            <a:ext cx="2286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98850" y="2019300"/>
            <a:ext cx="33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Times"/>
                <a:cs typeface="Times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8651" y="1841500"/>
            <a:ext cx="33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Times"/>
                <a:cs typeface="Times"/>
              </a:rPr>
              <a:t>y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6200000" flipH="1" flipV="1">
            <a:off x="3452283" y="2052638"/>
            <a:ext cx="2286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H="1" flipV="1">
            <a:off x="6303433" y="2357438"/>
            <a:ext cx="2286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73800" y="1885950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3751" y="22796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6200000" flipH="1" flipV="1">
            <a:off x="6189133" y="2243138"/>
            <a:ext cx="2286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536825" y="2111375"/>
            <a:ext cx="923925" cy="977900"/>
          </a:xfrm>
          <a:custGeom>
            <a:avLst/>
            <a:gdLst>
              <a:gd name="connsiteX0" fmla="*/ 0 w 923925"/>
              <a:gd name="connsiteY0" fmla="*/ 0 h 977900"/>
              <a:gd name="connsiteX1" fmla="*/ 149225 w 923925"/>
              <a:gd name="connsiteY1" fmla="*/ 234950 h 977900"/>
              <a:gd name="connsiteX2" fmla="*/ 301625 w 923925"/>
              <a:gd name="connsiteY2" fmla="*/ 428625 h 977900"/>
              <a:gd name="connsiteX3" fmla="*/ 523875 w 923925"/>
              <a:gd name="connsiteY3" fmla="*/ 660400 h 977900"/>
              <a:gd name="connsiteX4" fmla="*/ 711200 w 923925"/>
              <a:gd name="connsiteY4" fmla="*/ 825500 h 977900"/>
              <a:gd name="connsiteX5" fmla="*/ 923925 w 923925"/>
              <a:gd name="connsiteY5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925" h="977900">
                <a:moveTo>
                  <a:pt x="0" y="0"/>
                </a:moveTo>
                <a:cubicBezTo>
                  <a:pt x="49477" y="81756"/>
                  <a:pt x="98954" y="163513"/>
                  <a:pt x="149225" y="234950"/>
                </a:cubicBezTo>
                <a:cubicBezTo>
                  <a:pt x="199496" y="306387"/>
                  <a:pt x="239183" y="357717"/>
                  <a:pt x="301625" y="428625"/>
                </a:cubicBezTo>
                <a:cubicBezTo>
                  <a:pt x="364067" y="499533"/>
                  <a:pt x="455613" y="594254"/>
                  <a:pt x="523875" y="660400"/>
                </a:cubicBezTo>
                <a:cubicBezTo>
                  <a:pt x="592138" y="726546"/>
                  <a:pt x="644525" y="772583"/>
                  <a:pt x="711200" y="825500"/>
                </a:cubicBezTo>
                <a:cubicBezTo>
                  <a:pt x="777875" y="878417"/>
                  <a:pt x="923925" y="977900"/>
                  <a:pt x="923925" y="977900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438525" y="307340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517775" y="209232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92350" y="193357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4700" y="30543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rot="16200000" flipH="1">
            <a:off x="2689773" y="2242098"/>
            <a:ext cx="170356" cy="1460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11453" y="202087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rot="5400000" flipH="1" flipV="1">
            <a:off x="2887663" y="2656435"/>
            <a:ext cx="260896" cy="4707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13075" y="249872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95500" y="304482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0800000" flipH="1" flipV="1">
            <a:off x="5249333" y="3735388"/>
            <a:ext cx="2286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19700" y="3263900"/>
            <a:ext cx="319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Times"/>
                <a:cs typeface="Times"/>
              </a:rPr>
              <a:t>z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59651" y="3657600"/>
            <a:ext cx="33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Times"/>
                <a:cs typeface="Times"/>
              </a:rPr>
              <a:t>y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00000" flipH="1" flipV="1">
            <a:off x="5135033" y="3621088"/>
            <a:ext cx="2286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>
            <a:off x="4781550" y="2330450"/>
            <a:ext cx="1535938" cy="717550"/>
          </a:xfrm>
          <a:prstGeom prst="arc">
            <a:avLst>
              <a:gd name="adj1" fmla="val 10797821"/>
              <a:gd name="adj2" fmla="val 31334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781550" y="2689225"/>
            <a:ext cx="324908" cy="284163"/>
          </a:xfrm>
          <a:custGeom>
            <a:avLst/>
            <a:gdLst>
              <a:gd name="connsiteX0" fmla="*/ 0 w 324908"/>
              <a:gd name="connsiteY0" fmla="*/ 0 h 284163"/>
              <a:gd name="connsiteX1" fmla="*/ 6350 w 324908"/>
              <a:gd name="connsiteY1" fmla="*/ 76200 h 284163"/>
              <a:gd name="connsiteX2" fmla="*/ 31750 w 324908"/>
              <a:gd name="connsiteY2" fmla="*/ 142875 h 284163"/>
              <a:gd name="connsiteX3" fmla="*/ 69850 w 324908"/>
              <a:gd name="connsiteY3" fmla="*/ 203200 h 284163"/>
              <a:gd name="connsiteX4" fmla="*/ 123825 w 324908"/>
              <a:gd name="connsiteY4" fmla="*/ 254000 h 284163"/>
              <a:gd name="connsiteX5" fmla="*/ 177800 w 324908"/>
              <a:gd name="connsiteY5" fmla="*/ 279400 h 284163"/>
              <a:gd name="connsiteX6" fmla="*/ 231775 w 324908"/>
              <a:gd name="connsiteY6" fmla="*/ 282575 h 284163"/>
              <a:gd name="connsiteX7" fmla="*/ 273050 w 324908"/>
              <a:gd name="connsiteY7" fmla="*/ 273050 h 284163"/>
              <a:gd name="connsiteX8" fmla="*/ 311150 w 324908"/>
              <a:gd name="connsiteY8" fmla="*/ 250825 h 284163"/>
              <a:gd name="connsiteX9" fmla="*/ 323850 w 324908"/>
              <a:gd name="connsiteY9" fmla="*/ 200025 h 284163"/>
              <a:gd name="connsiteX10" fmla="*/ 317500 w 324908"/>
              <a:gd name="connsiteY10" fmla="*/ 155575 h 284163"/>
              <a:gd name="connsiteX11" fmla="*/ 298450 w 324908"/>
              <a:gd name="connsiteY11" fmla="*/ 133350 h 284163"/>
              <a:gd name="connsiteX12" fmla="*/ 288925 w 324908"/>
              <a:gd name="connsiteY12" fmla="*/ 117475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908" h="284163">
                <a:moveTo>
                  <a:pt x="0" y="0"/>
                </a:moveTo>
                <a:cubicBezTo>
                  <a:pt x="529" y="26193"/>
                  <a:pt x="1058" y="52387"/>
                  <a:pt x="6350" y="76200"/>
                </a:cubicBezTo>
                <a:cubicBezTo>
                  <a:pt x="11642" y="100013"/>
                  <a:pt x="21167" y="121708"/>
                  <a:pt x="31750" y="142875"/>
                </a:cubicBezTo>
                <a:cubicBezTo>
                  <a:pt x="42333" y="164042"/>
                  <a:pt x="54504" y="184679"/>
                  <a:pt x="69850" y="203200"/>
                </a:cubicBezTo>
                <a:cubicBezTo>
                  <a:pt x="85196" y="221721"/>
                  <a:pt x="105833" y="241300"/>
                  <a:pt x="123825" y="254000"/>
                </a:cubicBezTo>
                <a:cubicBezTo>
                  <a:pt x="141817" y="266700"/>
                  <a:pt x="159808" y="274638"/>
                  <a:pt x="177800" y="279400"/>
                </a:cubicBezTo>
                <a:cubicBezTo>
                  <a:pt x="195792" y="284163"/>
                  <a:pt x="215900" y="283633"/>
                  <a:pt x="231775" y="282575"/>
                </a:cubicBezTo>
                <a:cubicBezTo>
                  <a:pt x="247650" y="281517"/>
                  <a:pt x="259821" y="278342"/>
                  <a:pt x="273050" y="273050"/>
                </a:cubicBezTo>
                <a:cubicBezTo>
                  <a:pt x="286279" y="267758"/>
                  <a:pt x="302683" y="262996"/>
                  <a:pt x="311150" y="250825"/>
                </a:cubicBezTo>
                <a:cubicBezTo>
                  <a:pt x="319617" y="238654"/>
                  <a:pt x="322792" y="215900"/>
                  <a:pt x="323850" y="200025"/>
                </a:cubicBezTo>
                <a:cubicBezTo>
                  <a:pt x="324908" y="184150"/>
                  <a:pt x="321733" y="166688"/>
                  <a:pt x="317500" y="155575"/>
                </a:cubicBezTo>
                <a:cubicBezTo>
                  <a:pt x="313267" y="144463"/>
                  <a:pt x="303212" y="139700"/>
                  <a:pt x="298450" y="133350"/>
                </a:cubicBezTo>
                <a:cubicBezTo>
                  <a:pt x="293688" y="127000"/>
                  <a:pt x="288925" y="117475"/>
                  <a:pt x="288925" y="117475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051425" y="279400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>
            <a:off x="5991225" y="2689225"/>
            <a:ext cx="324908" cy="284163"/>
          </a:xfrm>
          <a:custGeom>
            <a:avLst/>
            <a:gdLst>
              <a:gd name="connsiteX0" fmla="*/ 0 w 324908"/>
              <a:gd name="connsiteY0" fmla="*/ 0 h 284163"/>
              <a:gd name="connsiteX1" fmla="*/ 6350 w 324908"/>
              <a:gd name="connsiteY1" fmla="*/ 76200 h 284163"/>
              <a:gd name="connsiteX2" fmla="*/ 31750 w 324908"/>
              <a:gd name="connsiteY2" fmla="*/ 142875 h 284163"/>
              <a:gd name="connsiteX3" fmla="*/ 69850 w 324908"/>
              <a:gd name="connsiteY3" fmla="*/ 203200 h 284163"/>
              <a:gd name="connsiteX4" fmla="*/ 123825 w 324908"/>
              <a:gd name="connsiteY4" fmla="*/ 254000 h 284163"/>
              <a:gd name="connsiteX5" fmla="*/ 177800 w 324908"/>
              <a:gd name="connsiteY5" fmla="*/ 279400 h 284163"/>
              <a:gd name="connsiteX6" fmla="*/ 231775 w 324908"/>
              <a:gd name="connsiteY6" fmla="*/ 282575 h 284163"/>
              <a:gd name="connsiteX7" fmla="*/ 273050 w 324908"/>
              <a:gd name="connsiteY7" fmla="*/ 273050 h 284163"/>
              <a:gd name="connsiteX8" fmla="*/ 311150 w 324908"/>
              <a:gd name="connsiteY8" fmla="*/ 250825 h 284163"/>
              <a:gd name="connsiteX9" fmla="*/ 323850 w 324908"/>
              <a:gd name="connsiteY9" fmla="*/ 200025 h 284163"/>
              <a:gd name="connsiteX10" fmla="*/ 317500 w 324908"/>
              <a:gd name="connsiteY10" fmla="*/ 155575 h 284163"/>
              <a:gd name="connsiteX11" fmla="*/ 298450 w 324908"/>
              <a:gd name="connsiteY11" fmla="*/ 133350 h 284163"/>
              <a:gd name="connsiteX12" fmla="*/ 288925 w 324908"/>
              <a:gd name="connsiteY12" fmla="*/ 117475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908" h="284163">
                <a:moveTo>
                  <a:pt x="0" y="0"/>
                </a:moveTo>
                <a:cubicBezTo>
                  <a:pt x="529" y="26193"/>
                  <a:pt x="1058" y="52387"/>
                  <a:pt x="6350" y="76200"/>
                </a:cubicBezTo>
                <a:cubicBezTo>
                  <a:pt x="11642" y="100013"/>
                  <a:pt x="21167" y="121708"/>
                  <a:pt x="31750" y="142875"/>
                </a:cubicBezTo>
                <a:cubicBezTo>
                  <a:pt x="42333" y="164042"/>
                  <a:pt x="54504" y="184679"/>
                  <a:pt x="69850" y="203200"/>
                </a:cubicBezTo>
                <a:cubicBezTo>
                  <a:pt x="85196" y="221721"/>
                  <a:pt x="105833" y="241300"/>
                  <a:pt x="123825" y="254000"/>
                </a:cubicBezTo>
                <a:cubicBezTo>
                  <a:pt x="141817" y="266700"/>
                  <a:pt x="159808" y="274638"/>
                  <a:pt x="177800" y="279400"/>
                </a:cubicBezTo>
                <a:cubicBezTo>
                  <a:pt x="195792" y="284163"/>
                  <a:pt x="215900" y="283633"/>
                  <a:pt x="231775" y="282575"/>
                </a:cubicBezTo>
                <a:cubicBezTo>
                  <a:pt x="247650" y="281517"/>
                  <a:pt x="259821" y="278342"/>
                  <a:pt x="273050" y="273050"/>
                </a:cubicBezTo>
                <a:cubicBezTo>
                  <a:pt x="286279" y="267758"/>
                  <a:pt x="302683" y="262996"/>
                  <a:pt x="311150" y="250825"/>
                </a:cubicBezTo>
                <a:cubicBezTo>
                  <a:pt x="319617" y="238654"/>
                  <a:pt x="322792" y="215900"/>
                  <a:pt x="323850" y="200025"/>
                </a:cubicBezTo>
                <a:cubicBezTo>
                  <a:pt x="324908" y="184150"/>
                  <a:pt x="321733" y="166688"/>
                  <a:pt x="317500" y="155575"/>
                </a:cubicBezTo>
                <a:cubicBezTo>
                  <a:pt x="313267" y="144463"/>
                  <a:pt x="303212" y="139700"/>
                  <a:pt x="298450" y="133350"/>
                </a:cubicBezTo>
                <a:cubicBezTo>
                  <a:pt x="293688" y="127000"/>
                  <a:pt x="288925" y="117475"/>
                  <a:pt x="288925" y="117475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997575" y="278447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927600" y="252412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86450" y="252412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3900" y="304482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41600" y="5324475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84600" y="484187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08500" y="4537075"/>
            <a:ext cx="34246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41" name="Freeform 40"/>
          <p:cNvSpPr/>
          <p:nvPr/>
        </p:nvSpPr>
        <p:spPr>
          <a:xfrm>
            <a:off x="3787775" y="4918075"/>
            <a:ext cx="76200" cy="95250"/>
          </a:xfrm>
          <a:custGeom>
            <a:avLst/>
            <a:gdLst>
              <a:gd name="connsiteX0" fmla="*/ 0 w 76200"/>
              <a:gd name="connsiteY0" fmla="*/ 0 h 95250"/>
              <a:gd name="connsiteX1" fmla="*/ 44450 w 76200"/>
              <a:gd name="connsiteY1" fmla="*/ 73025 h 95250"/>
              <a:gd name="connsiteX2" fmla="*/ 76200 w 76200"/>
              <a:gd name="connsiteY2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" h="95250">
                <a:moveTo>
                  <a:pt x="0" y="0"/>
                </a:moveTo>
                <a:cubicBezTo>
                  <a:pt x="15875" y="28575"/>
                  <a:pt x="31750" y="57150"/>
                  <a:pt x="44450" y="73025"/>
                </a:cubicBezTo>
                <a:cubicBezTo>
                  <a:pt x="57150" y="88900"/>
                  <a:pt x="76200" y="95250"/>
                  <a:pt x="76200" y="9525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H="1" flipV="1">
            <a:off x="4562475" y="4530725"/>
            <a:ext cx="76200" cy="95250"/>
          </a:xfrm>
          <a:custGeom>
            <a:avLst/>
            <a:gdLst>
              <a:gd name="connsiteX0" fmla="*/ 0 w 76200"/>
              <a:gd name="connsiteY0" fmla="*/ 0 h 95250"/>
              <a:gd name="connsiteX1" fmla="*/ 44450 w 76200"/>
              <a:gd name="connsiteY1" fmla="*/ 73025 h 95250"/>
              <a:gd name="connsiteX2" fmla="*/ 76200 w 76200"/>
              <a:gd name="connsiteY2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" h="95250">
                <a:moveTo>
                  <a:pt x="0" y="0"/>
                </a:moveTo>
                <a:cubicBezTo>
                  <a:pt x="15875" y="28575"/>
                  <a:pt x="31750" y="57150"/>
                  <a:pt x="44450" y="73025"/>
                </a:cubicBezTo>
                <a:cubicBezTo>
                  <a:pt x="57150" y="88900"/>
                  <a:pt x="76200" y="95250"/>
                  <a:pt x="76200" y="9525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11</a:t>
            </a:fld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425405" y="4424511"/>
            <a:ext cx="165645" cy="201464"/>
          </a:xfrm>
          <a:custGeom>
            <a:avLst/>
            <a:gdLst>
              <a:gd name="connsiteX0" fmla="*/ 127545 w 165645"/>
              <a:gd name="connsiteY0" fmla="*/ 83989 h 201464"/>
              <a:gd name="connsiteX1" fmla="*/ 146595 w 165645"/>
              <a:gd name="connsiteY1" fmla="*/ 36364 h 201464"/>
              <a:gd name="connsiteX2" fmla="*/ 114845 w 165645"/>
              <a:gd name="connsiteY2" fmla="*/ 1439 h 201464"/>
              <a:gd name="connsiteX3" fmla="*/ 41820 w 165645"/>
              <a:gd name="connsiteY3" fmla="*/ 14139 h 201464"/>
              <a:gd name="connsiteX4" fmla="*/ 545 w 165645"/>
              <a:gd name="connsiteY4" fmla="*/ 80814 h 201464"/>
              <a:gd name="connsiteX5" fmla="*/ 22770 w 165645"/>
              <a:gd name="connsiteY5" fmla="*/ 166539 h 201464"/>
              <a:gd name="connsiteX6" fmla="*/ 86270 w 165645"/>
              <a:gd name="connsiteY6" fmla="*/ 201464 h 201464"/>
              <a:gd name="connsiteX7" fmla="*/ 165645 w 165645"/>
              <a:gd name="connsiteY7" fmla="*/ 188764 h 20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45" h="201464">
                <a:moveTo>
                  <a:pt x="127545" y="83989"/>
                </a:moveTo>
                <a:cubicBezTo>
                  <a:pt x="138128" y="67055"/>
                  <a:pt x="148712" y="50122"/>
                  <a:pt x="146595" y="36364"/>
                </a:cubicBezTo>
                <a:cubicBezTo>
                  <a:pt x="144478" y="22606"/>
                  <a:pt x="132307" y="5143"/>
                  <a:pt x="114845" y="1439"/>
                </a:cubicBezTo>
                <a:cubicBezTo>
                  <a:pt x="97383" y="-2265"/>
                  <a:pt x="60870" y="910"/>
                  <a:pt x="41820" y="14139"/>
                </a:cubicBezTo>
                <a:cubicBezTo>
                  <a:pt x="22770" y="27368"/>
                  <a:pt x="3720" y="55414"/>
                  <a:pt x="545" y="80814"/>
                </a:cubicBezTo>
                <a:cubicBezTo>
                  <a:pt x="-2630" y="106214"/>
                  <a:pt x="8483" y="146431"/>
                  <a:pt x="22770" y="166539"/>
                </a:cubicBezTo>
                <a:cubicBezTo>
                  <a:pt x="37057" y="186647"/>
                  <a:pt x="62457" y="197760"/>
                  <a:pt x="86270" y="201464"/>
                </a:cubicBezTo>
                <a:lnTo>
                  <a:pt x="165645" y="188764"/>
                </a:lnTo>
              </a:path>
            </a:pathLst>
          </a:custGeom>
          <a:ln>
            <a:solidFill>
              <a:srgbClr val="37609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032242" y="3730551"/>
            <a:ext cx="2222678" cy="1802680"/>
          </a:xfrm>
          <a:custGeom>
            <a:avLst/>
            <a:gdLst>
              <a:gd name="connsiteX0" fmla="*/ 1615958 w 2222678"/>
              <a:gd name="connsiteY0" fmla="*/ 844624 h 1802680"/>
              <a:gd name="connsiteX1" fmla="*/ 1663583 w 2222678"/>
              <a:gd name="connsiteY1" fmla="*/ 777949 h 1802680"/>
              <a:gd name="connsiteX2" fmla="*/ 1679458 w 2222678"/>
              <a:gd name="connsiteY2" fmla="*/ 669999 h 1802680"/>
              <a:gd name="connsiteX3" fmla="*/ 1628658 w 2222678"/>
              <a:gd name="connsiteY3" fmla="*/ 565224 h 1802680"/>
              <a:gd name="connsiteX4" fmla="*/ 1498483 w 2222678"/>
              <a:gd name="connsiteY4" fmla="*/ 511249 h 1802680"/>
              <a:gd name="connsiteX5" fmla="*/ 1330208 w 2222678"/>
              <a:gd name="connsiteY5" fmla="*/ 558874 h 1802680"/>
              <a:gd name="connsiteX6" fmla="*/ 1228608 w 2222678"/>
              <a:gd name="connsiteY6" fmla="*/ 692224 h 1802680"/>
              <a:gd name="connsiteX7" fmla="*/ 1209558 w 2222678"/>
              <a:gd name="connsiteY7" fmla="*/ 841449 h 1802680"/>
              <a:gd name="connsiteX8" fmla="*/ 1250833 w 2222678"/>
              <a:gd name="connsiteY8" fmla="*/ 977974 h 1802680"/>
              <a:gd name="connsiteX9" fmla="*/ 1384183 w 2222678"/>
              <a:gd name="connsiteY9" fmla="*/ 1079574 h 1802680"/>
              <a:gd name="connsiteX10" fmla="*/ 1536583 w 2222678"/>
              <a:gd name="connsiteY10" fmla="*/ 1092274 h 1802680"/>
              <a:gd name="connsiteX11" fmla="*/ 1704858 w 2222678"/>
              <a:gd name="connsiteY11" fmla="*/ 1028774 h 1802680"/>
              <a:gd name="connsiteX12" fmla="*/ 1835033 w 2222678"/>
              <a:gd name="connsiteY12" fmla="*/ 850974 h 1802680"/>
              <a:gd name="connsiteX13" fmla="*/ 1850908 w 2222678"/>
              <a:gd name="connsiteY13" fmla="*/ 606499 h 1802680"/>
              <a:gd name="connsiteX14" fmla="*/ 1727083 w 2222678"/>
              <a:gd name="connsiteY14" fmla="*/ 431874 h 1802680"/>
              <a:gd name="connsiteX15" fmla="*/ 1549283 w 2222678"/>
              <a:gd name="connsiteY15" fmla="*/ 352499 h 1802680"/>
              <a:gd name="connsiteX16" fmla="*/ 1323858 w 2222678"/>
              <a:gd name="connsiteY16" fmla="*/ 384249 h 1802680"/>
              <a:gd name="connsiteX17" fmla="*/ 1146058 w 2222678"/>
              <a:gd name="connsiteY17" fmla="*/ 527124 h 1802680"/>
              <a:gd name="connsiteX18" fmla="*/ 1069858 w 2222678"/>
              <a:gd name="connsiteY18" fmla="*/ 685874 h 1802680"/>
              <a:gd name="connsiteX19" fmla="*/ 1063508 w 2222678"/>
              <a:gd name="connsiteY19" fmla="*/ 917649 h 1802680"/>
              <a:gd name="connsiteX20" fmla="*/ 1177808 w 2222678"/>
              <a:gd name="connsiteY20" fmla="*/ 1120849 h 1802680"/>
              <a:gd name="connsiteX21" fmla="*/ 1374658 w 2222678"/>
              <a:gd name="connsiteY21" fmla="*/ 1251024 h 1802680"/>
              <a:gd name="connsiteX22" fmla="*/ 1628658 w 2222678"/>
              <a:gd name="connsiteY22" fmla="*/ 1251024 h 1802680"/>
              <a:gd name="connsiteX23" fmla="*/ 1857258 w 2222678"/>
              <a:gd name="connsiteY23" fmla="*/ 1120849 h 1802680"/>
              <a:gd name="connsiteX24" fmla="*/ 1990608 w 2222678"/>
              <a:gd name="connsiteY24" fmla="*/ 920824 h 1802680"/>
              <a:gd name="connsiteX25" fmla="*/ 2028708 w 2222678"/>
              <a:gd name="connsiteY25" fmla="*/ 669999 h 1802680"/>
              <a:gd name="connsiteX26" fmla="*/ 1952508 w 2222678"/>
              <a:gd name="connsiteY26" fmla="*/ 444574 h 1802680"/>
              <a:gd name="connsiteX27" fmla="*/ 1771533 w 2222678"/>
              <a:gd name="connsiteY27" fmla="*/ 266774 h 1802680"/>
              <a:gd name="connsiteX28" fmla="*/ 1561983 w 2222678"/>
              <a:gd name="connsiteY28" fmla="*/ 190574 h 1802680"/>
              <a:gd name="connsiteX29" fmla="*/ 1260358 w 2222678"/>
              <a:gd name="connsiteY29" fmla="*/ 225499 h 1802680"/>
              <a:gd name="connsiteX30" fmla="*/ 1025408 w 2222678"/>
              <a:gd name="connsiteY30" fmla="*/ 400124 h 1802680"/>
              <a:gd name="connsiteX31" fmla="*/ 898408 w 2222678"/>
              <a:gd name="connsiteY31" fmla="*/ 695399 h 1802680"/>
              <a:gd name="connsiteX32" fmla="*/ 920633 w 2222678"/>
              <a:gd name="connsiteY32" fmla="*/ 1000199 h 1802680"/>
              <a:gd name="connsiteX33" fmla="*/ 1076208 w 2222678"/>
              <a:gd name="connsiteY33" fmla="*/ 1251024 h 1802680"/>
              <a:gd name="connsiteX34" fmla="*/ 1311158 w 2222678"/>
              <a:gd name="connsiteY34" fmla="*/ 1400249 h 1802680"/>
              <a:gd name="connsiteX35" fmla="*/ 1650883 w 2222678"/>
              <a:gd name="connsiteY35" fmla="*/ 1416124 h 1802680"/>
              <a:gd name="connsiteX36" fmla="*/ 1984258 w 2222678"/>
              <a:gd name="connsiteY36" fmla="*/ 1257374 h 1802680"/>
              <a:gd name="connsiteX37" fmla="*/ 2177933 w 2222678"/>
              <a:gd name="connsiteY37" fmla="*/ 981149 h 1802680"/>
              <a:gd name="connsiteX38" fmla="*/ 2216033 w 2222678"/>
              <a:gd name="connsiteY38" fmla="*/ 616024 h 1802680"/>
              <a:gd name="connsiteX39" fmla="*/ 2076333 w 2222678"/>
              <a:gd name="connsiteY39" fmla="*/ 273124 h 1802680"/>
              <a:gd name="connsiteX40" fmla="*/ 1800108 w 2222678"/>
              <a:gd name="connsiteY40" fmla="*/ 63574 h 1802680"/>
              <a:gd name="connsiteX41" fmla="*/ 1438158 w 2222678"/>
              <a:gd name="connsiteY41" fmla="*/ 74 h 1802680"/>
              <a:gd name="connsiteX42" fmla="*/ 1031758 w 2222678"/>
              <a:gd name="connsiteY42" fmla="*/ 54049 h 1802680"/>
              <a:gd name="connsiteX43" fmla="*/ 698383 w 2222678"/>
              <a:gd name="connsiteY43" fmla="*/ 190574 h 1802680"/>
              <a:gd name="connsiteX44" fmla="*/ 418983 w 2222678"/>
              <a:gd name="connsiteY44" fmla="*/ 377899 h 1802680"/>
              <a:gd name="connsiteX45" fmla="*/ 145933 w 2222678"/>
              <a:gd name="connsiteY45" fmla="*/ 663649 h 1802680"/>
              <a:gd name="connsiteX46" fmla="*/ 9408 w 2222678"/>
              <a:gd name="connsiteY46" fmla="*/ 965274 h 1802680"/>
              <a:gd name="connsiteX47" fmla="*/ 31633 w 2222678"/>
              <a:gd name="connsiteY47" fmla="*/ 1295474 h 1802680"/>
              <a:gd name="connsiteX48" fmla="*/ 190383 w 2222678"/>
              <a:gd name="connsiteY48" fmla="*/ 1571699 h 1802680"/>
              <a:gd name="connsiteX49" fmla="*/ 504708 w 2222678"/>
              <a:gd name="connsiteY49" fmla="*/ 1778074 h 1802680"/>
              <a:gd name="connsiteX50" fmla="*/ 850783 w 2222678"/>
              <a:gd name="connsiteY50" fmla="*/ 1787599 h 1802680"/>
              <a:gd name="connsiteX51" fmla="*/ 1104783 w 2222678"/>
              <a:gd name="connsiteY51" fmla="*/ 1676474 h 1802680"/>
              <a:gd name="connsiteX52" fmla="*/ 1263533 w 2222678"/>
              <a:gd name="connsiteY52" fmla="*/ 1508199 h 1802680"/>
              <a:gd name="connsiteX53" fmla="*/ 1298458 w 2222678"/>
              <a:gd name="connsiteY53" fmla="*/ 1438349 h 180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222678" h="1802680">
                <a:moveTo>
                  <a:pt x="1615958" y="844624"/>
                </a:moveTo>
                <a:cubicBezTo>
                  <a:pt x="1634479" y="825838"/>
                  <a:pt x="1653000" y="807053"/>
                  <a:pt x="1663583" y="777949"/>
                </a:cubicBezTo>
                <a:cubicBezTo>
                  <a:pt x="1674166" y="748845"/>
                  <a:pt x="1685279" y="705453"/>
                  <a:pt x="1679458" y="669999"/>
                </a:cubicBezTo>
                <a:cubicBezTo>
                  <a:pt x="1673637" y="634545"/>
                  <a:pt x="1658820" y="591682"/>
                  <a:pt x="1628658" y="565224"/>
                </a:cubicBezTo>
                <a:cubicBezTo>
                  <a:pt x="1598496" y="538766"/>
                  <a:pt x="1548225" y="512307"/>
                  <a:pt x="1498483" y="511249"/>
                </a:cubicBezTo>
                <a:cubicBezTo>
                  <a:pt x="1448741" y="510191"/>
                  <a:pt x="1375187" y="528711"/>
                  <a:pt x="1330208" y="558874"/>
                </a:cubicBezTo>
                <a:cubicBezTo>
                  <a:pt x="1285229" y="589036"/>
                  <a:pt x="1248716" y="645128"/>
                  <a:pt x="1228608" y="692224"/>
                </a:cubicBezTo>
                <a:cubicBezTo>
                  <a:pt x="1208500" y="739320"/>
                  <a:pt x="1205854" y="793824"/>
                  <a:pt x="1209558" y="841449"/>
                </a:cubicBezTo>
                <a:cubicBezTo>
                  <a:pt x="1213262" y="889074"/>
                  <a:pt x="1221729" y="938287"/>
                  <a:pt x="1250833" y="977974"/>
                </a:cubicBezTo>
                <a:cubicBezTo>
                  <a:pt x="1279937" y="1017661"/>
                  <a:pt x="1336558" y="1060524"/>
                  <a:pt x="1384183" y="1079574"/>
                </a:cubicBezTo>
                <a:cubicBezTo>
                  <a:pt x="1431808" y="1098624"/>
                  <a:pt x="1483137" y="1100741"/>
                  <a:pt x="1536583" y="1092274"/>
                </a:cubicBezTo>
                <a:cubicBezTo>
                  <a:pt x="1590029" y="1083807"/>
                  <a:pt x="1655116" y="1068991"/>
                  <a:pt x="1704858" y="1028774"/>
                </a:cubicBezTo>
                <a:cubicBezTo>
                  <a:pt x="1754600" y="988557"/>
                  <a:pt x="1810691" y="921353"/>
                  <a:pt x="1835033" y="850974"/>
                </a:cubicBezTo>
                <a:cubicBezTo>
                  <a:pt x="1859375" y="780595"/>
                  <a:pt x="1868900" y="676349"/>
                  <a:pt x="1850908" y="606499"/>
                </a:cubicBezTo>
                <a:cubicBezTo>
                  <a:pt x="1832916" y="536649"/>
                  <a:pt x="1777354" y="474207"/>
                  <a:pt x="1727083" y="431874"/>
                </a:cubicBezTo>
                <a:cubicBezTo>
                  <a:pt x="1676812" y="389541"/>
                  <a:pt x="1616487" y="360436"/>
                  <a:pt x="1549283" y="352499"/>
                </a:cubicBezTo>
                <a:cubicBezTo>
                  <a:pt x="1482079" y="344562"/>
                  <a:pt x="1391062" y="355145"/>
                  <a:pt x="1323858" y="384249"/>
                </a:cubicBezTo>
                <a:cubicBezTo>
                  <a:pt x="1256654" y="413353"/>
                  <a:pt x="1188391" y="476853"/>
                  <a:pt x="1146058" y="527124"/>
                </a:cubicBezTo>
                <a:cubicBezTo>
                  <a:pt x="1103725" y="577395"/>
                  <a:pt x="1083616" y="620786"/>
                  <a:pt x="1069858" y="685874"/>
                </a:cubicBezTo>
                <a:cubicBezTo>
                  <a:pt x="1056100" y="750961"/>
                  <a:pt x="1045516" y="845153"/>
                  <a:pt x="1063508" y="917649"/>
                </a:cubicBezTo>
                <a:cubicBezTo>
                  <a:pt x="1081500" y="990145"/>
                  <a:pt x="1125950" y="1065287"/>
                  <a:pt x="1177808" y="1120849"/>
                </a:cubicBezTo>
                <a:cubicBezTo>
                  <a:pt x="1229666" y="1176411"/>
                  <a:pt x="1299516" y="1229328"/>
                  <a:pt x="1374658" y="1251024"/>
                </a:cubicBezTo>
                <a:cubicBezTo>
                  <a:pt x="1449800" y="1272720"/>
                  <a:pt x="1548225" y="1272720"/>
                  <a:pt x="1628658" y="1251024"/>
                </a:cubicBezTo>
                <a:cubicBezTo>
                  <a:pt x="1709091" y="1229328"/>
                  <a:pt x="1796933" y="1175882"/>
                  <a:pt x="1857258" y="1120849"/>
                </a:cubicBezTo>
                <a:cubicBezTo>
                  <a:pt x="1917583" y="1065816"/>
                  <a:pt x="1962033" y="995966"/>
                  <a:pt x="1990608" y="920824"/>
                </a:cubicBezTo>
                <a:cubicBezTo>
                  <a:pt x="2019183" y="845682"/>
                  <a:pt x="2035058" y="749374"/>
                  <a:pt x="2028708" y="669999"/>
                </a:cubicBezTo>
                <a:cubicBezTo>
                  <a:pt x="2022358" y="590624"/>
                  <a:pt x="1995370" y="511778"/>
                  <a:pt x="1952508" y="444574"/>
                </a:cubicBezTo>
                <a:cubicBezTo>
                  <a:pt x="1909646" y="377370"/>
                  <a:pt x="1836620" y="309107"/>
                  <a:pt x="1771533" y="266774"/>
                </a:cubicBezTo>
                <a:cubicBezTo>
                  <a:pt x="1706446" y="224441"/>
                  <a:pt x="1647179" y="197453"/>
                  <a:pt x="1561983" y="190574"/>
                </a:cubicBezTo>
                <a:cubicBezTo>
                  <a:pt x="1476787" y="183695"/>
                  <a:pt x="1349787" y="190574"/>
                  <a:pt x="1260358" y="225499"/>
                </a:cubicBezTo>
                <a:cubicBezTo>
                  <a:pt x="1170929" y="260424"/>
                  <a:pt x="1085733" y="321807"/>
                  <a:pt x="1025408" y="400124"/>
                </a:cubicBezTo>
                <a:cubicBezTo>
                  <a:pt x="965083" y="478441"/>
                  <a:pt x="915870" y="595387"/>
                  <a:pt x="898408" y="695399"/>
                </a:cubicBezTo>
                <a:cubicBezTo>
                  <a:pt x="880946" y="795411"/>
                  <a:pt x="891000" y="907595"/>
                  <a:pt x="920633" y="1000199"/>
                </a:cubicBezTo>
                <a:cubicBezTo>
                  <a:pt x="950266" y="1092803"/>
                  <a:pt x="1011121" y="1184349"/>
                  <a:pt x="1076208" y="1251024"/>
                </a:cubicBezTo>
                <a:cubicBezTo>
                  <a:pt x="1141295" y="1317699"/>
                  <a:pt x="1215379" y="1372732"/>
                  <a:pt x="1311158" y="1400249"/>
                </a:cubicBezTo>
                <a:cubicBezTo>
                  <a:pt x="1406937" y="1427766"/>
                  <a:pt x="1538700" y="1439936"/>
                  <a:pt x="1650883" y="1416124"/>
                </a:cubicBezTo>
                <a:cubicBezTo>
                  <a:pt x="1763066" y="1392312"/>
                  <a:pt x="1896416" y="1329870"/>
                  <a:pt x="1984258" y="1257374"/>
                </a:cubicBezTo>
                <a:cubicBezTo>
                  <a:pt x="2072100" y="1184878"/>
                  <a:pt x="2139304" y="1088041"/>
                  <a:pt x="2177933" y="981149"/>
                </a:cubicBezTo>
                <a:cubicBezTo>
                  <a:pt x="2216562" y="874257"/>
                  <a:pt x="2232966" y="734028"/>
                  <a:pt x="2216033" y="616024"/>
                </a:cubicBezTo>
                <a:cubicBezTo>
                  <a:pt x="2199100" y="498020"/>
                  <a:pt x="2145654" y="365199"/>
                  <a:pt x="2076333" y="273124"/>
                </a:cubicBezTo>
                <a:cubicBezTo>
                  <a:pt x="2007012" y="181049"/>
                  <a:pt x="1906470" y="109082"/>
                  <a:pt x="1800108" y="63574"/>
                </a:cubicBezTo>
                <a:cubicBezTo>
                  <a:pt x="1693746" y="18066"/>
                  <a:pt x="1566216" y="1661"/>
                  <a:pt x="1438158" y="74"/>
                </a:cubicBezTo>
                <a:cubicBezTo>
                  <a:pt x="1310100" y="-1513"/>
                  <a:pt x="1155054" y="22299"/>
                  <a:pt x="1031758" y="54049"/>
                </a:cubicBezTo>
                <a:cubicBezTo>
                  <a:pt x="908462" y="85799"/>
                  <a:pt x="800512" y="136599"/>
                  <a:pt x="698383" y="190574"/>
                </a:cubicBezTo>
                <a:cubicBezTo>
                  <a:pt x="596254" y="244549"/>
                  <a:pt x="511058" y="299053"/>
                  <a:pt x="418983" y="377899"/>
                </a:cubicBezTo>
                <a:cubicBezTo>
                  <a:pt x="326908" y="456745"/>
                  <a:pt x="214195" y="565753"/>
                  <a:pt x="145933" y="663649"/>
                </a:cubicBezTo>
                <a:cubicBezTo>
                  <a:pt x="77670" y="761545"/>
                  <a:pt x="28458" y="859970"/>
                  <a:pt x="9408" y="965274"/>
                </a:cubicBezTo>
                <a:cubicBezTo>
                  <a:pt x="-9642" y="1070578"/>
                  <a:pt x="1471" y="1194403"/>
                  <a:pt x="31633" y="1295474"/>
                </a:cubicBezTo>
                <a:cubicBezTo>
                  <a:pt x="61795" y="1396545"/>
                  <a:pt x="111537" y="1491266"/>
                  <a:pt x="190383" y="1571699"/>
                </a:cubicBezTo>
                <a:cubicBezTo>
                  <a:pt x="269229" y="1652132"/>
                  <a:pt x="394641" y="1742091"/>
                  <a:pt x="504708" y="1778074"/>
                </a:cubicBezTo>
                <a:cubicBezTo>
                  <a:pt x="614775" y="1814057"/>
                  <a:pt x="750771" y="1804532"/>
                  <a:pt x="850783" y="1787599"/>
                </a:cubicBezTo>
                <a:cubicBezTo>
                  <a:pt x="950795" y="1770666"/>
                  <a:pt x="1035991" y="1723041"/>
                  <a:pt x="1104783" y="1676474"/>
                </a:cubicBezTo>
                <a:cubicBezTo>
                  <a:pt x="1173575" y="1629907"/>
                  <a:pt x="1231254" y="1547886"/>
                  <a:pt x="1263533" y="1508199"/>
                </a:cubicBezTo>
                <a:cubicBezTo>
                  <a:pt x="1295812" y="1468512"/>
                  <a:pt x="1298458" y="1438349"/>
                  <a:pt x="1298458" y="1438349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362450" y="5016500"/>
            <a:ext cx="19050" cy="79375"/>
          </a:xfrm>
          <a:custGeom>
            <a:avLst/>
            <a:gdLst>
              <a:gd name="connsiteX0" fmla="*/ 0 w 19050"/>
              <a:gd name="connsiteY0" fmla="*/ 79375 h 79375"/>
              <a:gd name="connsiteX1" fmla="*/ 19050 w 19050"/>
              <a:gd name="connsiteY1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79375">
                <a:moveTo>
                  <a:pt x="0" y="79375"/>
                </a:moveTo>
                <a:lnTo>
                  <a:pt x="19050" y="0"/>
                </a:ln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384675" y="4835525"/>
            <a:ext cx="3175" cy="101600"/>
          </a:xfrm>
          <a:custGeom>
            <a:avLst/>
            <a:gdLst>
              <a:gd name="connsiteX0" fmla="*/ 3175 w 3175"/>
              <a:gd name="connsiteY0" fmla="*/ 101600 h 101600"/>
              <a:gd name="connsiteX1" fmla="*/ 0 w 3175"/>
              <a:gd name="connsiteY1" fmla="*/ 0 h 101600"/>
              <a:gd name="connsiteX2" fmla="*/ 0 w 3175"/>
              <a:gd name="connsiteY2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" h="101600">
                <a:moveTo>
                  <a:pt x="3175" y="10160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267200" y="4543425"/>
            <a:ext cx="101600" cy="200025"/>
          </a:xfrm>
          <a:custGeom>
            <a:avLst/>
            <a:gdLst>
              <a:gd name="connsiteX0" fmla="*/ 101600 w 101600"/>
              <a:gd name="connsiteY0" fmla="*/ 200025 h 200025"/>
              <a:gd name="connsiteX1" fmla="*/ 63500 w 101600"/>
              <a:gd name="connsiteY1" fmla="*/ 92075 h 200025"/>
              <a:gd name="connsiteX2" fmla="*/ 0 w 101600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200025">
                <a:moveTo>
                  <a:pt x="101600" y="200025"/>
                </a:moveTo>
                <a:cubicBezTo>
                  <a:pt x="91016" y="162718"/>
                  <a:pt x="80433" y="125412"/>
                  <a:pt x="63500" y="92075"/>
                </a:cubicBezTo>
                <a:cubicBezTo>
                  <a:pt x="46567" y="58738"/>
                  <a:pt x="0" y="0"/>
                  <a:pt x="0" y="0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133850" y="4413250"/>
            <a:ext cx="76200" cy="63500"/>
          </a:xfrm>
          <a:custGeom>
            <a:avLst/>
            <a:gdLst>
              <a:gd name="connsiteX0" fmla="*/ 76200 w 76200"/>
              <a:gd name="connsiteY0" fmla="*/ 63500 h 63500"/>
              <a:gd name="connsiteX1" fmla="*/ 0 w 76200"/>
              <a:gd name="connsiteY1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63500">
                <a:moveTo>
                  <a:pt x="76200" y="63500"/>
                </a:moveTo>
                <a:lnTo>
                  <a:pt x="0" y="0"/>
                </a:ln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994150" y="4330700"/>
            <a:ext cx="79375" cy="38100"/>
          </a:xfrm>
          <a:custGeom>
            <a:avLst/>
            <a:gdLst>
              <a:gd name="connsiteX0" fmla="*/ 79375 w 79375"/>
              <a:gd name="connsiteY0" fmla="*/ 38100 h 38100"/>
              <a:gd name="connsiteX1" fmla="*/ 0 w 79375"/>
              <a:gd name="connsiteY1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 h="38100">
                <a:moveTo>
                  <a:pt x="79375" y="38100"/>
                </a:moveTo>
                <a:lnTo>
                  <a:pt x="0" y="0"/>
                </a:ln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240027" y="4284163"/>
            <a:ext cx="947798" cy="1079237"/>
          </a:xfrm>
          <a:custGeom>
            <a:avLst/>
            <a:gdLst>
              <a:gd name="connsiteX0" fmla="*/ 674748 w 947798"/>
              <a:gd name="connsiteY0" fmla="*/ 17962 h 1079237"/>
              <a:gd name="connsiteX1" fmla="*/ 506473 w 947798"/>
              <a:gd name="connsiteY1" fmla="*/ 2087 h 1079237"/>
              <a:gd name="connsiteX2" fmla="*/ 281048 w 947798"/>
              <a:gd name="connsiteY2" fmla="*/ 59237 h 1079237"/>
              <a:gd name="connsiteX3" fmla="*/ 90548 w 947798"/>
              <a:gd name="connsiteY3" fmla="*/ 224337 h 1079237"/>
              <a:gd name="connsiteX4" fmla="*/ 7998 w 947798"/>
              <a:gd name="connsiteY4" fmla="*/ 443412 h 1079237"/>
              <a:gd name="connsiteX5" fmla="*/ 14348 w 947798"/>
              <a:gd name="connsiteY5" fmla="*/ 652962 h 1079237"/>
              <a:gd name="connsiteX6" fmla="*/ 106423 w 947798"/>
              <a:gd name="connsiteY6" fmla="*/ 859337 h 1079237"/>
              <a:gd name="connsiteX7" fmla="*/ 277873 w 947798"/>
              <a:gd name="connsiteY7" fmla="*/ 1014912 h 1079237"/>
              <a:gd name="connsiteX8" fmla="*/ 503298 w 947798"/>
              <a:gd name="connsiteY8" fmla="*/ 1078412 h 1079237"/>
              <a:gd name="connsiteX9" fmla="*/ 700148 w 947798"/>
              <a:gd name="connsiteY9" fmla="*/ 1043487 h 1079237"/>
              <a:gd name="connsiteX10" fmla="*/ 862073 w 947798"/>
              <a:gd name="connsiteY10" fmla="*/ 938712 h 1079237"/>
              <a:gd name="connsiteX11" fmla="*/ 947798 w 947798"/>
              <a:gd name="connsiteY11" fmla="*/ 814887 h 107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7798" h="1079237">
                <a:moveTo>
                  <a:pt x="674748" y="17962"/>
                </a:moveTo>
                <a:cubicBezTo>
                  <a:pt x="623419" y="6585"/>
                  <a:pt x="572090" y="-4792"/>
                  <a:pt x="506473" y="2087"/>
                </a:cubicBezTo>
                <a:cubicBezTo>
                  <a:pt x="440856" y="8966"/>
                  <a:pt x="350369" y="22195"/>
                  <a:pt x="281048" y="59237"/>
                </a:cubicBezTo>
                <a:cubicBezTo>
                  <a:pt x="211727" y="96279"/>
                  <a:pt x="136056" y="160308"/>
                  <a:pt x="90548" y="224337"/>
                </a:cubicBezTo>
                <a:cubicBezTo>
                  <a:pt x="45040" y="288366"/>
                  <a:pt x="20698" y="371975"/>
                  <a:pt x="7998" y="443412"/>
                </a:cubicBezTo>
                <a:cubicBezTo>
                  <a:pt x="-4702" y="514849"/>
                  <a:pt x="-2056" y="583641"/>
                  <a:pt x="14348" y="652962"/>
                </a:cubicBezTo>
                <a:cubicBezTo>
                  <a:pt x="30752" y="722283"/>
                  <a:pt x="62502" y="799012"/>
                  <a:pt x="106423" y="859337"/>
                </a:cubicBezTo>
                <a:cubicBezTo>
                  <a:pt x="150344" y="919662"/>
                  <a:pt x="211727" y="978399"/>
                  <a:pt x="277873" y="1014912"/>
                </a:cubicBezTo>
                <a:cubicBezTo>
                  <a:pt x="344019" y="1051425"/>
                  <a:pt x="432919" y="1073650"/>
                  <a:pt x="503298" y="1078412"/>
                </a:cubicBezTo>
                <a:cubicBezTo>
                  <a:pt x="573677" y="1083174"/>
                  <a:pt x="640352" y="1066770"/>
                  <a:pt x="700148" y="1043487"/>
                </a:cubicBezTo>
                <a:cubicBezTo>
                  <a:pt x="759944" y="1020204"/>
                  <a:pt x="820798" y="976812"/>
                  <a:pt x="862073" y="938712"/>
                </a:cubicBezTo>
                <a:cubicBezTo>
                  <a:pt x="903348" y="900612"/>
                  <a:pt x="947798" y="814887"/>
                  <a:pt x="947798" y="814887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206875" y="4911725"/>
            <a:ext cx="12700" cy="114300"/>
          </a:xfrm>
          <a:custGeom>
            <a:avLst/>
            <a:gdLst>
              <a:gd name="connsiteX0" fmla="*/ 0 w 12700"/>
              <a:gd name="connsiteY0" fmla="*/ 114300 h 114300"/>
              <a:gd name="connsiteX1" fmla="*/ 9525 w 12700"/>
              <a:gd name="connsiteY1" fmla="*/ 57150 h 114300"/>
              <a:gd name="connsiteX2" fmla="*/ 12700 w 12700"/>
              <a:gd name="connsiteY2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" h="114300">
                <a:moveTo>
                  <a:pt x="0" y="114300"/>
                </a:moveTo>
                <a:cubicBezTo>
                  <a:pt x="3704" y="95250"/>
                  <a:pt x="7408" y="76200"/>
                  <a:pt x="9525" y="57150"/>
                </a:cubicBezTo>
                <a:cubicBezTo>
                  <a:pt x="11642" y="38100"/>
                  <a:pt x="12700" y="0"/>
                  <a:pt x="12700" y="0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124325" y="4632325"/>
            <a:ext cx="85725" cy="168275"/>
          </a:xfrm>
          <a:custGeom>
            <a:avLst/>
            <a:gdLst>
              <a:gd name="connsiteX0" fmla="*/ 85725 w 85725"/>
              <a:gd name="connsiteY0" fmla="*/ 168275 h 168275"/>
              <a:gd name="connsiteX1" fmla="*/ 57150 w 85725"/>
              <a:gd name="connsiteY1" fmla="*/ 76200 h 168275"/>
              <a:gd name="connsiteX2" fmla="*/ 0 w 85725"/>
              <a:gd name="connsiteY2" fmla="*/ 0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168275">
                <a:moveTo>
                  <a:pt x="85725" y="168275"/>
                </a:moveTo>
                <a:cubicBezTo>
                  <a:pt x="78581" y="136260"/>
                  <a:pt x="71437" y="104246"/>
                  <a:pt x="57150" y="76200"/>
                </a:cubicBezTo>
                <a:cubicBezTo>
                  <a:pt x="42862" y="48154"/>
                  <a:pt x="0" y="0"/>
                  <a:pt x="0" y="0"/>
                </a:cubicBezTo>
              </a:path>
            </a:pathLst>
          </a:custGeom>
          <a:ln>
            <a:solidFill>
              <a:srgbClr val="37609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959225" y="4495800"/>
            <a:ext cx="92075" cy="60325"/>
          </a:xfrm>
          <a:custGeom>
            <a:avLst/>
            <a:gdLst>
              <a:gd name="connsiteX0" fmla="*/ 92075 w 92075"/>
              <a:gd name="connsiteY0" fmla="*/ 60325 h 60325"/>
              <a:gd name="connsiteX1" fmla="*/ 0 w 92075"/>
              <a:gd name="connsiteY1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075" h="60325">
                <a:moveTo>
                  <a:pt x="92075" y="60325"/>
                </a:moveTo>
                <a:lnTo>
                  <a:pt x="0" y="0"/>
                </a:ln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400237" y="4449774"/>
            <a:ext cx="654517" cy="735201"/>
          </a:xfrm>
          <a:custGeom>
            <a:avLst/>
            <a:gdLst>
              <a:gd name="connsiteX0" fmla="*/ 479613 w 654517"/>
              <a:gd name="connsiteY0" fmla="*/ 14276 h 735201"/>
              <a:gd name="connsiteX1" fmla="*/ 355788 w 654517"/>
              <a:gd name="connsiteY1" fmla="*/ 1576 h 735201"/>
              <a:gd name="connsiteX2" fmla="*/ 200213 w 654517"/>
              <a:gd name="connsiteY2" fmla="*/ 46026 h 735201"/>
              <a:gd name="connsiteX3" fmla="*/ 54163 w 654517"/>
              <a:gd name="connsiteY3" fmla="*/ 176201 h 735201"/>
              <a:gd name="connsiteX4" fmla="*/ 188 w 654517"/>
              <a:gd name="connsiteY4" fmla="*/ 363526 h 735201"/>
              <a:gd name="connsiteX5" fmla="*/ 41463 w 654517"/>
              <a:gd name="connsiteY5" fmla="*/ 547676 h 735201"/>
              <a:gd name="connsiteX6" fmla="*/ 165288 w 654517"/>
              <a:gd name="connsiteY6" fmla="*/ 684201 h 735201"/>
              <a:gd name="connsiteX7" fmla="*/ 343088 w 654517"/>
              <a:gd name="connsiteY7" fmla="*/ 735001 h 735201"/>
              <a:gd name="connsiteX8" fmla="*/ 536763 w 654517"/>
              <a:gd name="connsiteY8" fmla="*/ 696901 h 735201"/>
              <a:gd name="connsiteX9" fmla="*/ 638363 w 654517"/>
              <a:gd name="connsiteY9" fmla="*/ 582601 h 735201"/>
              <a:gd name="connsiteX10" fmla="*/ 654238 w 654517"/>
              <a:gd name="connsiteY10" fmla="*/ 534976 h 73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517" h="735201">
                <a:moveTo>
                  <a:pt x="479613" y="14276"/>
                </a:moveTo>
                <a:cubicBezTo>
                  <a:pt x="440984" y="5280"/>
                  <a:pt x="402355" y="-3716"/>
                  <a:pt x="355788" y="1576"/>
                </a:cubicBezTo>
                <a:cubicBezTo>
                  <a:pt x="309221" y="6868"/>
                  <a:pt x="250484" y="16922"/>
                  <a:pt x="200213" y="46026"/>
                </a:cubicBezTo>
                <a:cubicBezTo>
                  <a:pt x="149942" y="75130"/>
                  <a:pt x="87500" y="123284"/>
                  <a:pt x="54163" y="176201"/>
                </a:cubicBezTo>
                <a:cubicBezTo>
                  <a:pt x="20826" y="229118"/>
                  <a:pt x="2305" y="301614"/>
                  <a:pt x="188" y="363526"/>
                </a:cubicBezTo>
                <a:cubicBezTo>
                  <a:pt x="-1929" y="425438"/>
                  <a:pt x="13946" y="494230"/>
                  <a:pt x="41463" y="547676"/>
                </a:cubicBezTo>
                <a:cubicBezTo>
                  <a:pt x="68980" y="601122"/>
                  <a:pt x="115017" y="652980"/>
                  <a:pt x="165288" y="684201"/>
                </a:cubicBezTo>
                <a:cubicBezTo>
                  <a:pt x="215559" y="715422"/>
                  <a:pt x="281176" y="732884"/>
                  <a:pt x="343088" y="735001"/>
                </a:cubicBezTo>
                <a:cubicBezTo>
                  <a:pt x="405000" y="737118"/>
                  <a:pt x="487551" y="722301"/>
                  <a:pt x="536763" y="696901"/>
                </a:cubicBezTo>
                <a:cubicBezTo>
                  <a:pt x="585975" y="671501"/>
                  <a:pt x="618784" y="609588"/>
                  <a:pt x="638363" y="582601"/>
                </a:cubicBezTo>
                <a:cubicBezTo>
                  <a:pt x="657942" y="555614"/>
                  <a:pt x="654238" y="534976"/>
                  <a:pt x="654238" y="534976"/>
                </a:cubicBezTo>
              </a:path>
            </a:pathLst>
          </a:custGeom>
          <a:ln>
            <a:solidFill>
              <a:srgbClr val="37609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981450" y="4695825"/>
            <a:ext cx="79375" cy="174625"/>
          </a:xfrm>
          <a:custGeom>
            <a:avLst/>
            <a:gdLst>
              <a:gd name="connsiteX0" fmla="*/ 79375 w 79375"/>
              <a:gd name="connsiteY0" fmla="*/ 174625 h 174625"/>
              <a:gd name="connsiteX1" fmla="*/ 60325 w 79375"/>
              <a:gd name="connsiteY1" fmla="*/ 82550 h 174625"/>
              <a:gd name="connsiteX2" fmla="*/ 19050 w 79375"/>
              <a:gd name="connsiteY2" fmla="*/ 22225 h 174625"/>
              <a:gd name="connsiteX3" fmla="*/ 0 w 79375"/>
              <a:gd name="connsiteY3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75" h="174625">
                <a:moveTo>
                  <a:pt x="79375" y="174625"/>
                </a:moveTo>
                <a:cubicBezTo>
                  <a:pt x="74877" y="141287"/>
                  <a:pt x="70379" y="107950"/>
                  <a:pt x="60325" y="82550"/>
                </a:cubicBezTo>
                <a:cubicBezTo>
                  <a:pt x="50271" y="57150"/>
                  <a:pt x="29104" y="35983"/>
                  <a:pt x="19050" y="22225"/>
                </a:cubicBezTo>
                <a:cubicBezTo>
                  <a:pt x="8996" y="8467"/>
                  <a:pt x="0" y="0"/>
                  <a:pt x="0" y="0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583956" y="4616234"/>
            <a:ext cx="299069" cy="382274"/>
          </a:xfrm>
          <a:custGeom>
            <a:avLst/>
            <a:gdLst>
              <a:gd name="connsiteX0" fmla="*/ 299069 w 299069"/>
              <a:gd name="connsiteY0" fmla="*/ 25616 h 382274"/>
              <a:gd name="connsiteX1" fmla="*/ 197469 w 299069"/>
              <a:gd name="connsiteY1" fmla="*/ 216 h 382274"/>
              <a:gd name="connsiteX2" fmla="*/ 64119 w 299069"/>
              <a:gd name="connsiteY2" fmla="*/ 38316 h 382274"/>
              <a:gd name="connsiteX3" fmla="*/ 619 w 299069"/>
              <a:gd name="connsiteY3" fmla="*/ 174841 h 382274"/>
              <a:gd name="connsiteX4" fmla="*/ 38719 w 299069"/>
              <a:gd name="connsiteY4" fmla="*/ 320891 h 382274"/>
              <a:gd name="connsiteX5" fmla="*/ 146669 w 299069"/>
              <a:gd name="connsiteY5" fmla="*/ 378041 h 382274"/>
              <a:gd name="connsiteX6" fmla="*/ 219694 w 299069"/>
              <a:gd name="connsiteY6" fmla="*/ 378041 h 382274"/>
              <a:gd name="connsiteX7" fmla="*/ 219694 w 299069"/>
              <a:gd name="connsiteY7" fmla="*/ 378041 h 38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069" h="382274">
                <a:moveTo>
                  <a:pt x="299069" y="25616"/>
                </a:moveTo>
                <a:cubicBezTo>
                  <a:pt x="267848" y="11857"/>
                  <a:pt x="236627" y="-1901"/>
                  <a:pt x="197469" y="216"/>
                </a:cubicBezTo>
                <a:cubicBezTo>
                  <a:pt x="158311" y="2333"/>
                  <a:pt x="96927" y="9212"/>
                  <a:pt x="64119" y="38316"/>
                </a:cubicBezTo>
                <a:cubicBezTo>
                  <a:pt x="31311" y="67420"/>
                  <a:pt x="4852" y="127745"/>
                  <a:pt x="619" y="174841"/>
                </a:cubicBezTo>
                <a:cubicBezTo>
                  <a:pt x="-3614" y="221937"/>
                  <a:pt x="14377" y="287024"/>
                  <a:pt x="38719" y="320891"/>
                </a:cubicBezTo>
                <a:cubicBezTo>
                  <a:pt x="63061" y="354758"/>
                  <a:pt x="116507" y="368516"/>
                  <a:pt x="146669" y="378041"/>
                </a:cubicBezTo>
                <a:cubicBezTo>
                  <a:pt x="176831" y="387566"/>
                  <a:pt x="219694" y="378041"/>
                  <a:pt x="219694" y="378041"/>
                </a:cubicBezTo>
                <a:lnTo>
                  <a:pt x="219694" y="378041"/>
                </a:lnTo>
              </a:path>
            </a:pathLst>
          </a:custGeom>
          <a:ln>
            <a:solidFill>
              <a:srgbClr val="37609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718980" y="4800588"/>
            <a:ext cx="147171" cy="142887"/>
          </a:xfrm>
          <a:custGeom>
            <a:avLst/>
            <a:gdLst>
              <a:gd name="connsiteX0" fmla="*/ 141820 w 147171"/>
              <a:gd name="connsiteY0" fmla="*/ 142887 h 142887"/>
              <a:gd name="connsiteX1" fmla="*/ 144995 w 147171"/>
              <a:gd name="connsiteY1" fmla="*/ 82562 h 142887"/>
              <a:gd name="connsiteX2" fmla="*/ 113245 w 147171"/>
              <a:gd name="connsiteY2" fmla="*/ 25412 h 142887"/>
              <a:gd name="connsiteX3" fmla="*/ 56095 w 147171"/>
              <a:gd name="connsiteY3" fmla="*/ 3187 h 142887"/>
              <a:gd name="connsiteX4" fmla="*/ 24345 w 147171"/>
              <a:gd name="connsiteY4" fmla="*/ 3187 h 142887"/>
              <a:gd name="connsiteX5" fmla="*/ 5295 w 147171"/>
              <a:gd name="connsiteY5" fmla="*/ 31762 h 142887"/>
              <a:gd name="connsiteX6" fmla="*/ 2120 w 147171"/>
              <a:gd name="connsiteY6" fmla="*/ 66687 h 142887"/>
              <a:gd name="connsiteX7" fmla="*/ 33870 w 147171"/>
              <a:gd name="connsiteY7" fmla="*/ 98437 h 1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171" h="142887">
                <a:moveTo>
                  <a:pt x="141820" y="142887"/>
                </a:moveTo>
                <a:cubicBezTo>
                  <a:pt x="145788" y="122514"/>
                  <a:pt x="149757" y="102141"/>
                  <a:pt x="144995" y="82562"/>
                </a:cubicBezTo>
                <a:cubicBezTo>
                  <a:pt x="140233" y="62983"/>
                  <a:pt x="128062" y="38641"/>
                  <a:pt x="113245" y="25412"/>
                </a:cubicBezTo>
                <a:cubicBezTo>
                  <a:pt x="98428" y="12183"/>
                  <a:pt x="70912" y="6891"/>
                  <a:pt x="56095" y="3187"/>
                </a:cubicBezTo>
                <a:cubicBezTo>
                  <a:pt x="41278" y="-517"/>
                  <a:pt x="32812" y="-1576"/>
                  <a:pt x="24345" y="3187"/>
                </a:cubicBezTo>
                <a:cubicBezTo>
                  <a:pt x="15878" y="7950"/>
                  <a:pt x="8999" y="21179"/>
                  <a:pt x="5295" y="31762"/>
                </a:cubicBezTo>
                <a:cubicBezTo>
                  <a:pt x="1591" y="42345"/>
                  <a:pt x="-2642" y="55575"/>
                  <a:pt x="2120" y="66687"/>
                </a:cubicBezTo>
                <a:cubicBezTo>
                  <a:pt x="6882" y="77799"/>
                  <a:pt x="33870" y="98437"/>
                  <a:pt x="33870" y="98437"/>
                </a:cubicBezTo>
              </a:path>
            </a:pathLst>
          </a:custGeom>
          <a:ln>
            <a:solidFill>
              <a:srgbClr val="37609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3746500" y="487362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505325" y="45021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8800" y="2588683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4650" y="3684058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12</a:t>
            </a:fld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381500" y="2940345"/>
            <a:ext cx="1241189" cy="816164"/>
          </a:xfrm>
          <a:custGeom>
            <a:avLst/>
            <a:gdLst>
              <a:gd name="connsiteX0" fmla="*/ 0 w 1241189"/>
              <a:gd name="connsiteY0" fmla="*/ 92838 h 816164"/>
              <a:gd name="connsiteX1" fmla="*/ 158750 w 1241189"/>
              <a:gd name="connsiteY1" fmla="*/ 29338 h 816164"/>
              <a:gd name="connsiteX2" fmla="*/ 307975 w 1241189"/>
              <a:gd name="connsiteY2" fmla="*/ 763 h 816164"/>
              <a:gd name="connsiteX3" fmla="*/ 441325 w 1241189"/>
              <a:gd name="connsiteY3" fmla="*/ 13463 h 816164"/>
              <a:gd name="connsiteX4" fmla="*/ 527050 w 1241189"/>
              <a:gd name="connsiteY4" fmla="*/ 67438 h 816164"/>
              <a:gd name="connsiteX5" fmla="*/ 574675 w 1241189"/>
              <a:gd name="connsiteY5" fmla="*/ 194438 h 816164"/>
              <a:gd name="connsiteX6" fmla="*/ 558800 w 1241189"/>
              <a:gd name="connsiteY6" fmla="*/ 343663 h 816164"/>
              <a:gd name="connsiteX7" fmla="*/ 482600 w 1241189"/>
              <a:gd name="connsiteY7" fmla="*/ 477013 h 816164"/>
              <a:gd name="connsiteX8" fmla="*/ 361950 w 1241189"/>
              <a:gd name="connsiteY8" fmla="*/ 591313 h 816164"/>
              <a:gd name="connsiteX9" fmla="*/ 266700 w 1241189"/>
              <a:gd name="connsiteY9" fmla="*/ 635763 h 816164"/>
              <a:gd name="connsiteX10" fmla="*/ 174625 w 1241189"/>
              <a:gd name="connsiteY10" fmla="*/ 632588 h 816164"/>
              <a:gd name="connsiteX11" fmla="*/ 127000 w 1241189"/>
              <a:gd name="connsiteY11" fmla="*/ 543688 h 816164"/>
              <a:gd name="connsiteX12" fmla="*/ 165100 w 1241189"/>
              <a:gd name="connsiteY12" fmla="*/ 394463 h 816164"/>
              <a:gd name="connsiteX13" fmla="*/ 247650 w 1241189"/>
              <a:gd name="connsiteY13" fmla="*/ 261113 h 816164"/>
              <a:gd name="connsiteX14" fmla="*/ 361950 w 1241189"/>
              <a:gd name="connsiteY14" fmla="*/ 159513 h 816164"/>
              <a:gd name="connsiteX15" fmla="*/ 520700 w 1241189"/>
              <a:gd name="connsiteY15" fmla="*/ 92838 h 816164"/>
              <a:gd name="connsiteX16" fmla="*/ 635000 w 1241189"/>
              <a:gd name="connsiteY16" fmla="*/ 96013 h 816164"/>
              <a:gd name="connsiteX17" fmla="*/ 723900 w 1241189"/>
              <a:gd name="connsiteY17" fmla="*/ 162688 h 816164"/>
              <a:gd name="connsiteX18" fmla="*/ 762000 w 1241189"/>
              <a:gd name="connsiteY18" fmla="*/ 270638 h 816164"/>
              <a:gd name="connsiteX19" fmla="*/ 752475 w 1241189"/>
              <a:gd name="connsiteY19" fmla="*/ 410338 h 816164"/>
              <a:gd name="connsiteX20" fmla="*/ 701675 w 1241189"/>
              <a:gd name="connsiteY20" fmla="*/ 521463 h 816164"/>
              <a:gd name="connsiteX21" fmla="*/ 612775 w 1241189"/>
              <a:gd name="connsiteY21" fmla="*/ 629413 h 816164"/>
              <a:gd name="connsiteX22" fmla="*/ 520700 w 1241189"/>
              <a:gd name="connsiteY22" fmla="*/ 692913 h 816164"/>
              <a:gd name="connsiteX23" fmla="*/ 415925 w 1241189"/>
              <a:gd name="connsiteY23" fmla="*/ 696088 h 816164"/>
              <a:gd name="connsiteX24" fmla="*/ 377825 w 1241189"/>
              <a:gd name="connsiteY24" fmla="*/ 626238 h 816164"/>
              <a:gd name="connsiteX25" fmla="*/ 425450 w 1241189"/>
              <a:gd name="connsiteY25" fmla="*/ 467488 h 816164"/>
              <a:gd name="connsiteX26" fmla="*/ 517525 w 1241189"/>
              <a:gd name="connsiteY26" fmla="*/ 343663 h 816164"/>
              <a:gd name="connsiteX27" fmla="*/ 635000 w 1241189"/>
              <a:gd name="connsiteY27" fmla="*/ 261113 h 816164"/>
              <a:gd name="connsiteX28" fmla="*/ 768350 w 1241189"/>
              <a:gd name="connsiteY28" fmla="*/ 242063 h 816164"/>
              <a:gd name="connsiteX29" fmla="*/ 873125 w 1241189"/>
              <a:gd name="connsiteY29" fmla="*/ 299213 h 816164"/>
              <a:gd name="connsiteX30" fmla="*/ 914400 w 1241189"/>
              <a:gd name="connsiteY30" fmla="*/ 416688 h 816164"/>
              <a:gd name="connsiteX31" fmla="*/ 879475 w 1241189"/>
              <a:gd name="connsiteY31" fmla="*/ 578613 h 816164"/>
              <a:gd name="connsiteX32" fmla="*/ 796925 w 1241189"/>
              <a:gd name="connsiteY32" fmla="*/ 699263 h 816164"/>
              <a:gd name="connsiteX33" fmla="*/ 685800 w 1241189"/>
              <a:gd name="connsiteY33" fmla="*/ 743713 h 816164"/>
              <a:gd name="connsiteX34" fmla="*/ 619125 w 1241189"/>
              <a:gd name="connsiteY34" fmla="*/ 699263 h 816164"/>
              <a:gd name="connsiteX35" fmla="*/ 638175 w 1241189"/>
              <a:gd name="connsiteY35" fmla="*/ 562738 h 816164"/>
              <a:gd name="connsiteX36" fmla="*/ 723900 w 1241189"/>
              <a:gd name="connsiteY36" fmla="*/ 448438 h 816164"/>
              <a:gd name="connsiteX37" fmla="*/ 854075 w 1241189"/>
              <a:gd name="connsiteY37" fmla="*/ 381763 h 816164"/>
              <a:gd name="connsiteX38" fmla="*/ 971550 w 1241189"/>
              <a:gd name="connsiteY38" fmla="*/ 397638 h 816164"/>
              <a:gd name="connsiteX39" fmla="*/ 1041400 w 1241189"/>
              <a:gd name="connsiteY39" fmla="*/ 473838 h 816164"/>
              <a:gd name="connsiteX40" fmla="*/ 1054100 w 1241189"/>
              <a:gd name="connsiteY40" fmla="*/ 559563 h 816164"/>
              <a:gd name="connsiteX41" fmla="*/ 1025525 w 1241189"/>
              <a:gd name="connsiteY41" fmla="*/ 673863 h 816164"/>
              <a:gd name="connsiteX42" fmla="*/ 958850 w 1241189"/>
              <a:gd name="connsiteY42" fmla="*/ 765938 h 816164"/>
              <a:gd name="connsiteX43" fmla="*/ 879475 w 1241189"/>
              <a:gd name="connsiteY43" fmla="*/ 791338 h 816164"/>
              <a:gd name="connsiteX44" fmla="*/ 825500 w 1241189"/>
              <a:gd name="connsiteY44" fmla="*/ 750063 h 816164"/>
              <a:gd name="connsiteX45" fmla="*/ 869950 w 1241189"/>
              <a:gd name="connsiteY45" fmla="*/ 623063 h 816164"/>
              <a:gd name="connsiteX46" fmla="*/ 971550 w 1241189"/>
              <a:gd name="connsiteY46" fmla="*/ 540513 h 816164"/>
              <a:gd name="connsiteX47" fmla="*/ 1066800 w 1241189"/>
              <a:gd name="connsiteY47" fmla="*/ 521463 h 816164"/>
              <a:gd name="connsiteX48" fmla="*/ 1152525 w 1241189"/>
              <a:gd name="connsiteY48" fmla="*/ 584963 h 816164"/>
              <a:gd name="connsiteX49" fmla="*/ 1136650 w 1241189"/>
              <a:gd name="connsiteY49" fmla="*/ 734188 h 816164"/>
              <a:gd name="connsiteX50" fmla="*/ 1092200 w 1241189"/>
              <a:gd name="connsiteY50" fmla="*/ 791338 h 816164"/>
              <a:gd name="connsiteX51" fmla="*/ 1060450 w 1241189"/>
              <a:gd name="connsiteY51" fmla="*/ 813563 h 816164"/>
              <a:gd name="connsiteX52" fmla="*/ 1025525 w 1241189"/>
              <a:gd name="connsiteY52" fmla="*/ 810388 h 816164"/>
              <a:gd name="connsiteX53" fmla="*/ 1016000 w 1241189"/>
              <a:gd name="connsiteY53" fmla="*/ 765938 h 816164"/>
              <a:gd name="connsiteX54" fmla="*/ 1047750 w 1241189"/>
              <a:gd name="connsiteY54" fmla="*/ 692913 h 816164"/>
              <a:gd name="connsiteX55" fmla="*/ 1114425 w 1241189"/>
              <a:gd name="connsiteY55" fmla="*/ 651638 h 816164"/>
              <a:gd name="connsiteX56" fmla="*/ 1196975 w 1241189"/>
              <a:gd name="connsiteY56" fmla="*/ 654813 h 816164"/>
              <a:gd name="connsiteX57" fmla="*/ 1238250 w 1241189"/>
              <a:gd name="connsiteY57" fmla="*/ 708788 h 816164"/>
              <a:gd name="connsiteX58" fmla="*/ 1235075 w 1241189"/>
              <a:gd name="connsiteY58" fmla="*/ 762763 h 816164"/>
              <a:gd name="connsiteX59" fmla="*/ 1212850 w 1241189"/>
              <a:gd name="connsiteY59" fmla="*/ 807213 h 81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41189" h="816164">
                <a:moveTo>
                  <a:pt x="0" y="92838"/>
                </a:moveTo>
                <a:cubicBezTo>
                  <a:pt x="53710" y="68761"/>
                  <a:pt x="107421" y="44684"/>
                  <a:pt x="158750" y="29338"/>
                </a:cubicBezTo>
                <a:cubicBezTo>
                  <a:pt x="210079" y="13992"/>
                  <a:pt x="260879" y="3409"/>
                  <a:pt x="307975" y="763"/>
                </a:cubicBezTo>
                <a:cubicBezTo>
                  <a:pt x="355071" y="-1883"/>
                  <a:pt x="404813" y="2351"/>
                  <a:pt x="441325" y="13463"/>
                </a:cubicBezTo>
                <a:cubicBezTo>
                  <a:pt x="477837" y="24575"/>
                  <a:pt x="504825" y="37276"/>
                  <a:pt x="527050" y="67438"/>
                </a:cubicBezTo>
                <a:cubicBezTo>
                  <a:pt x="549275" y="97600"/>
                  <a:pt x="569383" y="148401"/>
                  <a:pt x="574675" y="194438"/>
                </a:cubicBezTo>
                <a:cubicBezTo>
                  <a:pt x="579967" y="240476"/>
                  <a:pt x="574146" y="296567"/>
                  <a:pt x="558800" y="343663"/>
                </a:cubicBezTo>
                <a:cubicBezTo>
                  <a:pt x="543454" y="390759"/>
                  <a:pt x="515408" y="435738"/>
                  <a:pt x="482600" y="477013"/>
                </a:cubicBezTo>
                <a:cubicBezTo>
                  <a:pt x="449792" y="518288"/>
                  <a:pt x="397933" y="564855"/>
                  <a:pt x="361950" y="591313"/>
                </a:cubicBezTo>
                <a:cubicBezTo>
                  <a:pt x="325967" y="617771"/>
                  <a:pt x="297921" y="628884"/>
                  <a:pt x="266700" y="635763"/>
                </a:cubicBezTo>
                <a:cubicBezTo>
                  <a:pt x="235479" y="642642"/>
                  <a:pt x="197908" y="647934"/>
                  <a:pt x="174625" y="632588"/>
                </a:cubicBezTo>
                <a:cubicBezTo>
                  <a:pt x="151342" y="617242"/>
                  <a:pt x="128587" y="583375"/>
                  <a:pt x="127000" y="543688"/>
                </a:cubicBezTo>
                <a:cubicBezTo>
                  <a:pt x="125413" y="504001"/>
                  <a:pt x="144992" y="441559"/>
                  <a:pt x="165100" y="394463"/>
                </a:cubicBezTo>
                <a:cubicBezTo>
                  <a:pt x="185208" y="347367"/>
                  <a:pt x="214842" y="300271"/>
                  <a:pt x="247650" y="261113"/>
                </a:cubicBezTo>
                <a:cubicBezTo>
                  <a:pt x="280458" y="221955"/>
                  <a:pt x="316442" y="187559"/>
                  <a:pt x="361950" y="159513"/>
                </a:cubicBezTo>
                <a:cubicBezTo>
                  <a:pt x="407458" y="131467"/>
                  <a:pt x="475192" y="103421"/>
                  <a:pt x="520700" y="92838"/>
                </a:cubicBezTo>
                <a:cubicBezTo>
                  <a:pt x="566208" y="82255"/>
                  <a:pt x="601133" y="84371"/>
                  <a:pt x="635000" y="96013"/>
                </a:cubicBezTo>
                <a:cubicBezTo>
                  <a:pt x="668867" y="107655"/>
                  <a:pt x="702733" y="133584"/>
                  <a:pt x="723900" y="162688"/>
                </a:cubicBezTo>
                <a:cubicBezTo>
                  <a:pt x="745067" y="191792"/>
                  <a:pt x="757238" y="229363"/>
                  <a:pt x="762000" y="270638"/>
                </a:cubicBezTo>
                <a:cubicBezTo>
                  <a:pt x="766762" y="311913"/>
                  <a:pt x="762529" y="368534"/>
                  <a:pt x="752475" y="410338"/>
                </a:cubicBezTo>
                <a:cubicBezTo>
                  <a:pt x="742421" y="452142"/>
                  <a:pt x="724958" y="484951"/>
                  <a:pt x="701675" y="521463"/>
                </a:cubicBezTo>
                <a:cubicBezTo>
                  <a:pt x="678392" y="557976"/>
                  <a:pt x="642937" y="600838"/>
                  <a:pt x="612775" y="629413"/>
                </a:cubicBezTo>
                <a:cubicBezTo>
                  <a:pt x="582613" y="657988"/>
                  <a:pt x="553508" y="681801"/>
                  <a:pt x="520700" y="692913"/>
                </a:cubicBezTo>
                <a:cubicBezTo>
                  <a:pt x="487892" y="704026"/>
                  <a:pt x="439738" y="707201"/>
                  <a:pt x="415925" y="696088"/>
                </a:cubicBezTo>
                <a:cubicBezTo>
                  <a:pt x="392113" y="684976"/>
                  <a:pt x="376237" y="664338"/>
                  <a:pt x="377825" y="626238"/>
                </a:cubicBezTo>
                <a:cubicBezTo>
                  <a:pt x="379413" y="588138"/>
                  <a:pt x="402167" y="514584"/>
                  <a:pt x="425450" y="467488"/>
                </a:cubicBezTo>
                <a:cubicBezTo>
                  <a:pt x="448733" y="420392"/>
                  <a:pt x="482600" y="378059"/>
                  <a:pt x="517525" y="343663"/>
                </a:cubicBezTo>
                <a:cubicBezTo>
                  <a:pt x="552450" y="309267"/>
                  <a:pt x="593196" y="278046"/>
                  <a:pt x="635000" y="261113"/>
                </a:cubicBezTo>
                <a:cubicBezTo>
                  <a:pt x="676804" y="244180"/>
                  <a:pt x="728663" y="235713"/>
                  <a:pt x="768350" y="242063"/>
                </a:cubicBezTo>
                <a:cubicBezTo>
                  <a:pt x="808037" y="248413"/>
                  <a:pt x="848783" y="270109"/>
                  <a:pt x="873125" y="299213"/>
                </a:cubicBezTo>
                <a:cubicBezTo>
                  <a:pt x="897467" y="328317"/>
                  <a:pt x="913342" y="370121"/>
                  <a:pt x="914400" y="416688"/>
                </a:cubicBezTo>
                <a:cubicBezTo>
                  <a:pt x="915458" y="463255"/>
                  <a:pt x="899054" y="531517"/>
                  <a:pt x="879475" y="578613"/>
                </a:cubicBezTo>
                <a:cubicBezTo>
                  <a:pt x="859896" y="625709"/>
                  <a:pt x="829204" y="671746"/>
                  <a:pt x="796925" y="699263"/>
                </a:cubicBezTo>
                <a:cubicBezTo>
                  <a:pt x="764646" y="726780"/>
                  <a:pt x="715433" y="743713"/>
                  <a:pt x="685800" y="743713"/>
                </a:cubicBezTo>
                <a:cubicBezTo>
                  <a:pt x="656167" y="743713"/>
                  <a:pt x="627063" y="729426"/>
                  <a:pt x="619125" y="699263"/>
                </a:cubicBezTo>
                <a:cubicBezTo>
                  <a:pt x="611187" y="669100"/>
                  <a:pt x="620713" y="604542"/>
                  <a:pt x="638175" y="562738"/>
                </a:cubicBezTo>
                <a:cubicBezTo>
                  <a:pt x="655637" y="520934"/>
                  <a:pt x="687917" y="478601"/>
                  <a:pt x="723900" y="448438"/>
                </a:cubicBezTo>
                <a:cubicBezTo>
                  <a:pt x="759883" y="418275"/>
                  <a:pt x="812800" y="390230"/>
                  <a:pt x="854075" y="381763"/>
                </a:cubicBezTo>
                <a:cubicBezTo>
                  <a:pt x="895350" y="373296"/>
                  <a:pt x="940329" y="382292"/>
                  <a:pt x="971550" y="397638"/>
                </a:cubicBezTo>
                <a:cubicBezTo>
                  <a:pt x="1002771" y="412984"/>
                  <a:pt x="1027642" y="446851"/>
                  <a:pt x="1041400" y="473838"/>
                </a:cubicBezTo>
                <a:cubicBezTo>
                  <a:pt x="1055158" y="500826"/>
                  <a:pt x="1056746" y="526226"/>
                  <a:pt x="1054100" y="559563"/>
                </a:cubicBezTo>
                <a:cubicBezTo>
                  <a:pt x="1051454" y="592901"/>
                  <a:pt x="1041400" y="639467"/>
                  <a:pt x="1025525" y="673863"/>
                </a:cubicBezTo>
                <a:cubicBezTo>
                  <a:pt x="1009650" y="708259"/>
                  <a:pt x="983192" y="746359"/>
                  <a:pt x="958850" y="765938"/>
                </a:cubicBezTo>
                <a:cubicBezTo>
                  <a:pt x="934508" y="785517"/>
                  <a:pt x="901700" y="793984"/>
                  <a:pt x="879475" y="791338"/>
                </a:cubicBezTo>
                <a:cubicBezTo>
                  <a:pt x="857250" y="788692"/>
                  <a:pt x="827087" y="778109"/>
                  <a:pt x="825500" y="750063"/>
                </a:cubicBezTo>
                <a:cubicBezTo>
                  <a:pt x="823913" y="722017"/>
                  <a:pt x="845608" y="657988"/>
                  <a:pt x="869950" y="623063"/>
                </a:cubicBezTo>
                <a:cubicBezTo>
                  <a:pt x="894292" y="588138"/>
                  <a:pt x="938742" y="557446"/>
                  <a:pt x="971550" y="540513"/>
                </a:cubicBezTo>
                <a:cubicBezTo>
                  <a:pt x="1004358" y="523580"/>
                  <a:pt x="1036638" y="514055"/>
                  <a:pt x="1066800" y="521463"/>
                </a:cubicBezTo>
                <a:cubicBezTo>
                  <a:pt x="1096962" y="528871"/>
                  <a:pt x="1140883" y="549509"/>
                  <a:pt x="1152525" y="584963"/>
                </a:cubicBezTo>
                <a:cubicBezTo>
                  <a:pt x="1164167" y="620417"/>
                  <a:pt x="1146704" y="699792"/>
                  <a:pt x="1136650" y="734188"/>
                </a:cubicBezTo>
                <a:cubicBezTo>
                  <a:pt x="1126596" y="768584"/>
                  <a:pt x="1104900" y="778109"/>
                  <a:pt x="1092200" y="791338"/>
                </a:cubicBezTo>
                <a:cubicBezTo>
                  <a:pt x="1079500" y="804567"/>
                  <a:pt x="1071563" y="810388"/>
                  <a:pt x="1060450" y="813563"/>
                </a:cubicBezTo>
                <a:cubicBezTo>
                  <a:pt x="1049337" y="816738"/>
                  <a:pt x="1032933" y="818326"/>
                  <a:pt x="1025525" y="810388"/>
                </a:cubicBezTo>
                <a:cubicBezTo>
                  <a:pt x="1018117" y="802451"/>
                  <a:pt x="1012296" y="785517"/>
                  <a:pt x="1016000" y="765938"/>
                </a:cubicBezTo>
                <a:cubicBezTo>
                  <a:pt x="1019704" y="746359"/>
                  <a:pt x="1031346" y="711963"/>
                  <a:pt x="1047750" y="692913"/>
                </a:cubicBezTo>
                <a:cubicBezTo>
                  <a:pt x="1064154" y="673863"/>
                  <a:pt x="1089554" y="657988"/>
                  <a:pt x="1114425" y="651638"/>
                </a:cubicBezTo>
                <a:cubicBezTo>
                  <a:pt x="1139296" y="645288"/>
                  <a:pt x="1176338" y="645288"/>
                  <a:pt x="1196975" y="654813"/>
                </a:cubicBezTo>
                <a:cubicBezTo>
                  <a:pt x="1217612" y="664338"/>
                  <a:pt x="1231900" y="690796"/>
                  <a:pt x="1238250" y="708788"/>
                </a:cubicBezTo>
                <a:cubicBezTo>
                  <a:pt x="1244600" y="726780"/>
                  <a:pt x="1239308" y="746359"/>
                  <a:pt x="1235075" y="762763"/>
                </a:cubicBezTo>
                <a:cubicBezTo>
                  <a:pt x="1230842" y="779167"/>
                  <a:pt x="1217083" y="800863"/>
                  <a:pt x="1212850" y="807213"/>
                </a:cubicBezTo>
              </a:path>
            </a:pathLst>
          </a:custGeom>
          <a:ln>
            <a:solidFill>
              <a:srgbClr val="37609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cxnSpLocks noChangeAspect="1"/>
          </p:cNvCxnSpPr>
          <p:nvPr/>
        </p:nvCxnSpPr>
        <p:spPr>
          <a:xfrm flipV="1">
            <a:off x="4905375" y="3042712"/>
            <a:ext cx="38851" cy="6732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883150" y="3007786"/>
            <a:ext cx="57150" cy="9903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914900" y="3201461"/>
            <a:ext cx="57150" cy="37335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902200" y="3249088"/>
            <a:ext cx="70231" cy="54351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 noChangeAspect="1"/>
          </p:cNvCxnSpPr>
          <p:nvPr/>
        </p:nvCxnSpPr>
        <p:spPr>
          <a:xfrm flipH="1">
            <a:off x="4775203" y="3449108"/>
            <a:ext cx="33271" cy="103504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flipH="1">
            <a:off x="4730751" y="3484032"/>
            <a:ext cx="24834" cy="111632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102225" y="3159422"/>
            <a:ext cx="76200" cy="10286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 noChangeAspect="1"/>
          </p:cNvCxnSpPr>
          <p:nvPr/>
        </p:nvCxnSpPr>
        <p:spPr>
          <a:xfrm>
            <a:off x="5111750" y="3196758"/>
            <a:ext cx="57912" cy="7818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 flipV="1">
            <a:off x="5080000" y="3322051"/>
            <a:ext cx="86487" cy="60382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 noChangeAspect="1"/>
          </p:cNvCxnSpPr>
          <p:nvPr/>
        </p:nvCxnSpPr>
        <p:spPr>
          <a:xfrm flipV="1">
            <a:off x="5114925" y="3379259"/>
            <a:ext cx="35687" cy="23091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 noChangeAspect="1"/>
          </p:cNvCxnSpPr>
          <p:nvPr/>
        </p:nvCxnSpPr>
        <p:spPr>
          <a:xfrm flipH="1">
            <a:off x="5022850" y="3493558"/>
            <a:ext cx="18485" cy="62674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 flipH="1">
            <a:off x="4975225" y="3544358"/>
            <a:ext cx="12138" cy="82550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</p:cNvCxnSpPr>
          <p:nvPr/>
        </p:nvCxnSpPr>
        <p:spPr>
          <a:xfrm>
            <a:off x="5248275" y="3299883"/>
            <a:ext cx="98425" cy="0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>
            <a:off x="5264150" y="3337983"/>
            <a:ext cx="38480" cy="0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5413375" y="3439583"/>
            <a:ext cx="47625" cy="0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</p:cNvCxnSpPr>
          <p:nvPr/>
        </p:nvCxnSpPr>
        <p:spPr>
          <a:xfrm>
            <a:off x="5407025" y="3480858"/>
            <a:ext cx="47625" cy="0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</p:cNvCxnSpPr>
          <p:nvPr/>
        </p:nvCxnSpPr>
        <p:spPr>
          <a:xfrm>
            <a:off x="5508625" y="3569758"/>
            <a:ext cx="47625" cy="0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/>
          </p:cNvCxnSpPr>
          <p:nvPr/>
        </p:nvCxnSpPr>
        <p:spPr>
          <a:xfrm>
            <a:off x="5505450" y="3607858"/>
            <a:ext cx="47625" cy="0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Freeform 83"/>
          <p:cNvSpPr/>
          <p:nvPr/>
        </p:nvSpPr>
        <p:spPr>
          <a:xfrm>
            <a:off x="3250682" y="2859289"/>
            <a:ext cx="1137168" cy="894619"/>
          </a:xfrm>
          <a:custGeom>
            <a:avLst/>
            <a:gdLst>
              <a:gd name="connsiteX0" fmla="*/ 518 w 1137168"/>
              <a:gd name="connsiteY0" fmla="*/ 2444 h 894619"/>
              <a:gd name="connsiteX1" fmla="*/ 64018 w 1137168"/>
              <a:gd name="connsiteY1" fmla="*/ 2444 h 894619"/>
              <a:gd name="connsiteX2" fmla="*/ 89418 w 1137168"/>
              <a:gd name="connsiteY2" fmla="*/ 27844 h 894619"/>
              <a:gd name="connsiteX3" fmla="*/ 102118 w 1137168"/>
              <a:gd name="connsiteY3" fmla="*/ 69119 h 894619"/>
              <a:gd name="connsiteX4" fmla="*/ 86243 w 1137168"/>
              <a:gd name="connsiteY4" fmla="*/ 123094 h 894619"/>
              <a:gd name="connsiteX5" fmla="*/ 48143 w 1137168"/>
              <a:gd name="connsiteY5" fmla="*/ 151669 h 894619"/>
              <a:gd name="connsiteX6" fmla="*/ 3693 w 1137168"/>
              <a:gd name="connsiteY6" fmla="*/ 145319 h 894619"/>
              <a:gd name="connsiteX7" fmla="*/ 6868 w 1137168"/>
              <a:gd name="connsiteY7" fmla="*/ 81819 h 894619"/>
              <a:gd name="connsiteX8" fmla="*/ 41793 w 1137168"/>
              <a:gd name="connsiteY8" fmla="*/ 43719 h 894619"/>
              <a:gd name="connsiteX9" fmla="*/ 98943 w 1137168"/>
              <a:gd name="connsiteY9" fmla="*/ 18319 h 894619"/>
              <a:gd name="connsiteX10" fmla="*/ 156093 w 1137168"/>
              <a:gd name="connsiteY10" fmla="*/ 15144 h 894619"/>
              <a:gd name="connsiteX11" fmla="*/ 210068 w 1137168"/>
              <a:gd name="connsiteY11" fmla="*/ 40544 h 894619"/>
              <a:gd name="connsiteX12" fmla="*/ 225943 w 1137168"/>
              <a:gd name="connsiteY12" fmla="*/ 100869 h 894619"/>
              <a:gd name="connsiteX13" fmla="*/ 219593 w 1137168"/>
              <a:gd name="connsiteY13" fmla="*/ 161194 h 894619"/>
              <a:gd name="connsiteX14" fmla="*/ 187843 w 1137168"/>
              <a:gd name="connsiteY14" fmla="*/ 218344 h 894619"/>
              <a:gd name="connsiteX15" fmla="*/ 146568 w 1137168"/>
              <a:gd name="connsiteY15" fmla="*/ 243744 h 894619"/>
              <a:gd name="connsiteX16" fmla="*/ 102118 w 1137168"/>
              <a:gd name="connsiteY16" fmla="*/ 243744 h 894619"/>
              <a:gd name="connsiteX17" fmla="*/ 95768 w 1137168"/>
              <a:gd name="connsiteY17" fmla="*/ 173894 h 894619"/>
              <a:gd name="connsiteX18" fmla="*/ 124343 w 1137168"/>
              <a:gd name="connsiteY18" fmla="*/ 110394 h 894619"/>
              <a:gd name="connsiteX19" fmla="*/ 171968 w 1137168"/>
              <a:gd name="connsiteY19" fmla="*/ 65944 h 894619"/>
              <a:gd name="connsiteX20" fmla="*/ 241818 w 1137168"/>
              <a:gd name="connsiteY20" fmla="*/ 43719 h 894619"/>
              <a:gd name="connsiteX21" fmla="*/ 318018 w 1137168"/>
              <a:gd name="connsiteY21" fmla="*/ 50069 h 894619"/>
              <a:gd name="connsiteX22" fmla="*/ 375168 w 1137168"/>
              <a:gd name="connsiteY22" fmla="*/ 91344 h 894619"/>
              <a:gd name="connsiteX23" fmla="*/ 400568 w 1137168"/>
              <a:gd name="connsiteY23" fmla="*/ 151669 h 894619"/>
              <a:gd name="connsiteX24" fmla="*/ 406918 w 1137168"/>
              <a:gd name="connsiteY24" fmla="*/ 246919 h 894619"/>
              <a:gd name="connsiteX25" fmla="*/ 371993 w 1137168"/>
              <a:gd name="connsiteY25" fmla="*/ 313594 h 894619"/>
              <a:gd name="connsiteX26" fmla="*/ 298968 w 1137168"/>
              <a:gd name="connsiteY26" fmla="*/ 386619 h 894619"/>
              <a:gd name="connsiteX27" fmla="*/ 251343 w 1137168"/>
              <a:gd name="connsiteY27" fmla="*/ 392969 h 894619"/>
              <a:gd name="connsiteX28" fmla="*/ 216418 w 1137168"/>
              <a:gd name="connsiteY28" fmla="*/ 361219 h 894619"/>
              <a:gd name="connsiteX29" fmla="*/ 213243 w 1137168"/>
              <a:gd name="connsiteY29" fmla="*/ 304069 h 894619"/>
              <a:gd name="connsiteX30" fmla="*/ 244993 w 1137168"/>
              <a:gd name="connsiteY30" fmla="*/ 224694 h 894619"/>
              <a:gd name="connsiteX31" fmla="*/ 302143 w 1137168"/>
              <a:gd name="connsiteY31" fmla="*/ 148494 h 894619"/>
              <a:gd name="connsiteX32" fmla="*/ 391043 w 1137168"/>
              <a:gd name="connsiteY32" fmla="*/ 91344 h 894619"/>
              <a:gd name="connsiteX33" fmla="*/ 486293 w 1137168"/>
              <a:gd name="connsiteY33" fmla="*/ 81819 h 894619"/>
              <a:gd name="connsiteX34" fmla="*/ 565668 w 1137168"/>
              <a:gd name="connsiteY34" fmla="*/ 110394 h 894619"/>
              <a:gd name="connsiteX35" fmla="*/ 606943 w 1137168"/>
              <a:gd name="connsiteY35" fmla="*/ 173894 h 894619"/>
              <a:gd name="connsiteX36" fmla="*/ 622818 w 1137168"/>
              <a:gd name="connsiteY36" fmla="*/ 265969 h 894619"/>
              <a:gd name="connsiteX37" fmla="*/ 600593 w 1137168"/>
              <a:gd name="connsiteY37" fmla="*/ 373919 h 894619"/>
              <a:gd name="connsiteX38" fmla="*/ 559318 w 1137168"/>
              <a:gd name="connsiteY38" fmla="*/ 459644 h 894619"/>
              <a:gd name="connsiteX39" fmla="*/ 498993 w 1137168"/>
              <a:gd name="connsiteY39" fmla="*/ 519969 h 894619"/>
              <a:gd name="connsiteX40" fmla="*/ 438668 w 1137168"/>
              <a:gd name="connsiteY40" fmla="*/ 558069 h 894619"/>
              <a:gd name="connsiteX41" fmla="*/ 381518 w 1137168"/>
              <a:gd name="connsiteY41" fmla="*/ 554894 h 894619"/>
              <a:gd name="connsiteX42" fmla="*/ 359293 w 1137168"/>
              <a:gd name="connsiteY42" fmla="*/ 535844 h 894619"/>
              <a:gd name="connsiteX43" fmla="*/ 349768 w 1137168"/>
              <a:gd name="connsiteY43" fmla="*/ 478694 h 894619"/>
              <a:gd name="connsiteX44" fmla="*/ 359293 w 1137168"/>
              <a:gd name="connsiteY44" fmla="*/ 402494 h 894619"/>
              <a:gd name="connsiteX45" fmla="*/ 403743 w 1137168"/>
              <a:gd name="connsiteY45" fmla="*/ 310419 h 894619"/>
              <a:gd name="connsiteX46" fmla="*/ 486293 w 1137168"/>
              <a:gd name="connsiteY46" fmla="*/ 215169 h 894619"/>
              <a:gd name="connsiteX47" fmla="*/ 584718 w 1137168"/>
              <a:gd name="connsiteY47" fmla="*/ 158019 h 894619"/>
              <a:gd name="connsiteX48" fmla="*/ 692668 w 1137168"/>
              <a:gd name="connsiteY48" fmla="*/ 148494 h 894619"/>
              <a:gd name="connsiteX49" fmla="*/ 768868 w 1137168"/>
              <a:gd name="connsiteY49" fmla="*/ 173894 h 894619"/>
              <a:gd name="connsiteX50" fmla="*/ 816493 w 1137168"/>
              <a:gd name="connsiteY50" fmla="*/ 231044 h 894619"/>
              <a:gd name="connsiteX51" fmla="*/ 841893 w 1137168"/>
              <a:gd name="connsiteY51" fmla="*/ 310419 h 894619"/>
              <a:gd name="connsiteX52" fmla="*/ 835543 w 1137168"/>
              <a:gd name="connsiteY52" fmla="*/ 421544 h 894619"/>
              <a:gd name="connsiteX53" fmla="*/ 800618 w 1137168"/>
              <a:gd name="connsiteY53" fmla="*/ 513619 h 894619"/>
              <a:gd name="connsiteX54" fmla="*/ 733943 w 1137168"/>
              <a:gd name="connsiteY54" fmla="*/ 612044 h 894619"/>
              <a:gd name="connsiteX55" fmla="*/ 648218 w 1137168"/>
              <a:gd name="connsiteY55" fmla="*/ 685069 h 894619"/>
              <a:gd name="connsiteX56" fmla="*/ 565668 w 1137168"/>
              <a:gd name="connsiteY56" fmla="*/ 713644 h 894619"/>
              <a:gd name="connsiteX57" fmla="*/ 495818 w 1137168"/>
              <a:gd name="connsiteY57" fmla="*/ 700944 h 894619"/>
              <a:gd name="connsiteX58" fmla="*/ 464068 w 1137168"/>
              <a:gd name="connsiteY58" fmla="*/ 627919 h 894619"/>
              <a:gd name="connsiteX59" fmla="*/ 486293 w 1137168"/>
              <a:gd name="connsiteY59" fmla="*/ 504094 h 894619"/>
              <a:gd name="connsiteX60" fmla="*/ 543443 w 1137168"/>
              <a:gd name="connsiteY60" fmla="*/ 396144 h 894619"/>
              <a:gd name="connsiteX61" fmla="*/ 641868 w 1137168"/>
              <a:gd name="connsiteY61" fmla="*/ 278669 h 894619"/>
              <a:gd name="connsiteX62" fmla="*/ 784743 w 1137168"/>
              <a:gd name="connsiteY62" fmla="*/ 192944 h 894619"/>
              <a:gd name="connsiteX63" fmla="*/ 899043 w 1137168"/>
              <a:gd name="connsiteY63" fmla="*/ 170719 h 894619"/>
              <a:gd name="connsiteX64" fmla="*/ 1003818 w 1137168"/>
              <a:gd name="connsiteY64" fmla="*/ 221519 h 894619"/>
              <a:gd name="connsiteX65" fmla="*/ 1067318 w 1137168"/>
              <a:gd name="connsiteY65" fmla="*/ 300894 h 894619"/>
              <a:gd name="connsiteX66" fmla="*/ 1092718 w 1137168"/>
              <a:gd name="connsiteY66" fmla="*/ 443769 h 894619"/>
              <a:gd name="connsiteX67" fmla="*/ 1057793 w 1137168"/>
              <a:gd name="connsiteY67" fmla="*/ 612044 h 894619"/>
              <a:gd name="connsiteX68" fmla="*/ 946668 w 1137168"/>
              <a:gd name="connsiteY68" fmla="*/ 767619 h 894619"/>
              <a:gd name="connsiteX69" fmla="*/ 813318 w 1137168"/>
              <a:gd name="connsiteY69" fmla="*/ 866044 h 894619"/>
              <a:gd name="connsiteX70" fmla="*/ 699018 w 1137168"/>
              <a:gd name="connsiteY70" fmla="*/ 894619 h 894619"/>
              <a:gd name="connsiteX71" fmla="*/ 635518 w 1137168"/>
              <a:gd name="connsiteY71" fmla="*/ 866044 h 894619"/>
              <a:gd name="connsiteX72" fmla="*/ 613293 w 1137168"/>
              <a:gd name="connsiteY72" fmla="*/ 799369 h 894619"/>
              <a:gd name="connsiteX73" fmla="*/ 651393 w 1137168"/>
              <a:gd name="connsiteY73" fmla="*/ 634269 h 894619"/>
              <a:gd name="connsiteX74" fmla="*/ 746643 w 1137168"/>
              <a:gd name="connsiteY74" fmla="*/ 472344 h 894619"/>
              <a:gd name="connsiteX75" fmla="*/ 899043 w 1137168"/>
              <a:gd name="connsiteY75" fmla="*/ 319944 h 894619"/>
              <a:gd name="connsiteX76" fmla="*/ 1013343 w 1137168"/>
              <a:gd name="connsiteY76" fmla="*/ 237394 h 894619"/>
              <a:gd name="connsiteX77" fmla="*/ 1137168 w 1137168"/>
              <a:gd name="connsiteY77" fmla="*/ 170719 h 89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37168" h="894619">
                <a:moveTo>
                  <a:pt x="518" y="2444"/>
                </a:moveTo>
                <a:cubicBezTo>
                  <a:pt x="24859" y="327"/>
                  <a:pt x="49201" y="-1789"/>
                  <a:pt x="64018" y="2444"/>
                </a:cubicBezTo>
                <a:cubicBezTo>
                  <a:pt x="78835" y="6677"/>
                  <a:pt x="83068" y="16732"/>
                  <a:pt x="89418" y="27844"/>
                </a:cubicBezTo>
                <a:cubicBezTo>
                  <a:pt x="95768" y="38956"/>
                  <a:pt x="102647" y="53244"/>
                  <a:pt x="102118" y="69119"/>
                </a:cubicBezTo>
                <a:cubicBezTo>
                  <a:pt x="101589" y="84994"/>
                  <a:pt x="95239" y="109336"/>
                  <a:pt x="86243" y="123094"/>
                </a:cubicBezTo>
                <a:cubicBezTo>
                  <a:pt x="77247" y="136852"/>
                  <a:pt x="61901" y="147965"/>
                  <a:pt x="48143" y="151669"/>
                </a:cubicBezTo>
                <a:cubicBezTo>
                  <a:pt x="34385" y="155373"/>
                  <a:pt x="10572" y="156961"/>
                  <a:pt x="3693" y="145319"/>
                </a:cubicBezTo>
                <a:cubicBezTo>
                  <a:pt x="-3186" y="133677"/>
                  <a:pt x="518" y="98752"/>
                  <a:pt x="6868" y="81819"/>
                </a:cubicBezTo>
                <a:cubicBezTo>
                  <a:pt x="13218" y="64886"/>
                  <a:pt x="26447" y="54302"/>
                  <a:pt x="41793" y="43719"/>
                </a:cubicBezTo>
                <a:cubicBezTo>
                  <a:pt x="57139" y="33136"/>
                  <a:pt x="79893" y="23081"/>
                  <a:pt x="98943" y="18319"/>
                </a:cubicBezTo>
                <a:cubicBezTo>
                  <a:pt x="117993" y="13557"/>
                  <a:pt x="137572" y="11440"/>
                  <a:pt x="156093" y="15144"/>
                </a:cubicBezTo>
                <a:cubicBezTo>
                  <a:pt x="174614" y="18848"/>
                  <a:pt x="198426" y="26257"/>
                  <a:pt x="210068" y="40544"/>
                </a:cubicBezTo>
                <a:cubicBezTo>
                  <a:pt x="221710" y="54831"/>
                  <a:pt x="224356" y="80761"/>
                  <a:pt x="225943" y="100869"/>
                </a:cubicBezTo>
                <a:cubicBezTo>
                  <a:pt x="227531" y="120977"/>
                  <a:pt x="225943" y="141615"/>
                  <a:pt x="219593" y="161194"/>
                </a:cubicBezTo>
                <a:cubicBezTo>
                  <a:pt x="213243" y="180773"/>
                  <a:pt x="200014" y="204586"/>
                  <a:pt x="187843" y="218344"/>
                </a:cubicBezTo>
                <a:cubicBezTo>
                  <a:pt x="175672" y="232102"/>
                  <a:pt x="160855" y="239511"/>
                  <a:pt x="146568" y="243744"/>
                </a:cubicBezTo>
                <a:cubicBezTo>
                  <a:pt x="132281" y="247977"/>
                  <a:pt x="110585" y="255386"/>
                  <a:pt x="102118" y="243744"/>
                </a:cubicBezTo>
                <a:cubicBezTo>
                  <a:pt x="93651" y="232102"/>
                  <a:pt x="92064" y="196119"/>
                  <a:pt x="95768" y="173894"/>
                </a:cubicBezTo>
                <a:cubicBezTo>
                  <a:pt x="99472" y="151669"/>
                  <a:pt x="111643" y="128386"/>
                  <a:pt x="124343" y="110394"/>
                </a:cubicBezTo>
                <a:cubicBezTo>
                  <a:pt x="137043" y="92402"/>
                  <a:pt x="152389" y="77056"/>
                  <a:pt x="171968" y="65944"/>
                </a:cubicBezTo>
                <a:cubicBezTo>
                  <a:pt x="191547" y="54832"/>
                  <a:pt x="217476" y="46365"/>
                  <a:pt x="241818" y="43719"/>
                </a:cubicBezTo>
                <a:cubicBezTo>
                  <a:pt x="266160" y="41073"/>
                  <a:pt x="295793" y="42132"/>
                  <a:pt x="318018" y="50069"/>
                </a:cubicBezTo>
                <a:cubicBezTo>
                  <a:pt x="340243" y="58007"/>
                  <a:pt x="361410" y="74411"/>
                  <a:pt x="375168" y="91344"/>
                </a:cubicBezTo>
                <a:cubicBezTo>
                  <a:pt x="388926" y="108277"/>
                  <a:pt x="395276" y="125740"/>
                  <a:pt x="400568" y="151669"/>
                </a:cubicBezTo>
                <a:cubicBezTo>
                  <a:pt x="405860" y="177598"/>
                  <a:pt x="411680" y="219932"/>
                  <a:pt x="406918" y="246919"/>
                </a:cubicBezTo>
                <a:cubicBezTo>
                  <a:pt x="402156" y="273906"/>
                  <a:pt x="389985" y="290311"/>
                  <a:pt x="371993" y="313594"/>
                </a:cubicBezTo>
                <a:cubicBezTo>
                  <a:pt x="354001" y="336877"/>
                  <a:pt x="319076" y="373390"/>
                  <a:pt x="298968" y="386619"/>
                </a:cubicBezTo>
                <a:cubicBezTo>
                  <a:pt x="278860" y="399848"/>
                  <a:pt x="265101" y="397202"/>
                  <a:pt x="251343" y="392969"/>
                </a:cubicBezTo>
                <a:cubicBezTo>
                  <a:pt x="237585" y="388736"/>
                  <a:pt x="222768" y="376036"/>
                  <a:pt x="216418" y="361219"/>
                </a:cubicBezTo>
                <a:cubicBezTo>
                  <a:pt x="210068" y="346402"/>
                  <a:pt x="208480" y="326823"/>
                  <a:pt x="213243" y="304069"/>
                </a:cubicBezTo>
                <a:cubicBezTo>
                  <a:pt x="218006" y="281315"/>
                  <a:pt x="230176" y="250623"/>
                  <a:pt x="244993" y="224694"/>
                </a:cubicBezTo>
                <a:cubicBezTo>
                  <a:pt x="259810" y="198765"/>
                  <a:pt x="277801" y="170719"/>
                  <a:pt x="302143" y="148494"/>
                </a:cubicBezTo>
                <a:cubicBezTo>
                  <a:pt x="326485" y="126269"/>
                  <a:pt x="360351" y="102457"/>
                  <a:pt x="391043" y="91344"/>
                </a:cubicBezTo>
                <a:cubicBezTo>
                  <a:pt x="421735" y="80232"/>
                  <a:pt x="457189" y="78644"/>
                  <a:pt x="486293" y="81819"/>
                </a:cubicBezTo>
                <a:cubicBezTo>
                  <a:pt x="515397" y="84994"/>
                  <a:pt x="545560" y="95048"/>
                  <a:pt x="565668" y="110394"/>
                </a:cubicBezTo>
                <a:cubicBezTo>
                  <a:pt x="585776" y="125740"/>
                  <a:pt x="597418" y="147965"/>
                  <a:pt x="606943" y="173894"/>
                </a:cubicBezTo>
                <a:cubicBezTo>
                  <a:pt x="616468" y="199823"/>
                  <a:pt x="623876" y="232632"/>
                  <a:pt x="622818" y="265969"/>
                </a:cubicBezTo>
                <a:cubicBezTo>
                  <a:pt x="621760" y="299306"/>
                  <a:pt x="611176" y="341640"/>
                  <a:pt x="600593" y="373919"/>
                </a:cubicBezTo>
                <a:cubicBezTo>
                  <a:pt x="590010" y="406198"/>
                  <a:pt x="576251" y="435302"/>
                  <a:pt x="559318" y="459644"/>
                </a:cubicBezTo>
                <a:cubicBezTo>
                  <a:pt x="542385" y="483986"/>
                  <a:pt x="519101" y="503565"/>
                  <a:pt x="498993" y="519969"/>
                </a:cubicBezTo>
                <a:cubicBezTo>
                  <a:pt x="478885" y="536373"/>
                  <a:pt x="458247" y="552248"/>
                  <a:pt x="438668" y="558069"/>
                </a:cubicBezTo>
                <a:cubicBezTo>
                  <a:pt x="419089" y="563890"/>
                  <a:pt x="394747" y="558598"/>
                  <a:pt x="381518" y="554894"/>
                </a:cubicBezTo>
                <a:cubicBezTo>
                  <a:pt x="368289" y="551190"/>
                  <a:pt x="364585" y="548544"/>
                  <a:pt x="359293" y="535844"/>
                </a:cubicBezTo>
                <a:cubicBezTo>
                  <a:pt x="354001" y="523144"/>
                  <a:pt x="349768" y="500919"/>
                  <a:pt x="349768" y="478694"/>
                </a:cubicBezTo>
                <a:cubicBezTo>
                  <a:pt x="349768" y="456469"/>
                  <a:pt x="350297" y="430540"/>
                  <a:pt x="359293" y="402494"/>
                </a:cubicBezTo>
                <a:cubicBezTo>
                  <a:pt x="368289" y="374448"/>
                  <a:pt x="382576" y="341640"/>
                  <a:pt x="403743" y="310419"/>
                </a:cubicBezTo>
                <a:cubicBezTo>
                  <a:pt x="424910" y="279198"/>
                  <a:pt x="456130" y="240569"/>
                  <a:pt x="486293" y="215169"/>
                </a:cubicBezTo>
                <a:cubicBezTo>
                  <a:pt x="516456" y="189769"/>
                  <a:pt x="550322" y="169132"/>
                  <a:pt x="584718" y="158019"/>
                </a:cubicBezTo>
                <a:cubicBezTo>
                  <a:pt x="619114" y="146906"/>
                  <a:pt x="661976" y="145848"/>
                  <a:pt x="692668" y="148494"/>
                </a:cubicBezTo>
                <a:cubicBezTo>
                  <a:pt x="723360" y="151140"/>
                  <a:pt x="748230" y="160136"/>
                  <a:pt x="768868" y="173894"/>
                </a:cubicBezTo>
                <a:cubicBezTo>
                  <a:pt x="789506" y="187652"/>
                  <a:pt x="804322" y="208290"/>
                  <a:pt x="816493" y="231044"/>
                </a:cubicBezTo>
                <a:cubicBezTo>
                  <a:pt x="828664" y="253798"/>
                  <a:pt x="838718" y="278669"/>
                  <a:pt x="841893" y="310419"/>
                </a:cubicBezTo>
                <a:cubicBezTo>
                  <a:pt x="845068" y="342169"/>
                  <a:pt x="842422" y="387677"/>
                  <a:pt x="835543" y="421544"/>
                </a:cubicBezTo>
                <a:cubicBezTo>
                  <a:pt x="828664" y="455411"/>
                  <a:pt x="817551" y="481869"/>
                  <a:pt x="800618" y="513619"/>
                </a:cubicBezTo>
                <a:cubicBezTo>
                  <a:pt x="783685" y="545369"/>
                  <a:pt x="759343" y="583469"/>
                  <a:pt x="733943" y="612044"/>
                </a:cubicBezTo>
                <a:cubicBezTo>
                  <a:pt x="708543" y="640619"/>
                  <a:pt x="676264" y="668136"/>
                  <a:pt x="648218" y="685069"/>
                </a:cubicBezTo>
                <a:cubicBezTo>
                  <a:pt x="620172" y="702002"/>
                  <a:pt x="591068" y="710998"/>
                  <a:pt x="565668" y="713644"/>
                </a:cubicBezTo>
                <a:cubicBezTo>
                  <a:pt x="540268" y="716290"/>
                  <a:pt x="512751" y="715231"/>
                  <a:pt x="495818" y="700944"/>
                </a:cubicBezTo>
                <a:cubicBezTo>
                  <a:pt x="478885" y="686657"/>
                  <a:pt x="465656" y="660727"/>
                  <a:pt x="464068" y="627919"/>
                </a:cubicBezTo>
                <a:cubicBezTo>
                  <a:pt x="462481" y="595111"/>
                  <a:pt x="473064" y="542723"/>
                  <a:pt x="486293" y="504094"/>
                </a:cubicBezTo>
                <a:cubicBezTo>
                  <a:pt x="499522" y="465465"/>
                  <a:pt x="517514" y="433715"/>
                  <a:pt x="543443" y="396144"/>
                </a:cubicBezTo>
                <a:cubicBezTo>
                  <a:pt x="569372" y="358573"/>
                  <a:pt x="601651" y="312536"/>
                  <a:pt x="641868" y="278669"/>
                </a:cubicBezTo>
                <a:cubicBezTo>
                  <a:pt x="682085" y="244802"/>
                  <a:pt x="741880" y="210936"/>
                  <a:pt x="784743" y="192944"/>
                </a:cubicBezTo>
                <a:cubicBezTo>
                  <a:pt x="827606" y="174952"/>
                  <a:pt x="862531" y="165957"/>
                  <a:pt x="899043" y="170719"/>
                </a:cubicBezTo>
                <a:cubicBezTo>
                  <a:pt x="935556" y="175482"/>
                  <a:pt x="975772" y="199823"/>
                  <a:pt x="1003818" y="221519"/>
                </a:cubicBezTo>
                <a:cubicBezTo>
                  <a:pt x="1031864" y="243215"/>
                  <a:pt x="1052501" y="263852"/>
                  <a:pt x="1067318" y="300894"/>
                </a:cubicBezTo>
                <a:cubicBezTo>
                  <a:pt x="1082135" y="337936"/>
                  <a:pt x="1094306" y="391911"/>
                  <a:pt x="1092718" y="443769"/>
                </a:cubicBezTo>
                <a:cubicBezTo>
                  <a:pt x="1091131" y="495627"/>
                  <a:pt x="1082135" y="558069"/>
                  <a:pt x="1057793" y="612044"/>
                </a:cubicBezTo>
                <a:cubicBezTo>
                  <a:pt x="1033451" y="666019"/>
                  <a:pt x="987414" y="725286"/>
                  <a:pt x="946668" y="767619"/>
                </a:cubicBezTo>
                <a:cubicBezTo>
                  <a:pt x="905922" y="809952"/>
                  <a:pt x="854593" y="844877"/>
                  <a:pt x="813318" y="866044"/>
                </a:cubicBezTo>
                <a:cubicBezTo>
                  <a:pt x="772043" y="887211"/>
                  <a:pt x="728651" y="894619"/>
                  <a:pt x="699018" y="894619"/>
                </a:cubicBezTo>
                <a:cubicBezTo>
                  <a:pt x="669385" y="894619"/>
                  <a:pt x="649806" y="881919"/>
                  <a:pt x="635518" y="866044"/>
                </a:cubicBezTo>
                <a:cubicBezTo>
                  <a:pt x="621231" y="850169"/>
                  <a:pt x="610647" y="837998"/>
                  <a:pt x="613293" y="799369"/>
                </a:cubicBezTo>
                <a:cubicBezTo>
                  <a:pt x="615939" y="760740"/>
                  <a:pt x="629168" y="688773"/>
                  <a:pt x="651393" y="634269"/>
                </a:cubicBezTo>
                <a:cubicBezTo>
                  <a:pt x="673618" y="579765"/>
                  <a:pt x="705368" y="524731"/>
                  <a:pt x="746643" y="472344"/>
                </a:cubicBezTo>
                <a:cubicBezTo>
                  <a:pt x="787918" y="419957"/>
                  <a:pt x="854593" y="359102"/>
                  <a:pt x="899043" y="319944"/>
                </a:cubicBezTo>
                <a:cubicBezTo>
                  <a:pt x="943493" y="280786"/>
                  <a:pt x="973656" y="262265"/>
                  <a:pt x="1013343" y="237394"/>
                </a:cubicBezTo>
                <a:cubicBezTo>
                  <a:pt x="1053030" y="212523"/>
                  <a:pt x="1137168" y="170719"/>
                  <a:pt x="1137168" y="170719"/>
                </a:cubicBezTo>
              </a:path>
            </a:pathLst>
          </a:custGeom>
          <a:ln>
            <a:solidFill>
              <a:srgbClr val="37609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4225925" y="3068111"/>
            <a:ext cx="48006" cy="28191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4267200" y="3087161"/>
            <a:ext cx="48006" cy="28191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016375" y="3179234"/>
            <a:ext cx="101601" cy="98424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4051300" y="3198284"/>
            <a:ext cx="101601" cy="98424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835400" y="3499909"/>
            <a:ext cx="44451" cy="136524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892550" y="3493559"/>
            <a:ext cx="28576" cy="98424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990975" y="2998258"/>
            <a:ext cx="104775" cy="57150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cxnSpLocks/>
          </p:cNvCxnSpPr>
          <p:nvPr/>
        </p:nvCxnSpPr>
        <p:spPr>
          <a:xfrm flipV="1">
            <a:off x="4029075" y="3055409"/>
            <a:ext cx="49911" cy="18079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813175" y="3093509"/>
            <a:ext cx="95251" cy="92074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825875" y="3166532"/>
            <a:ext cx="60325" cy="75818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673475" y="3376084"/>
            <a:ext cx="38101" cy="149224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cxnSpLocks noChangeAspect="1"/>
          </p:cNvCxnSpPr>
          <p:nvPr/>
        </p:nvCxnSpPr>
        <p:spPr>
          <a:xfrm flipV="1">
            <a:off x="3743326" y="3328459"/>
            <a:ext cx="25684" cy="81278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3819525" y="3023657"/>
            <a:ext cx="63500" cy="19051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810000" y="2985557"/>
            <a:ext cx="63500" cy="19051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cxnSpLocks/>
          </p:cNvCxnSpPr>
          <p:nvPr/>
        </p:nvCxnSpPr>
        <p:spPr>
          <a:xfrm flipV="1">
            <a:off x="3568700" y="2918885"/>
            <a:ext cx="89185" cy="44448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cxnSpLocks noChangeAspect="1"/>
            <a:stCxn id="84" idx="31"/>
          </p:cNvCxnSpPr>
          <p:nvPr/>
        </p:nvCxnSpPr>
        <p:spPr>
          <a:xfrm flipV="1">
            <a:off x="3552825" y="2969687"/>
            <a:ext cx="0" cy="0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</p:cNvCxnSpPr>
          <p:nvPr/>
        </p:nvCxnSpPr>
        <p:spPr>
          <a:xfrm flipV="1">
            <a:off x="3609975" y="2960162"/>
            <a:ext cx="61753" cy="26220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cxnSpLocks/>
          </p:cNvCxnSpPr>
          <p:nvPr/>
        </p:nvCxnSpPr>
        <p:spPr>
          <a:xfrm flipV="1">
            <a:off x="3416300" y="2883962"/>
            <a:ext cx="61693" cy="17076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/>
          </p:cNvCxnSpPr>
          <p:nvPr/>
        </p:nvCxnSpPr>
        <p:spPr>
          <a:xfrm flipV="1">
            <a:off x="3444874" y="2918889"/>
            <a:ext cx="52667" cy="14248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cxnSpLocks noChangeAspect="1"/>
          </p:cNvCxnSpPr>
          <p:nvPr/>
        </p:nvCxnSpPr>
        <p:spPr>
          <a:xfrm flipV="1">
            <a:off x="3324225" y="2893488"/>
            <a:ext cx="43404" cy="12014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cxnSpLocks/>
          </p:cNvCxnSpPr>
          <p:nvPr/>
        </p:nvCxnSpPr>
        <p:spPr>
          <a:xfrm flipV="1">
            <a:off x="3292475" y="2858562"/>
            <a:ext cx="61693" cy="17076"/>
          </a:xfrm>
          <a:prstGeom prst="line">
            <a:avLst/>
          </a:prstGeom>
          <a:ln w="127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 flipH="1" flipV="1">
            <a:off x="3980298" y="1785334"/>
            <a:ext cx="499855" cy="200388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>
            <a:off x="5051425" y="2263775"/>
            <a:ext cx="38100" cy="12700"/>
          </a:xfrm>
          <a:prstGeom prst="line">
            <a:avLst/>
          </a:prstGeom>
          <a:ln w="28575" cap="flat" cmpd="sng" algn="ctr">
            <a:solidFill>
              <a:srgbClr val="376092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473575" y="2273300"/>
            <a:ext cx="546100" cy="762381"/>
          </a:xfrm>
          <a:custGeom>
            <a:avLst/>
            <a:gdLst>
              <a:gd name="connsiteX0" fmla="*/ 0 w 546100"/>
              <a:gd name="connsiteY0" fmla="*/ 771525 h 771525"/>
              <a:gd name="connsiteX1" fmla="*/ 155575 w 546100"/>
              <a:gd name="connsiteY1" fmla="*/ 679450 h 771525"/>
              <a:gd name="connsiteX2" fmla="*/ 276225 w 546100"/>
              <a:gd name="connsiteY2" fmla="*/ 549275 h 771525"/>
              <a:gd name="connsiteX3" fmla="*/ 339725 w 546100"/>
              <a:gd name="connsiteY3" fmla="*/ 438150 h 771525"/>
              <a:gd name="connsiteX4" fmla="*/ 403225 w 546100"/>
              <a:gd name="connsiteY4" fmla="*/ 304800 h 771525"/>
              <a:gd name="connsiteX5" fmla="*/ 457200 w 546100"/>
              <a:gd name="connsiteY5" fmla="*/ 180975 h 771525"/>
              <a:gd name="connsiteX6" fmla="*/ 495300 w 546100"/>
              <a:gd name="connsiteY6" fmla="*/ 82550 h 771525"/>
              <a:gd name="connsiteX7" fmla="*/ 514350 w 546100"/>
              <a:gd name="connsiteY7" fmla="*/ 38100 h 771525"/>
              <a:gd name="connsiteX8" fmla="*/ 533400 w 546100"/>
              <a:gd name="connsiteY8" fmla="*/ 9525 h 771525"/>
              <a:gd name="connsiteX9" fmla="*/ 546100 w 546100"/>
              <a:gd name="connsiteY9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100" h="771525">
                <a:moveTo>
                  <a:pt x="0" y="771525"/>
                </a:moveTo>
                <a:cubicBezTo>
                  <a:pt x="54769" y="744008"/>
                  <a:pt x="109538" y="716492"/>
                  <a:pt x="155575" y="679450"/>
                </a:cubicBezTo>
                <a:cubicBezTo>
                  <a:pt x="201612" y="642408"/>
                  <a:pt x="245533" y="589492"/>
                  <a:pt x="276225" y="549275"/>
                </a:cubicBezTo>
                <a:cubicBezTo>
                  <a:pt x="306917" y="509058"/>
                  <a:pt x="318558" y="478896"/>
                  <a:pt x="339725" y="438150"/>
                </a:cubicBezTo>
                <a:cubicBezTo>
                  <a:pt x="360892" y="397404"/>
                  <a:pt x="383646" y="347663"/>
                  <a:pt x="403225" y="304800"/>
                </a:cubicBezTo>
                <a:cubicBezTo>
                  <a:pt x="422804" y="261938"/>
                  <a:pt x="441854" y="218017"/>
                  <a:pt x="457200" y="180975"/>
                </a:cubicBezTo>
                <a:cubicBezTo>
                  <a:pt x="472546" y="143933"/>
                  <a:pt x="485775" y="106363"/>
                  <a:pt x="495300" y="82550"/>
                </a:cubicBezTo>
                <a:cubicBezTo>
                  <a:pt x="504825" y="58738"/>
                  <a:pt x="508000" y="50271"/>
                  <a:pt x="514350" y="38100"/>
                </a:cubicBezTo>
                <a:cubicBezTo>
                  <a:pt x="520700" y="25929"/>
                  <a:pt x="528108" y="15875"/>
                  <a:pt x="533400" y="9525"/>
                </a:cubicBezTo>
                <a:cubicBezTo>
                  <a:pt x="538692" y="3175"/>
                  <a:pt x="546100" y="0"/>
                  <a:pt x="546100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978275" y="2536825"/>
            <a:ext cx="482600" cy="498475"/>
          </a:xfrm>
          <a:custGeom>
            <a:avLst/>
            <a:gdLst>
              <a:gd name="connsiteX0" fmla="*/ 0 w 482600"/>
              <a:gd name="connsiteY0" fmla="*/ 0 h 498475"/>
              <a:gd name="connsiteX1" fmla="*/ 50800 w 482600"/>
              <a:gd name="connsiteY1" fmla="*/ 31750 h 498475"/>
              <a:gd name="connsiteX2" fmla="*/ 107950 w 482600"/>
              <a:gd name="connsiteY2" fmla="*/ 85725 h 498475"/>
              <a:gd name="connsiteX3" fmla="*/ 152400 w 482600"/>
              <a:gd name="connsiteY3" fmla="*/ 146050 h 498475"/>
              <a:gd name="connsiteX4" fmla="*/ 187325 w 482600"/>
              <a:gd name="connsiteY4" fmla="*/ 206375 h 498475"/>
              <a:gd name="connsiteX5" fmla="*/ 231775 w 482600"/>
              <a:gd name="connsiteY5" fmla="*/ 288925 h 498475"/>
              <a:gd name="connsiteX6" fmla="*/ 263525 w 482600"/>
              <a:gd name="connsiteY6" fmla="*/ 346075 h 498475"/>
              <a:gd name="connsiteX7" fmla="*/ 307975 w 482600"/>
              <a:gd name="connsiteY7" fmla="*/ 403225 h 498475"/>
              <a:gd name="connsiteX8" fmla="*/ 355600 w 482600"/>
              <a:gd name="connsiteY8" fmla="*/ 447675 h 498475"/>
              <a:gd name="connsiteX9" fmla="*/ 406400 w 482600"/>
              <a:gd name="connsiteY9" fmla="*/ 479425 h 498475"/>
              <a:gd name="connsiteX10" fmla="*/ 482600 w 482600"/>
              <a:gd name="connsiteY10" fmla="*/ 498475 h 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600" h="498475">
                <a:moveTo>
                  <a:pt x="0" y="0"/>
                </a:moveTo>
                <a:cubicBezTo>
                  <a:pt x="16404" y="8731"/>
                  <a:pt x="32808" y="17462"/>
                  <a:pt x="50800" y="31750"/>
                </a:cubicBezTo>
                <a:cubicBezTo>
                  <a:pt x="68792" y="46038"/>
                  <a:pt x="91017" y="66675"/>
                  <a:pt x="107950" y="85725"/>
                </a:cubicBezTo>
                <a:cubicBezTo>
                  <a:pt x="124883" y="104775"/>
                  <a:pt x="139171" y="125942"/>
                  <a:pt x="152400" y="146050"/>
                </a:cubicBezTo>
                <a:cubicBezTo>
                  <a:pt x="165629" y="166158"/>
                  <a:pt x="174096" y="182563"/>
                  <a:pt x="187325" y="206375"/>
                </a:cubicBezTo>
                <a:cubicBezTo>
                  <a:pt x="200554" y="230187"/>
                  <a:pt x="219075" y="265642"/>
                  <a:pt x="231775" y="288925"/>
                </a:cubicBezTo>
                <a:cubicBezTo>
                  <a:pt x="244475" y="312208"/>
                  <a:pt x="250825" y="327025"/>
                  <a:pt x="263525" y="346075"/>
                </a:cubicBezTo>
                <a:cubicBezTo>
                  <a:pt x="276225" y="365125"/>
                  <a:pt x="292629" y="386292"/>
                  <a:pt x="307975" y="403225"/>
                </a:cubicBezTo>
                <a:cubicBezTo>
                  <a:pt x="323321" y="420158"/>
                  <a:pt x="339196" y="434975"/>
                  <a:pt x="355600" y="447675"/>
                </a:cubicBezTo>
                <a:cubicBezTo>
                  <a:pt x="372004" y="460375"/>
                  <a:pt x="385233" y="470958"/>
                  <a:pt x="406400" y="479425"/>
                </a:cubicBezTo>
                <a:cubicBezTo>
                  <a:pt x="427567" y="487892"/>
                  <a:pt x="482600" y="498475"/>
                  <a:pt x="482600" y="498475"/>
                </a:cubicBezTo>
              </a:path>
            </a:pathLst>
          </a:custGeom>
          <a:ln w="28575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355975" y="2552700"/>
            <a:ext cx="546100" cy="762381"/>
          </a:xfrm>
          <a:custGeom>
            <a:avLst/>
            <a:gdLst>
              <a:gd name="connsiteX0" fmla="*/ 0 w 546100"/>
              <a:gd name="connsiteY0" fmla="*/ 771525 h 771525"/>
              <a:gd name="connsiteX1" fmla="*/ 155575 w 546100"/>
              <a:gd name="connsiteY1" fmla="*/ 679450 h 771525"/>
              <a:gd name="connsiteX2" fmla="*/ 276225 w 546100"/>
              <a:gd name="connsiteY2" fmla="*/ 549275 h 771525"/>
              <a:gd name="connsiteX3" fmla="*/ 339725 w 546100"/>
              <a:gd name="connsiteY3" fmla="*/ 438150 h 771525"/>
              <a:gd name="connsiteX4" fmla="*/ 403225 w 546100"/>
              <a:gd name="connsiteY4" fmla="*/ 304800 h 771525"/>
              <a:gd name="connsiteX5" fmla="*/ 457200 w 546100"/>
              <a:gd name="connsiteY5" fmla="*/ 180975 h 771525"/>
              <a:gd name="connsiteX6" fmla="*/ 495300 w 546100"/>
              <a:gd name="connsiteY6" fmla="*/ 82550 h 771525"/>
              <a:gd name="connsiteX7" fmla="*/ 514350 w 546100"/>
              <a:gd name="connsiteY7" fmla="*/ 38100 h 771525"/>
              <a:gd name="connsiteX8" fmla="*/ 533400 w 546100"/>
              <a:gd name="connsiteY8" fmla="*/ 9525 h 771525"/>
              <a:gd name="connsiteX9" fmla="*/ 546100 w 546100"/>
              <a:gd name="connsiteY9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100" h="771525">
                <a:moveTo>
                  <a:pt x="0" y="771525"/>
                </a:moveTo>
                <a:cubicBezTo>
                  <a:pt x="54769" y="744008"/>
                  <a:pt x="109538" y="716492"/>
                  <a:pt x="155575" y="679450"/>
                </a:cubicBezTo>
                <a:cubicBezTo>
                  <a:pt x="201612" y="642408"/>
                  <a:pt x="245533" y="589492"/>
                  <a:pt x="276225" y="549275"/>
                </a:cubicBezTo>
                <a:cubicBezTo>
                  <a:pt x="306917" y="509058"/>
                  <a:pt x="318558" y="478896"/>
                  <a:pt x="339725" y="438150"/>
                </a:cubicBezTo>
                <a:cubicBezTo>
                  <a:pt x="360892" y="397404"/>
                  <a:pt x="383646" y="347663"/>
                  <a:pt x="403225" y="304800"/>
                </a:cubicBezTo>
                <a:cubicBezTo>
                  <a:pt x="422804" y="261938"/>
                  <a:pt x="441854" y="218017"/>
                  <a:pt x="457200" y="180975"/>
                </a:cubicBezTo>
                <a:cubicBezTo>
                  <a:pt x="472546" y="143933"/>
                  <a:pt x="485775" y="106363"/>
                  <a:pt x="495300" y="82550"/>
                </a:cubicBezTo>
                <a:cubicBezTo>
                  <a:pt x="504825" y="58738"/>
                  <a:pt x="508000" y="50271"/>
                  <a:pt x="514350" y="38100"/>
                </a:cubicBezTo>
                <a:cubicBezTo>
                  <a:pt x="520700" y="25929"/>
                  <a:pt x="528108" y="15875"/>
                  <a:pt x="533400" y="9525"/>
                </a:cubicBezTo>
                <a:cubicBezTo>
                  <a:pt x="538692" y="3175"/>
                  <a:pt x="546100" y="0"/>
                  <a:pt x="546100" y="0"/>
                </a:cubicBezTo>
              </a:path>
            </a:pathLst>
          </a:custGeom>
          <a:ln w="38100" cap="flat" cmpd="sng" algn="ctr">
            <a:solidFill>
              <a:srgbClr val="376092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20903293">
            <a:off x="3030912" y="2719676"/>
            <a:ext cx="412203" cy="623062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20724893">
            <a:off x="5061824" y="2210094"/>
            <a:ext cx="411480" cy="612648"/>
          </a:xfrm>
          <a:prstGeom prst="arc">
            <a:avLst>
              <a:gd name="adj1" fmla="val 16029935"/>
              <a:gd name="adj2" fmla="val 5560235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20724893">
            <a:off x="5049125" y="2216445"/>
            <a:ext cx="411480" cy="612648"/>
          </a:xfrm>
          <a:prstGeom prst="arc">
            <a:avLst>
              <a:gd name="adj1" fmla="val 5404828"/>
              <a:gd name="adj2" fmla="val 16205391"/>
            </a:avLst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0"/>
            <a:endCxn id="6" idx="2"/>
          </p:cNvCxnSpPr>
          <p:nvPr/>
        </p:nvCxnSpPr>
        <p:spPr>
          <a:xfrm rot="5400000" flipH="1" flipV="1">
            <a:off x="3926323" y="1474184"/>
            <a:ext cx="499855" cy="200388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091423" y="2064734"/>
            <a:ext cx="499855" cy="200388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3244851" y="3244850"/>
            <a:ext cx="1222374" cy="29347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3202509" y="353462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>
            <a:off x="4413251" y="32382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98361" y="3335340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34257" y="324167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λ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3197226" y="2035175"/>
            <a:ext cx="2060574" cy="50303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3154884" y="253450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5210176" y="20317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92061" y="2211390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127957" y="2117725"/>
            <a:ext cx="278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L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 rot="5400000">
            <a:off x="3069186" y="3116808"/>
            <a:ext cx="240206" cy="7937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59125" y="3006725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546472" y="1854200"/>
            <a:ext cx="2719708" cy="704850"/>
            <a:chOff x="3546472" y="1854200"/>
            <a:chExt cx="2719708" cy="7048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984875" y="2218944"/>
              <a:ext cx="281305" cy="381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>
              <a:off x="3870323" y="1854200"/>
              <a:ext cx="612775" cy="685800"/>
            </a:xfrm>
            <a:prstGeom prst="arc">
              <a:avLst>
                <a:gd name="adj1" fmla="val 10633787"/>
                <a:gd name="adj2" fmla="val 0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>
              <a:off x="4235450" y="1863725"/>
              <a:ext cx="631824" cy="685800"/>
            </a:xfrm>
            <a:prstGeom prst="arc">
              <a:avLst>
                <a:gd name="adj1" fmla="val 11036700"/>
                <a:gd name="adj2" fmla="val 21109726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flipH="1">
              <a:off x="3546472" y="1857375"/>
              <a:ext cx="558801" cy="685800"/>
            </a:xfrm>
            <a:prstGeom prst="arc">
              <a:avLst>
                <a:gd name="adj1" fmla="val 10835927"/>
                <a:gd name="adj2" fmla="val 21109726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flipV="1">
              <a:off x="4238625" y="2133600"/>
              <a:ext cx="248634" cy="269875"/>
            </a:xfrm>
            <a:prstGeom prst="arc">
              <a:avLst>
                <a:gd name="adj1" fmla="val 11036700"/>
                <a:gd name="adj2" fmla="val 21394460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flipV="1">
              <a:off x="3876675" y="2130425"/>
              <a:ext cx="230346" cy="269875"/>
            </a:xfrm>
            <a:prstGeom prst="arc">
              <a:avLst>
                <a:gd name="adj1" fmla="val 11036700"/>
                <a:gd name="adj2" fmla="val 21566257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4627029" y="1862659"/>
              <a:ext cx="612775" cy="685800"/>
            </a:xfrm>
            <a:prstGeom prst="arc">
              <a:avLst>
                <a:gd name="adj1" fmla="val 10633787"/>
                <a:gd name="adj2" fmla="val 0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4988981" y="1872184"/>
              <a:ext cx="631824" cy="685800"/>
            </a:xfrm>
            <a:prstGeom prst="arc">
              <a:avLst>
                <a:gd name="adj1" fmla="val 11036700"/>
                <a:gd name="adj2" fmla="val 21431830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flipV="1">
              <a:off x="4988981" y="2142059"/>
              <a:ext cx="248634" cy="269875"/>
            </a:xfrm>
            <a:prstGeom prst="arc">
              <a:avLst>
                <a:gd name="adj1" fmla="val 11036700"/>
                <a:gd name="adj2" fmla="val 21394460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flipV="1">
              <a:off x="4633381" y="2138884"/>
              <a:ext cx="230346" cy="269875"/>
            </a:xfrm>
            <a:prstGeom prst="arc">
              <a:avLst>
                <a:gd name="adj1" fmla="val 11036700"/>
                <a:gd name="adj2" fmla="val 21566257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5384798" y="1873250"/>
              <a:ext cx="612775" cy="685800"/>
            </a:xfrm>
            <a:prstGeom prst="arc">
              <a:avLst>
                <a:gd name="adj1" fmla="val 10633787"/>
                <a:gd name="adj2" fmla="val 0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flipV="1">
              <a:off x="5391150" y="2149475"/>
              <a:ext cx="230346" cy="269875"/>
            </a:xfrm>
            <a:prstGeom prst="arc">
              <a:avLst>
                <a:gd name="adj1" fmla="val 11036700"/>
                <a:gd name="adj2" fmla="val 21566257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6246280" y="1913459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14530" y="1961084"/>
            <a:ext cx="48006" cy="3848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75149" y="1895475"/>
            <a:ext cx="57150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21174" y="1933575"/>
            <a:ext cx="57150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97324" y="1885950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52874" y="1933575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flipH="1">
            <a:off x="3260720" y="1736725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3870320" y="1711325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4235445" y="1733550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3638545" y="1749425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H="1">
            <a:off x="4021660" y="1724017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131855" y="1903934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77880" y="1942034"/>
            <a:ext cx="57150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44505" y="1894409"/>
            <a:ext cx="57150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03231" y="1945209"/>
            <a:ext cx="48005" cy="3848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>
            <a:off x="4627026" y="1719784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4985801" y="1742009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H="1">
            <a:off x="4393135" y="1736717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5499099" y="1905000"/>
            <a:ext cx="57150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45124" y="1943100"/>
            <a:ext cx="57150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5384795" y="1730375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flipH="1">
            <a:off x="4775195" y="1749425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3530600" y="211772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cxnSpLocks/>
          </p:cNvCxnSpPr>
          <p:nvPr/>
        </p:nvCxnSpPr>
        <p:spPr>
          <a:xfrm rot="10800000">
            <a:off x="6048378" y="214739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38850" y="1860550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F</a:t>
            </a:r>
          </a:p>
        </p:txBody>
      </p: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3549650" y="2625517"/>
            <a:ext cx="243311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>
            <a:off x="3504134" y="261070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>
            <a:off x="5943601" y="26159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22286" y="2573340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658182" y="2479675"/>
            <a:ext cx="3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cxnSp>
        <p:nvCxnSpPr>
          <p:cNvPr id="64" name="Straight Connector 63"/>
          <p:cNvCxnSpPr/>
          <p:nvPr/>
        </p:nvCxnSpPr>
        <p:spPr>
          <a:xfrm rot="16200000">
            <a:off x="6178551" y="26159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000750" y="2627107"/>
            <a:ext cx="228008" cy="136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940882" y="2613025"/>
            <a:ext cx="39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"/>
                <a:cs typeface="Times"/>
              </a:rPr>
              <a:t>δ</a:t>
            </a:r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362325" y="3114675"/>
            <a:ext cx="492125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06875" y="3143250"/>
            <a:ext cx="781050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514853" y="2456956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rot="10800000">
            <a:off x="4254503" y="2456956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79875" y="2174875"/>
            <a:ext cx="329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F</a:t>
            </a:r>
            <a:r>
              <a:rPr lang="en-US" sz="1200" baseline="-25000">
                <a:latin typeface="Times"/>
                <a:cs typeface="Times"/>
              </a:rPr>
              <a:t>1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9625" y="2174875"/>
            <a:ext cx="329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F</a:t>
            </a:r>
            <a:r>
              <a:rPr lang="en-US" sz="1200" baseline="-25000">
                <a:latin typeface="Times"/>
                <a:cs typeface="Times"/>
              </a:rPr>
              <a:t>2</a:t>
            </a:r>
            <a:endParaRPr lang="en-US" sz="1200" b="1">
              <a:latin typeface="Times"/>
              <a:cs typeface="Times"/>
            </a:endParaRPr>
          </a:p>
        </p:txBody>
      </p:sp>
      <p:cxnSp>
        <p:nvCxnSpPr>
          <p:cNvPr id="19" name="Straight Arrow Connector 18"/>
          <p:cNvCxnSpPr>
            <a:cxnSpLocks noChangeAspect="1"/>
          </p:cNvCxnSpPr>
          <p:nvPr/>
        </p:nvCxnSpPr>
        <p:spPr>
          <a:xfrm>
            <a:off x="3479800" y="3117642"/>
            <a:ext cx="28998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>
            <a:off x="3431109" y="311235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3730626" y="310811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769786" y="2884490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95675" y="3070225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λ</a:t>
            </a:r>
            <a:r>
              <a:rPr lang="en-US" sz="1200" baseline="-25000">
                <a:latin typeface="Times"/>
                <a:cs typeface="Times"/>
              </a:rPr>
              <a:t>1</a:t>
            </a:r>
            <a:endParaRPr lang="en-US" sz="1200">
              <a:latin typeface="Times"/>
              <a:cs typeface="Times"/>
            </a:endParaRPr>
          </a:p>
        </p:txBody>
      </p:sp>
      <p:cxnSp>
        <p:nvCxnSpPr>
          <p:cNvPr id="26" name="Straight Arrow Connector 25"/>
          <p:cNvCxnSpPr>
            <a:cxnSpLocks noChangeAspect="1"/>
          </p:cNvCxnSpPr>
          <p:nvPr/>
        </p:nvCxnSpPr>
        <p:spPr>
          <a:xfrm>
            <a:off x="4791077" y="3028742"/>
            <a:ext cx="171108" cy="93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4739209" y="302345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>
            <a:off x="4914901" y="301921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59325" y="301625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λ</a:t>
            </a:r>
            <a:r>
              <a:rPr lang="en-US" sz="1200" baseline="-25000">
                <a:latin typeface="Times"/>
                <a:cs typeface="Times"/>
              </a:rPr>
              <a:t>2</a:t>
            </a:r>
            <a:endParaRPr lang="en-US" sz="1200">
              <a:latin typeface="Times"/>
              <a:cs typeface="Times"/>
            </a:endParaRPr>
          </a:p>
        </p:txBody>
      </p:sp>
      <p:cxnSp>
        <p:nvCxnSpPr>
          <p:cNvPr id="30" name="Straight Arrow Connector 29"/>
          <p:cNvCxnSpPr>
            <a:cxnSpLocks noChangeAspect="1"/>
          </p:cNvCxnSpPr>
          <p:nvPr/>
        </p:nvCxnSpPr>
        <p:spPr>
          <a:xfrm rot="16200000">
            <a:off x="3198849" y="2928686"/>
            <a:ext cx="207686" cy="113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3248149" y="303310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60700" y="2749550"/>
            <a:ext cx="33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r</a:t>
            </a:r>
            <a:r>
              <a:rPr lang="en-US" sz="1200" baseline="-25000">
                <a:latin typeface="Times"/>
                <a:cs typeface="Times"/>
              </a:rPr>
              <a:t>1</a:t>
            </a:r>
            <a:endParaRPr lang="en-US" sz="1200" i="1">
              <a:latin typeface="Times"/>
              <a:cs typeface="Times"/>
            </a:endParaRPr>
          </a:p>
        </p:txBody>
      </p:sp>
      <p:cxnSp>
        <p:nvCxnSpPr>
          <p:cNvPr id="35" name="Straight Arrow Connector 34"/>
          <p:cNvCxnSpPr>
            <a:cxnSpLocks noChangeAspect="1"/>
          </p:cNvCxnSpPr>
          <p:nvPr/>
        </p:nvCxnSpPr>
        <p:spPr>
          <a:xfrm rot="16200000">
            <a:off x="5064970" y="2884003"/>
            <a:ext cx="107097" cy="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064250" y="293785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99050" y="2720975"/>
            <a:ext cx="33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r</a:t>
            </a:r>
            <a:r>
              <a:rPr lang="en-US" sz="1200" baseline="-25000">
                <a:latin typeface="Times"/>
                <a:cs typeface="Times"/>
              </a:rPr>
              <a:t>2</a:t>
            </a:r>
            <a:endParaRPr lang="en-US" sz="1200" i="1">
              <a:latin typeface="Times"/>
              <a:cs typeface="Times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832101" y="2814988"/>
            <a:ext cx="253420" cy="130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150836" y="2813683"/>
            <a:ext cx="404950" cy="261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602813" y="2815982"/>
            <a:ext cx="254047" cy="31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24160" y="2815982"/>
            <a:ext cx="244903" cy="31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3388579" y="2568100"/>
            <a:ext cx="504228" cy="564317"/>
          </a:xfrm>
          <a:prstGeom prst="arc">
            <a:avLst>
              <a:gd name="adj1" fmla="val 10633787"/>
              <a:gd name="adj2" fmla="val 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>
            <a:off x="3689028" y="2575938"/>
            <a:ext cx="519903" cy="564317"/>
          </a:xfrm>
          <a:prstGeom prst="arc">
            <a:avLst>
              <a:gd name="adj1" fmla="val 11036700"/>
              <a:gd name="adj2" fmla="val 2110972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flipH="1">
            <a:off x="3122095" y="2570713"/>
            <a:ext cx="459815" cy="564317"/>
          </a:xfrm>
          <a:prstGeom prst="arc">
            <a:avLst>
              <a:gd name="adj1" fmla="val 10835927"/>
              <a:gd name="adj2" fmla="val 2110972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flipV="1">
            <a:off x="3691640" y="2798007"/>
            <a:ext cx="204591" cy="222069"/>
          </a:xfrm>
          <a:prstGeom prst="arc">
            <a:avLst>
              <a:gd name="adj1" fmla="val 11036700"/>
              <a:gd name="adj2" fmla="val 2139446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flipV="1">
            <a:off x="3393806" y="2795395"/>
            <a:ext cx="189543" cy="222069"/>
          </a:xfrm>
          <a:prstGeom prst="arc">
            <a:avLst>
              <a:gd name="adj1" fmla="val 11036700"/>
              <a:gd name="adj2" fmla="val 21566257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3801930" y="2589364"/>
            <a:ext cx="48645" cy="391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54142" y="2636590"/>
            <a:ext cx="48645" cy="391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497383" y="2587876"/>
            <a:ext cx="39502" cy="391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446982" y="2631927"/>
            <a:ext cx="39502" cy="391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 flipH="1">
            <a:off x="2886961" y="2471435"/>
            <a:ext cx="697562" cy="80669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3388577" y="2450534"/>
            <a:ext cx="697562" cy="80669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3689024" y="2468822"/>
            <a:ext cx="697562" cy="80669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flipH="1">
            <a:off x="3197858" y="2481885"/>
            <a:ext cx="697562" cy="80669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flipH="1">
            <a:off x="3513108" y="2460978"/>
            <a:ext cx="697562" cy="80669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>
            <a:off x="4011243" y="2575061"/>
            <a:ext cx="504228" cy="564317"/>
          </a:xfrm>
          <a:prstGeom prst="arc">
            <a:avLst>
              <a:gd name="adj1" fmla="val 10633787"/>
              <a:gd name="adj2" fmla="val 21199403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 flipV="1">
            <a:off x="4016469" y="2802355"/>
            <a:ext cx="189543" cy="222069"/>
          </a:xfrm>
          <a:prstGeom prst="arc">
            <a:avLst>
              <a:gd name="adj1" fmla="val 11036700"/>
              <a:gd name="adj2" fmla="val 21566257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4111646" y="2594836"/>
            <a:ext cx="48645" cy="391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63296" y="2640375"/>
            <a:ext cx="39502" cy="3166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>
          <a:xfrm>
            <a:off x="4011240" y="2457495"/>
            <a:ext cx="697562" cy="80669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4536995" y="2817420"/>
            <a:ext cx="102514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52" idx="2"/>
          </p:cNvCxnSpPr>
          <p:nvPr/>
        </p:nvCxnSpPr>
        <p:spPr>
          <a:xfrm rot="5400000" flipH="1" flipV="1">
            <a:off x="3068285" y="2862818"/>
            <a:ext cx="98103" cy="12633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247840" y="2814517"/>
            <a:ext cx="217431" cy="140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694813" y="2815751"/>
            <a:ext cx="118117" cy="16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867354" y="2815751"/>
            <a:ext cx="124286" cy="16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Arc 85"/>
          <p:cNvSpPr/>
          <p:nvPr/>
        </p:nvSpPr>
        <p:spPr>
          <a:xfrm>
            <a:off x="4407242" y="2682656"/>
            <a:ext cx="270736" cy="303000"/>
          </a:xfrm>
          <a:prstGeom prst="arc">
            <a:avLst>
              <a:gd name="adj1" fmla="val 10633787"/>
              <a:gd name="adj2" fmla="val 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>
            <a:off x="4568562" y="2686864"/>
            <a:ext cx="279152" cy="303000"/>
          </a:xfrm>
          <a:prstGeom prst="arc">
            <a:avLst>
              <a:gd name="adj1" fmla="val 11036700"/>
              <a:gd name="adj2" fmla="val 2110972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flipV="1">
            <a:off x="4569965" y="2806100"/>
            <a:ext cx="109851" cy="119236"/>
          </a:xfrm>
          <a:prstGeom prst="arc">
            <a:avLst>
              <a:gd name="adj1" fmla="val 11036700"/>
              <a:gd name="adj2" fmla="val 2139446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/>
          <p:cNvSpPr/>
          <p:nvPr/>
        </p:nvSpPr>
        <p:spPr>
          <a:xfrm flipV="1">
            <a:off x="4410048" y="2804697"/>
            <a:ext cx="101771" cy="119236"/>
          </a:xfrm>
          <a:prstGeom prst="arc">
            <a:avLst>
              <a:gd name="adj1" fmla="val 11036700"/>
              <a:gd name="adj2" fmla="val 21566257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c 94"/>
          <p:cNvSpPr/>
          <p:nvPr/>
        </p:nvSpPr>
        <p:spPr>
          <a:xfrm flipH="1">
            <a:off x="4137907" y="2630753"/>
            <a:ext cx="374543" cy="433139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/>
          <p:cNvSpPr/>
          <p:nvPr/>
        </p:nvSpPr>
        <p:spPr>
          <a:xfrm>
            <a:off x="4407240" y="2619531"/>
            <a:ext cx="374543" cy="433139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>
            <a:off x="4568560" y="2626175"/>
            <a:ext cx="374543" cy="433139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c 97"/>
          <p:cNvSpPr/>
          <p:nvPr/>
        </p:nvSpPr>
        <p:spPr>
          <a:xfrm flipH="1">
            <a:off x="4304838" y="2636364"/>
            <a:ext cx="374543" cy="433139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c 98"/>
          <p:cNvSpPr/>
          <p:nvPr/>
        </p:nvSpPr>
        <p:spPr>
          <a:xfrm flipH="1">
            <a:off x="4474105" y="2625139"/>
            <a:ext cx="374543" cy="433139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c 99"/>
          <p:cNvSpPr/>
          <p:nvPr/>
        </p:nvSpPr>
        <p:spPr>
          <a:xfrm>
            <a:off x="4741569" y="2686393"/>
            <a:ext cx="270736" cy="303000"/>
          </a:xfrm>
          <a:prstGeom prst="arc">
            <a:avLst>
              <a:gd name="adj1" fmla="val 10633787"/>
              <a:gd name="adj2" fmla="val 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c 100"/>
          <p:cNvSpPr/>
          <p:nvPr/>
        </p:nvSpPr>
        <p:spPr>
          <a:xfrm>
            <a:off x="4901487" y="2690602"/>
            <a:ext cx="279152" cy="303000"/>
          </a:xfrm>
          <a:prstGeom prst="arc">
            <a:avLst>
              <a:gd name="adj1" fmla="val 11036700"/>
              <a:gd name="adj2" fmla="val 1798579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Arc 101"/>
          <p:cNvSpPr/>
          <p:nvPr/>
        </p:nvSpPr>
        <p:spPr>
          <a:xfrm flipV="1">
            <a:off x="4901487" y="2809838"/>
            <a:ext cx="109851" cy="119236"/>
          </a:xfrm>
          <a:prstGeom prst="arc">
            <a:avLst>
              <a:gd name="adj1" fmla="val 11036700"/>
              <a:gd name="adj2" fmla="val 2139446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c 102"/>
          <p:cNvSpPr/>
          <p:nvPr/>
        </p:nvSpPr>
        <p:spPr>
          <a:xfrm flipV="1">
            <a:off x="4744376" y="2808435"/>
            <a:ext cx="101771" cy="119236"/>
          </a:xfrm>
          <a:prstGeom prst="arc">
            <a:avLst>
              <a:gd name="adj1" fmla="val 11036700"/>
              <a:gd name="adj2" fmla="val 21566257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Arc 107"/>
          <p:cNvSpPr/>
          <p:nvPr/>
        </p:nvSpPr>
        <p:spPr>
          <a:xfrm>
            <a:off x="4741568" y="2623268"/>
            <a:ext cx="374543" cy="433139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c 108"/>
          <p:cNvSpPr/>
          <p:nvPr/>
        </p:nvSpPr>
        <p:spPr>
          <a:xfrm>
            <a:off x="4900082" y="2633088"/>
            <a:ext cx="374543" cy="433139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110"/>
          <p:cNvSpPr/>
          <p:nvPr/>
        </p:nvSpPr>
        <p:spPr>
          <a:xfrm flipH="1">
            <a:off x="4638230" y="2630750"/>
            <a:ext cx="374543" cy="433139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5027271" y="2813114"/>
            <a:ext cx="74683" cy="350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 noChangeAspect="1"/>
          </p:cNvCxnSpPr>
          <p:nvPr/>
        </p:nvCxnSpPr>
        <p:spPr>
          <a:xfrm>
            <a:off x="4430780" y="2694350"/>
            <a:ext cx="37802" cy="6375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cxnSpLocks noChangeAspect="1"/>
          </p:cNvCxnSpPr>
          <p:nvPr/>
        </p:nvCxnSpPr>
        <p:spPr>
          <a:xfrm>
            <a:off x="4491105" y="2668950"/>
            <a:ext cx="28658" cy="4833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cxnSpLocks noChangeAspect="1"/>
          </p:cNvCxnSpPr>
          <p:nvPr/>
        </p:nvCxnSpPr>
        <p:spPr>
          <a:xfrm>
            <a:off x="4589378" y="2723117"/>
            <a:ext cx="30427" cy="3018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cxnSpLocks noChangeAspect="1"/>
          </p:cNvCxnSpPr>
          <p:nvPr/>
        </p:nvCxnSpPr>
        <p:spPr>
          <a:xfrm>
            <a:off x="4757652" y="2726292"/>
            <a:ext cx="39644" cy="3932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 noChangeAspect="1"/>
          </p:cNvCxnSpPr>
          <p:nvPr/>
        </p:nvCxnSpPr>
        <p:spPr>
          <a:xfrm>
            <a:off x="4637003" y="2681841"/>
            <a:ext cx="39571" cy="3925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 noChangeAspect="1"/>
          </p:cNvCxnSpPr>
          <p:nvPr/>
        </p:nvCxnSpPr>
        <p:spPr>
          <a:xfrm>
            <a:off x="4795753" y="3116817"/>
            <a:ext cx="30427" cy="3018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cxnSpLocks/>
          </p:cNvCxnSpPr>
          <p:nvPr/>
        </p:nvCxnSpPr>
        <p:spPr>
          <a:xfrm>
            <a:off x="4910052" y="2723116"/>
            <a:ext cx="48714" cy="3925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 noChangeAspect="1"/>
          </p:cNvCxnSpPr>
          <p:nvPr/>
        </p:nvCxnSpPr>
        <p:spPr>
          <a:xfrm>
            <a:off x="4964028" y="3116817"/>
            <a:ext cx="30427" cy="3018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cxnSpLocks noChangeAspect="1"/>
          </p:cNvCxnSpPr>
          <p:nvPr/>
        </p:nvCxnSpPr>
        <p:spPr>
          <a:xfrm>
            <a:off x="4967203" y="2678666"/>
            <a:ext cx="39571" cy="3925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 noChangeAspect="1"/>
          </p:cNvCxnSpPr>
          <p:nvPr/>
        </p:nvCxnSpPr>
        <p:spPr>
          <a:xfrm>
            <a:off x="4798928" y="2678666"/>
            <a:ext cx="39571" cy="3925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_634"/>
          <p:cNvPicPr>
            <a:picLocks noChangeAspect="1"/>
          </p:cNvPicPr>
          <p:nvPr/>
        </p:nvPicPr>
        <p:blipFill>
          <a:blip r:embed="rId3"/>
          <a:srcRect l="45786" t="8148" r="13729" b="72130"/>
          <a:stretch>
            <a:fillRect/>
          </a:stretch>
        </p:blipFill>
        <p:spPr>
          <a:xfrm>
            <a:off x="2889250" y="2095500"/>
            <a:ext cx="3657600" cy="245763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238626" y="2413084"/>
            <a:ext cx="1005840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02868" y="205768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effectLst>
                  <a:glow rad="38100">
                    <a:schemeClr val="bg1"/>
                  </a:glow>
                </a:effectLst>
                <a:latin typeface="Times"/>
                <a:cs typeface="Times"/>
              </a:rPr>
              <a:t>500 μm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95650" y="3259137"/>
            <a:ext cx="307975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83000" y="3257550"/>
            <a:ext cx="492125" cy="317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32275" y="3260344"/>
            <a:ext cx="308737" cy="38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22800" y="3260344"/>
            <a:ext cx="308737" cy="38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13325" y="3260344"/>
            <a:ext cx="281305" cy="38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Arc 65"/>
          <p:cNvSpPr/>
          <p:nvPr/>
        </p:nvSpPr>
        <p:spPr>
          <a:xfrm>
            <a:off x="3971923" y="2959100"/>
            <a:ext cx="612775" cy="685800"/>
          </a:xfrm>
          <a:prstGeom prst="arc">
            <a:avLst>
              <a:gd name="adj1" fmla="val 10633787"/>
              <a:gd name="adj2" fmla="val 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4337050" y="2968625"/>
            <a:ext cx="631824" cy="685800"/>
          </a:xfrm>
          <a:prstGeom prst="arc">
            <a:avLst>
              <a:gd name="adj1" fmla="val 11036700"/>
              <a:gd name="adj2" fmla="val 2110972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 flipH="1">
            <a:off x="3648072" y="2962275"/>
            <a:ext cx="558801" cy="685800"/>
          </a:xfrm>
          <a:prstGeom prst="arc">
            <a:avLst>
              <a:gd name="adj1" fmla="val 10835927"/>
              <a:gd name="adj2" fmla="val 2110972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/>
          <p:cNvSpPr/>
          <p:nvPr/>
        </p:nvSpPr>
        <p:spPr>
          <a:xfrm flipV="1">
            <a:off x="4340225" y="3238500"/>
            <a:ext cx="248634" cy="269875"/>
          </a:xfrm>
          <a:prstGeom prst="arc">
            <a:avLst>
              <a:gd name="adj1" fmla="val 11036700"/>
              <a:gd name="adj2" fmla="val 2139446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/>
          <p:nvPr/>
        </p:nvSpPr>
        <p:spPr>
          <a:xfrm flipV="1">
            <a:off x="3978275" y="3235325"/>
            <a:ext cx="230346" cy="269875"/>
          </a:xfrm>
          <a:prstGeom prst="arc">
            <a:avLst>
              <a:gd name="adj1" fmla="val 11036700"/>
              <a:gd name="adj2" fmla="val 21566257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4476749" y="2997200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25949" y="3038475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102099" y="2990850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41774" y="3028950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/>
        </p:nvSpPr>
        <p:spPr>
          <a:xfrm flipH="1">
            <a:off x="3362320" y="2841625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/>
          <p:cNvSpPr/>
          <p:nvPr/>
        </p:nvSpPr>
        <p:spPr>
          <a:xfrm>
            <a:off x="3971920" y="2816225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/>
          <p:nvPr/>
        </p:nvSpPr>
        <p:spPr>
          <a:xfrm>
            <a:off x="4337045" y="2838450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flipH="1">
            <a:off x="3740145" y="2854325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c 92"/>
          <p:cNvSpPr/>
          <p:nvPr/>
        </p:nvSpPr>
        <p:spPr>
          <a:xfrm flipH="1">
            <a:off x="4123260" y="2828917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/>
          <p:cNvSpPr/>
          <p:nvPr/>
        </p:nvSpPr>
        <p:spPr>
          <a:xfrm>
            <a:off x="4728629" y="2967559"/>
            <a:ext cx="612775" cy="685800"/>
          </a:xfrm>
          <a:prstGeom prst="arc">
            <a:avLst>
              <a:gd name="adj1" fmla="val 10633787"/>
              <a:gd name="adj2" fmla="val 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/>
          <p:cNvSpPr/>
          <p:nvPr/>
        </p:nvSpPr>
        <p:spPr>
          <a:xfrm>
            <a:off x="5090581" y="2977084"/>
            <a:ext cx="631824" cy="685800"/>
          </a:xfrm>
          <a:prstGeom prst="arc">
            <a:avLst>
              <a:gd name="adj1" fmla="val 11036700"/>
              <a:gd name="adj2" fmla="val 1539533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c 86"/>
          <p:cNvSpPr/>
          <p:nvPr/>
        </p:nvSpPr>
        <p:spPr>
          <a:xfrm flipV="1">
            <a:off x="5090581" y="3246959"/>
            <a:ext cx="248634" cy="269875"/>
          </a:xfrm>
          <a:prstGeom prst="arc">
            <a:avLst>
              <a:gd name="adj1" fmla="val 11036700"/>
              <a:gd name="adj2" fmla="val 2139446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Arc 87"/>
          <p:cNvSpPr/>
          <p:nvPr/>
        </p:nvSpPr>
        <p:spPr>
          <a:xfrm flipV="1">
            <a:off x="4734981" y="3243784"/>
            <a:ext cx="230346" cy="269875"/>
          </a:xfrm>
          <a:prstGeom prst="arc">
            <a:avLst>
              <a:gd name="adj1" fmla="val 11036700"/>
              <a:gd name="adj2" fmla="val 21566257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5236630" y="3005659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182655" y="3046934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52455" y="2999309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798480" y="3046934"/>
            <a:ext cx="48006" cy="3848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/>
        </p:nvSpPr>
        <p:spPr>
          <a:xfrm>
            <a:off x="4728626" y="2824684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c 94"/>
          <p:cNvSpPr/>
          <p:nvPr/>
        </p:nvSpPr>
        <p:spPr>
          <a:xfrm>
            <a:off x="5087401" y="2846909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c 97"/>
          <p:cNvSpPr/>
          <p:nvPr/>
        </p:nvSpPr>
        <p:spPr>
          <a:xfrm rot="16200000" flipV="1">
            <a:off x="5371763" y="2978867"/>
            <a:ext cx="293114" cy="260692"/>
          </a:xfrm>
          <a:prstGeom prst="arc">
            <a:avLst>
              <a:gd name="adj1" fmla="val 10887471"/>
              <a:gd name="adj2" fmla="val 21566257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/>
          <p:cNvSpPr/>
          <p:nvPr/>
        </p:nvSpPr>
        <p:spPr>
          <a:xfrm flipH="1">
            <a:off x="4494735" y="2841617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c 98"/>
          <p:cNvSpPr/>
          <p:nvPr/>
        </p:nvSpPr>
        <p:spPr>
          <a:xfrm rot="16200000" flipH="1">
            <a:off x="5079289" y="2876895"/>
            <a:ext cx="847728" cy="1017749"/>
          </a:xfrm>
          <a:prstGeom prst="arc">
            <a:avLst>
              <a:gd name="adj1" fmla="val 10608098"/>
              <a:gd name="adj2" fmla="val 1245465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5375277" y="3254375"/>
            <a:ext cx="169035" cy="793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68" idx="2"/>
          </p:cNvCxnSpPr>
          <p:nvPr/>
        </p:nvCxnSpPr>
        <p:spPr>
          <a:xfrm rot="5400000" flipH="1" flipV="1">
            <a:off x="3582678" y="3317263"/>
            <a:ext cx="119222" cy="15352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5459944" y="3894702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5472644" y="4025936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17019" y="399203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3431" y="353746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812238" y="3884120"/>
            <a:ext cx="272284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20682" y="3507315"/>
          <a:ext cx="749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Equation" r:id="rId4" imgW="749300" imgH="355600" progId="Equation.3">
                  <p:embed/>
                </p:oleObj>
              </mc:Choice>
              <mc:Fallback>
                <p:oleObj name="Equation" r:id="rId4" imgW="7493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682" y="3507315"/>
                        <a:ext cx="749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4587875" y="3959225"/>
            <a:ext cx="1117600" cy="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3603624" y="3657600"/>
            <a:ext cx="612775" cy="685800"/>
          </a:xfrm>
          <a:prstGeom prst="arc">
            <a:avLst>
              <a:gd name="adj1" fmla="val 10633787"/>
              <a:gd name="adj2" fmla="val 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3968751" y="3667125"/>
            <a:ext cx="631824" cy="685800"/>
          </a:xfrm>
          <a:prstGeom prst="arc">
            <a:avLst>
              <a:gd name="adj1" fmla="val 11036700"/>
              <a:gd name="adj2" fmla="val 2110972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H="1">
            <a:off x="3279773" y="3660775"/>
            <a:ext cx="558801" cy="685800"/>
          </a:xfrm>
          <a:prstGeom prst="arc">
            <a:avLst>
              <a:gd name="adj1" fmla="val 10835927"/>
              <a:gd name="adj2" fmla="val 21109726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V="1">
            <a:off x="3971926" y="3937000"/>
            <a:ext cx="248634" cy="269875"/>
          </a:xfrm>
          <a:prstGeom prst="arc">
            <a:avLst>
              <a:gd name="adj1" fmla="val 11036700"/>
              <a:gd name="adj2" fmla="val 2139446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V="1">
            <a:off x="3609976" y="3933825"/>
            <a:ext cx="230346" cy="269875"/>
          </a:xfrm>
          <a:prstGeom prst="arc">
            <a:avLst>
              <a:gd name="adj1" fmla="val 11036700"/>
              <a:gd name="adj2" fmla="val 21566257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108450" y="3698875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57650" y="3736975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30625" y="3689350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676650" y="3727450"/>
            <a:ext cx="48006" cy="4762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flipH="1">
            <a:off x="2994021" y="3540125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3603621" y="3514725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3968746" y="3536950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H="1">
            <a:off x="3371846" y="3552825"/>
            <a:ext cx="847728" cy="980353"/>
          </a:xfrm>
          <a:prstGeom prst="arc">
            <a:avLst>
              <a:gd name="adj1" fmla="val 10117792"/>
              <a:gd name="adj2" fmla="val 11327848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118" y="1727627"/>
            <a:ext cx="4114800" cy="31561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rot="10800000" flipV="1">
            <a:off x="2396227" y="4717941"/>
            <a:ext cx="1746504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>
            <a:glow rad="254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52750" y="4413250"/>
            <a:ext cx="697627" cy="307777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1400">
                <a:effectLst>
                  <a:glow rad="25400">
                    <a:schemeClr val="bg1"/>
                  </a:glow>
                </a:effectLst>
                <a:latin typeface="Times"/>
                <a:cs typeface="Times"/>
              </a:rPr>
              <a:t>0.5 μm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549649" y="2817284"/>
            <a:ext cx="1388534" cy="2065866"/>
          </a:xfrm>
          <a:custGeom>
            <a:avLst/>
            <a:gdLst>
              <a:gd name="connsiteX0" fmla="*/ 0 w 1388534"/>
              <a:gd name="connsiteY0" fmla="*/ 1646766 h 2065866"/>
              <a:gd name="connsiteX1" fmla="*/ 1096434 w 1388534"/>
              <a:gd name="connsiteY1" fmla="*/ 0 h 2065866"/>
              <a:gd name="connsiteX2" fmla="*/ 1193800 w 1388534"/>
              <a:gd name="connsiteY2" fmla="*/ 643466 h 2065866"/>
              <a:gd name="connsiteX3" fmla="*/ 1066800 w 1388534"/>
              <a:gd name="connsiteY3" fmla="*/ 601133 h 2065866"/>
              <a:gd name="connsiteX4" fmla="*/ 1181100 w 1388534"/>
              <a:gd name="connsiteY4" fmla="*/ 1447800 h 2065866"/>
              <a:gd name="connsiteX5" fmla="*/ 1303867 w 1388534"/>
              <a:gd name="connsiteY5" fmla="*/ 1490133 h 2065866"/>
              <a:gd name="connsiteX6" fmla="*/ 1388534 w 1388534"/>
              <a:gd name="connsiteY6" fmla="*/ 2065866 h 2065866"/>
              <a:gd name="connsiteX7" fmla="*/ 0 w 1388534"/>
              <a:gd name="connsiteY7" fmla="*/ 1646766 h 206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8534" h="2065866">
                <a:moveTo>
                  <a:pt x="0" y="1646766"/>
                </a:moveTo>
                <a:lnTo>
                  <a:pt x="1096434" y="0"/>
                </a:lnTo>
                <a:lnTo>
                  <a:pt x="1193800" y="643466"/>
                </a:lnTo>
                <a:lnTo>
                  <a:pt x="1066800" y="601133"/>
                </a:lnTo>
                <a:lnTo>
                  <a:pt x="1181100" y="1447800"/>
                </a:lnTo>
                <a:lnTo>
                  <a:pt x="1303867" y="1490133"/>
                </a:lnTo>
                <a:lnTo>
                  <a:pt x="1388534" y="2065866"/>
                </a:lnTo>
                <a:lnTo>
                  <a:pt x="0" y="1646766"/>
                </a:lnTo>
                <a:close/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650316" y="2813050"/>
            <a:ext cx="1308100" cy="2065867"/>
          </a:xfrm>
          <a:custGeom>
            <a:avLst/>
            <a:gdLst>
              <a:gd name="connsiteX0" fmla="*/ 0 w 1308100"/>
              <a:gd name="connsiteY0" fmla="*/ 0 h 2065867"/>
              <a:gd name="connsiteX1" fmla="*/ 410633 w 1308100"/>
              <a:gd name="connsiteY1" fmla="*/ 465667 h 2065867"/>
              <a:gd name="connsiteX2" fmla="*/ 249767 w 1308100"/>
              <a:gd name="connsiteY2" fmla="*/ 444500 h 2065867"/>
              <a:gd name="connsiteX3" fmla="*/ 757767 w 1308100"/>
              <a:gd name="connsiteY3" fmla="*/ 1062567 h 2065867"/>
              <a:gd name="connsiteX4" fmla="*/ 952500 w 1308100"/>
              <a:gd name="connsiteY4" fmla="*/ 1062567 h 2065867"/>
              <a:gd name="connsiteX5" fmla="*/ 1308100 w 1308100"/>
              <a:gd name="connsiteY5" fmla="*/ 1460500 h 2065867"/>
              <a:gd name="connsiteX6" fmla="*/ 279400 w 1308100"/>
              <a:gd name="connsiteY6" fmla="*/ 2065867 h 2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100" h="2065867">
                <a:moveTo>
                  <a:pt x="0" y="0"/>
                </a:moveTo>
                <a:lnTo>
                  <a:pt x="410633" y="465667"/>
                </a:lnTo>
                <a:lnTo>
                  <a:pt x="249767" y="444500"/>
                </a:lnTo>
                <a:lnTo>
                  <a:pt x="757767" y="1062567"/>
                </a:lnTo>
                <a:lnTo>
                  <a:pt x="952500" y="1062567"/>
                </a:lnTo>
                <a:lnTo>
                  <a:pt x="1308100" y="1460500"/>
                </a:lnTo>
                <a:lnTo>
                  <a:pt x="279400" y="2065867"/>
                </a:ln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0"/>
            <a:endCxn id="4" idx="5"/>
          </p:cNvCxnSpPr>
          <p:nvPr/>
        </p:nvCxnSpPr>
        <p:spPr>
          <a:xfrm flipV="1">
            <a:off x="3549649" y="4273550"/>
            <a:ext cx="2408767" cy="1905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" idx="3"/>
            <a:endCxn id="4" idx="2"/>
          </p:cNvCxnSpPr>
          <p:nvPr/>
        </p:nvCxnSpPr>
        <p:spPr>
          <a:xfrm flipV="1">
            <a:off x="4616449" y="3257550"/>
            <a:ext cx="283634" cy="16086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2"/>
            <a:endCxn id="4" idx="1"/>
          </p:cNvCxnSpPr>
          <p:nvPr/>
        </p:nvCxnSpPr>
        <p:spPr>
          <a:xfrm flipV="1">
            <a:off x="4743449" y="3278717"/>
            <a:ext cx="317500" cy="18203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4"/>
            <a:endCxn id="4" idx="3"/>
          </p:cNvCxnSpPr>
          <p:nvPr/>
        </p:nvCxnSpPr>
        <p:spPr>
          <a:xfrm flipV="1">
            <a:off x="4730749" y="3875617"/>
            <a:ext cx="677334" cy="38946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5"/>
            <a:endCxn id="4" idx="4"/>
          </p:cNvCxnSpPr>
          <p:nvPr/>
        </p:nvCxnSpPr>
        <p:spPr>
          <a:xfrm flipV="1">
            <a:off x="4853516" y="3875617"/>
            <a:ext cx="749300" cy="4318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9083" y="251671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6450" y="409574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4250" y="4815412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5649" y="4332813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822700" y="2730500"/>
            <a:ext cx="1714500" cy="1727200"/>
          </a:xfrm>
          <a:custGeom>
            <a:avLst/>
            <a:gdLst>
              <a:gd name="connsiteX0" fmla="*/ 0 w 1714500"/>
              <a:gd name="connsiteY0" fmla="*/ 1202267 h 1727200"/>
              <a:gd name="connsiteX1" fmla="*/ 838200 w 1714500"/>
              <a:gd name="connsiteY1" fmla="*/ 0 h 1727200"/>
              <a:gd name="connsiteX2" fmla="*/ 1714500 w 1714500"/>
              <a:gd name="connsiteY2" fmla="*/ 749300 h 1727200"/>
              <a:gd name="connsiteX3" fmla="*/ 1291167 w 1714500"/>
              <a:gd name="connsiteY3" fmla="*/ 1727200 h 1727200"/>
              <a:gd name="connsiteX4" fmla="*/ 838200 w 1714500"/>
              <a:gd name="connsiteY4" fmla="*/ 4233 h 1727200"/>
              <a:gd name="connsiteX5" fmla="*/ 838200 w 1714500"/>
              <a:gd name="connsiteY5" fmla="*/ 4233 h 1727200"/>
              <a:gd name="connsiteX6" fmla="*/ 838200 w 1714500"/>
              <a:gd name="connsiteY6" fmla="*/ 4233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500" h="1727200">
                <a:moveTo>
                  <a:pt x="0" y="1202267"/>
                </a:moveTo>
                <a:lnTo>
                  <a:pt x="838200" y="0"/>
                </a:lnTo>
                <a:lnTo>
                  <a:pt x="1714500" y="749300"/>
                </a:lnTo>
                <a:lnTo>
                  <a:pt x="1291167" y="1727200"/>
                </a:lnTo>
                <a:lnTo>
                  <a:pt x="838200" y="4233"/>
                </a:lnTo>
                <a:lnTo>
                  <a:pt x="838200" y="4233"/>
                </a:lnTo>
                <a:lnTo>
                  <a:pt x="838200" y="4233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140200" y="4356099"/>
            <a:ext cx="973667" cy="105156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" idx="2"/>
          </p:cNvCxnSpPr>
          <p:nvPr/>
        </p:nvCxnSpPr>
        <p:spPr>
          <a:xfrm flipV="1">
            <a:off x="3412067" y="3479800"/>
            <a:ext cx="2125133" cy="876299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641725" y="3927475"/>
            <a:ext cx="714375" cy="501650"/>
          </a:xfrm>
          <a:custGeom>
            <a:avLst/>
            <a:gdLst>
              <a:gd name="connsiteX0" fmla="*/ 323850 w 714375"/>
              <a:gd name="connsiteY0" fmla="*/ 501650 h 501650"/>
              <a:gd name="connsiteX1" fmla="*/ 546100 w 714375"/>
              <a:gd name="connsiteY1" fmla="*/ 149225 h 501650"/>
              <a:gd name="connsiteX2" fmla="*/ 0 w 714375"/>
              <a:gd name="connsiteY2" fmla="*/ 66675 h 501650"/>
              <a:gd name="connsiteX3" fmla="*/ 155575 w 714375"/>
              <a:gd name="connsiteY3" fmla="*/ 0 h 501650"/>
              <a:gd name="connsiteX4" fmla="*/ 714375 w 714375"/>
              <a:gd name="connsiteY4" fmla="*/ 79375 h 501650"/>
              <a:gd name="connsiteX5" fmla="*/ 495300 w 714375"/>
              <a:gd name="connsiteY5" fmla="*/ 425450 h 501650"/>
              <a:gd name="connsiteX6" fmla="*/ 323850 w 714375"/>
              <a:gd name="connsiteY6" fmla="*/ 50165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375" h="501650">
                <a:moveTo>
                  <a:pt x="323850" y="501650"/>
                </a:moveTo>
                <a:lnTo>
                  <a:pt x="546100" y="149225"/>
                </a:lnTo>
                <a:lnTo>
                  <a:pt x="0" y="66675"/>
                </a:lnTo>
                <a:lnTo>
                  <a:pt x="155575" y="0"/>
                </a:lnTo>
                <a:lnTo>
                  <a:pt x="714375" y="79375"/>
                </a:lnTo>
                <a:lnTo>
                  <a:pt x="495300" y="425450"/>
                </a:lnTo>
                <a:lnTo>
                  <a:pt x="323850" y="5016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187825" y="4016374"/>
            <a:ext cx="168275" cy="63118"/>
          </a:xfrm>
          <a:prstGeom prst="line">
            <a:avLst/>
          </a:prstGeom>
          <a:ln>
            <a:solidFill>
              <a:srgbClr val="37609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406775" y="3997325"/>
            <a:ext cx="555625" cy="434975"/>
          </a:xfrm>
          <a:custGeom>
            <a:avLst/>
            <a:gdLst>
              <a:gd name="connsiteX0" fmla="*/ 555625 w 555625"/>
              <a:gd name="connsiteY0" fmla="*/ 434975 h 434975"/>
              <a:gd name="connsiteX1" fmla="*/ 0 w 555625"/>
              <a:gd name="connsiteY1" fmla="*/ 358775 h 434975"/>
              <a:gd name="connsiteX2" fmla="*/ 228600 w 555625"/>
              <a:gd name="connsiteY2" fmla="*/ 0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625" h="434975">
                <a:moveTo>
                  <a:pt x="555625" y="434975"/>
                </a:moveTo>
                <a:lnTo>
                  <a:pt x="0" y="358775"/>
                </a:lnTo>
                <a:lnTo>
                  <a:pt x="228600" y="0"/>
                </a:ln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874178" y="4031049"/>
            <a:ext cx="116797" cy="17076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642403" y="4386649"/>
            <a:ext cx="116797" cy="17076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rot="5400000" flipH="1" flipV="1">
            <a:off x="4023257" y="4219165"/>
            <a:ext cx="107011" cy="6338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rot="5400000" flipH="1" flipV="1">
            <a:off x="4181862" y="4162806"/>
            <a:ext cx="107011" cy="6338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rot="5400000" flipH="1" flipV="1">
            <a:off x="3473691" y="4138197"/>
            <a:ext cx="107011" cy="6338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rot="5400000" flipH="1" flipV="1">
            <a:off x="4189845" y="3289075"/>
            <a:ext cx="107011" cy="72526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3631016" y="4210050"/>
            <a:ext cx="128187" cy="5639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3659562" y="3927700"/>
            <a:ext cx="128187" cy="5639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4556803" y="4402524"/>
            <a:ext cx="116797" cy="793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65475" y="421322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84750" y="4387850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95925" y="327025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08500" y="247967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30650" y="311467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δγ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32300" y="43815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βδ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25925" y="4060825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52850" y="409575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Cδ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24300" y="4346575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17900" y="437515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09925" y="401002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δγ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0125" y="39624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35350" y="371475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βγ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68775" y="37084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δβ</a:t>
            </a:r>
          </a:p>
        </p:txBody>
      </p:sp>
      <p:sp>
        <p:nvSpPr>
          <p:cNvPr id="42" name="Freeform 41"/>
          <p:cNvSpPr/>
          <p:nvPr/>
        </p:nvSpPr>
        <p:spPr>
          <a:xfrm>
            <a:off x="4013200" y="3911071"/>
            <a:ext cx="225425" cy="133879"/>
          </a:xfrm>
          <a:custGeom>
            <a:avLst/>
            <a:gdLst>
              <a:gd name="connsiteX0" fmla="*/ 0 w 225425"/>
              <a:gd name="connsiteY0" fmla="*/ 133879 h 133879"/>
              <a:gd name="connsiteX1" fmla="*/ 41275 w 225425"/>
              <a:gd name="connsiteY1" fmla="*/ 95779 h 133879"/>
              <a:gd name="connsiteX2" fmla="*/ 111125 w 225425"/>
              <a:gd name="connsiteY2" fmla="*/ 41804 h 133879"/>
              <a:gd name="connsiteX3" fmla="*/ 193675 w 225425"/>
              <a:gd name="connsiteY3" fmla="*/ 6879 h 133879"/>
              <a:gd name="connsiteX4" fmla="*/ 225425 w 225425"/>
              <a:gd name="connsiteY4" fmla="*/ 529 h 13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25" h="133879">
                <a:moveTo>
                  <a:pt x="0" y="133879"/>
                </a:moveTo>
                <a:cubicBezTo>
                  <a:pt x="11377" y="122502"/>
                  <a:pt x="22754" y="111125"/>
                  <a:pt x="41275" y="95779"/>
                </a:cubicBezTo>
                <a:cubicBezTo>
                  <a:pt x="59796" y="80433"/>
                  <a:pt x="85725" y="56621"/>
                  <a:pt x="111125" y="41804"/>
                </a:cubicBezTo>
                <a:cubicBezTo>
                  <a:pt x="136525" y="26987"/>
                  <a:pt x="174625" y="13758"/>
                  <a:pt x="193675" y="6879"/>
                </a:cubicBezTo>
                <a:cubicBezTo>
                  <a:pt x="212725" y="0"/>
                  <a:pt x="225425" y="529"/>
                  <a:pt x="225425" y="529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368675" y="3359150"/>
            <a:ext cx="714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latin typeface="Times"/>
                <a:cs typeface="Times"/>
              </a:rPr>
              <a:t>extrinsic</a:t>
            </a:r>
          </a:p>
          <a:p>
            <a:r>
              <a:rPr lang="en-US" sz="1200">
                <a:latin typeface="Times"/>
                <a:cs typeface="Times"/>
              </a:rPr>
              <a:t>fault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 flipV="1">
            <a:off x="4021512" y="4353150"/>
            <a:ext cx="128187" cy="5639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 rot="1760357" flipH="1">
            <a:off x="3667125" y="3799946"/>
            <a:ext cx="225425" cy="133879"/>
          </a:xfrm>
          <a:custGeom>
            <a:avLst/>
            <a:gdLst>
              <a:gd name="connsiteX0" fmla="*/ 0 w 225425"/>
              <a:gd name="connsiteY0" fmla="*/ 133879 h 133879"/>
              <a:gd name="connsiteX1" fmla="*/ 41275 w 225425"/>
              <a:gd name="connsiteY1" fmla="*/ 95779 h 133879"/>
              <a:gd name="connsiteX2" fmla="*/ 111125 w 225425"/>
              <a:gd name="connsiteY2" fmla="*/ 41804 h 133879"/>
              <a:gd name="connsiteX3" fmla="*/ 193675 w 225425"/>
              <a:gd name="connsiteY3" fmla="*/ 6879 h 133879"/>
              <a:gd name="connsiteX4" fmla="*/ 225425 w 225425"/>
              <a:gd name="connsiteY4" fmla="*/ 529 h 13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25" h="133879">
                <a:moveTo>
                  <a:pt x="0" y="133879"/>
                </a:moveTo>
                <a:cubicBezTo>
                  <a:pt x="11377" y="122502"/>
                  <a:pt x="22754" y="111125"/>
                  <a:pt x="41275" y="95779"/>
                </a:cubicBezTo>
                <a:cubicBezTo>
                  <a:pt x="59796" y="80433"/>
                  <a:pt x="85725" y="56621"/>
                  <a:pt x="111125" y="41804"/>
                </a:cubicBezTo>
                <a:cubicBezTo>
                  <a:pt x="136525" y="26987"/>
                  <a:pt x="174625" y="13758"/>
                  <a:pt x="193675" y="6879"/>
                </a:cubicBezTo>
                <a:cubicBezTo>
                  <a:pt x="212725" y="0"/>
                  <a:pt x="225425" y="529"/>
                  <a:pt x="225425" y="529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5953458" flipH="1" flipV="1">
            <a:off x="4050004" y="4334634"/>
            <a:ext cx="430983" cy="239842"/>
          </a:xfrm>
          <a:custGeom>
            <a:avLst/>
            <a:gdLst>
              <a:gd name="connsiteX0" fmla="*/ 0 w 225425"/>
              <a:gd name="connsiteY0" fmla="*/ 133879 h 133879"/>
              <a:gd name="connsiteX1" fmla="*/ 41275 w 225425"/>
              <a:gd name="connsiteY1" fmla="*/ 95779 h 133879"/>
              <a:gd name="connsiteX2" fmla="*/ 111125 w 225425"/>
              <a:gd name="connsiteY2" fmla="*/ 41804 h 133879"/>
              <a:gd name="connsiteX3" fmla="*/ 193675 w 225425"/>
              <a:gd name="connsiteY3" fmla="*/ 6879 h 133879"/>
              <a:gd name="connsiteX4" fmla="*/ 225425 w 225425"/>
              <a:gd name="connsiteY4" fmla="*/ 529 h 13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425" h="133879">
                <a:moveTo>
                  <a:pt x="0" y="133879"/>
                </a:moveTo>
                <a:cubicBezTo>
                  <a:pt x="11377" y="122502"/>
                  <a:pt x="22754" y="111125"/>
                  <a:pt x="41275" y="95779"/>
                </a:cubicBezTo>
                <a:cubicBezTo>
                  <a:pt x="59796" y="80433"/>
                  <a:pt x="85725" y="56621"/>
                  <a:pt x="111125" y="41804"/>
                </a:cubicBezTo>
                <a:cubicBezTo>
                  <a:pt x="136525" y="26987"/>
                  <a:pt x="174625" y="13758"/>
                  <a:pt x="193675" y="6879"/>
                </a:cubicBezTo>
                <a:cubicBezTo>
                  <a:pt x="212725" y="0"/>
                  <a:pt x="225425" y="529"/>
                  <a:pt x="225425" y="529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57675" y="4572000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extrinsic fault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3397250" y="3221457"/>
            <a:ext cx="2133186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397250" y="2355850"/>
            <a:ext cx="1651000" cy="863600"/>
          </a:xfrm>
          <a:custGeom>
            <a:avLst/>
            <a:gdLst>
              <a:gd name="connsiteX0" fmla="*/ 0 w 1530350"/>
              <a:gd name="connsiteY0" fmla="*/ 831850 h 831850"/>
              <a:gd name="connsiteX1" fmla="*/ 41275 w 1530350"/>
              <a:gd name="connsiteY1" fmla="*/ 787400 h 831850"/>
              <a:gd name="connsiteX2" fmla="*/ 107950 w 1530350"/>
              <a:gd name="connsiteY2" fmla="*/ 723900 h 831850"/>
              <a:gd name="connsiteX3" fmla="*/ 203200 w 1530350"/>
              <a:gd name="connsiteY3" fmla="*/ 644525 h 831850"/>
              <a:gd name="connsiteX4" fmla="*/ 317500 w 1530350"/>
              <a:gd name="connsiteY4" fmla="*/ 565150 h 831850"/>
              <a:gd name="connsiteX5" fmla="*/ 552450 w 1530350"/>
              <a:gd name="connsiteY5" fmla="*/ 425450 h 831850"/>
              <a:gd name="connsiteX6" fmla="*/ 812800 w 1530350"/>
              <a:gd name="connsiteY6" fmla="*/ 285750 h 831850"/>
              <a:gd name="connsiteX7" fmla="*/ 1031875 w 1530350"/>
              <a:gd name="connsiteY7" fmla="*/ 187325 h 831850"/>
              <a:gd name="connsiteX8" fmla="*/ 1323975 w 1530350"/>
              <a:gd name="connsiteY8" fmla="*/ 66675 h 831850"/>
              <a:gd name="connsiteX9" fmla="*/ 1530350 w 1530350"/>
              <a:gd name="connsiteY9" fmla="*/ 0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0350" h="831850">
                <a:moveTo>
                  <a:pt x="0" y="831850"/>
                </a:moveTo>
                <a:cubicBezTo>
                  <a:pt x="11641" y="818621"/>
                  <a:pt x="23283" y="805392"/>
                  <a:pt x="41275" y="787400"/>
                </a:cubicBezTo>
                <a:cubicBezTo>
                  <a:pt x="59267" y="769408"/>
                  <a:pt x="80963" y="747712"/>
                  <a:pt x="107950" y="723900"/>
                </a:cubicBezTo>
                <a:cubicBezTo>
                  <a:pt x="134937" y="700088"/>
                  <a:pt x="168275" y="670983"/>
                  <a:pt x="203200" y="644525"/>
                </a:cubicBezTo>
                <a:cubicBezTo>
                  <a:pt x="238125" y="618067"/>
                  <a:pt x="259292" y="601662"/>
                  <a:pt x="317500" y="565150"/>
                </a:cubicBezTo>
                <a:cubicBezTo>
                  <a:pt x="375708" y="528638"/>
                  <a:pt x="469900" y="472017"/>
                  <a:pt x="552450" y="425450"/>
                </a:cubicBezTo>
                <a:cubicBezTo>
                  <a:pt x="635000" y="378883"/>
                  <a:pt x="732896" y="325437"/>
                  <a:pt x="812800" y="285750"/>
                </a:cubicBezTo>
                <a:cubicBezTo>
                  <a:pt x="892704" y="246063"/>
                  <a:pt x="946679" y="223838"/>
                  <a:pt x="1031875" y="187325"/>
                </a:cubicBezTo>
                <a:cubicBezTo>
                  <a:pt x="1117071" y="150813"/>
                  <a:pt x="1240896" y="97896"/>
                  <a:pt x="1323975" y="66675"/>
                </a:cubicBezTo>
                <a:cubicBezTo>
                  <a:pt x="1407054" y="35454"/>
                  <a:pt x="1530350" y="0"/>
                  <a:pt x="1530350" y="0"/>
                </a:cubicBezTo>
              </a:path>
            </a:pathLst>
          </a:cu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397250" y="3216275"/>
            <a:ext cx="1701800" cy="784225"/>
          </a:xfrm>
          <a:custGeom>
            <a:avLst/>
            <a:gdLst>
              <a:gd name="connsiteX0" fmla="*/ 0 w 1701800"/>
              <a:gd name="connsiteY0" fmla="*/ 0 h 784225"/>
              <a:gd name="connsiteX1" fmla="*/ 149225 w 1701800"/>
              <a:gd name="connsiteY1" fmla="*/ 69850 h 784225"/>
              <a:gd name="connsiteX2" fmla="*/ 381000 w 1701800"/>
              <a:gd name="connsiteY2" fmla="*/ 177800 h 784225"/>
              <a:gd name="connsiteX3" fmla="*/ 733425 w 1701800"/>
              <a:gd name="connsiteY3" fmla="*/ 342900 h 784225"/>
              <a:gd name="connsiteX4" fmla="*/ 1120775 w 1701800"/>
              <a:gd name="connsiteY4" fmla="*/ 517525 h 784225"/>
              <a:gd name="connsiteX5" fmla="*/ 1470025 w 1701800"/>
              <a:gd name="connsiteY5" fmla="*/ 679450 h 784225"/>
              <a:gd name="connsiteX6" fmla="*/ 1701800 w 1701800"/>
              <a:gd name="connsiteY6" fmla="*/ 784225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784225">
                <a:moveTo>
                  <a:pt x="0" y="0"/>
                </a:moveTo>
                <a:lnTo>
                  <a:pt x="149225" y="69850"/>
                </a:lnTo>
                <a:lnTo>
                  <a:pt x="381000" y="177800"/>
                </a:lnTo>
                <a:lnTo>
                  <a:pt x="733425" y="342900"/>
                </a:lnTo>
                <a:lnTo>
                  <a:pt x="1120775" y="517525"/>
                </a:lnTo>
                <a:lnTo>
                  <a:pt x="1470025" y="679450"/>
                </a:lnTo>
                <a:lnTo>
                  <a:pt x="1701800" y="784225"/>
                </a:lnTo>
              </a:path>
            </a:pathLst>
          </a:custGeom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68675" y="2139950"/>
            <a:ext cx="44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Δ</a:t>
            </a:r>
            <a:r>
              <a:rPr lang="en-US" sz="1400" i="1">
                <a:latin typeface="Times"/>
                <a:cs typeface="Times"/>
              </a:rPr>
              <a:t>G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920" y="2606675"/>
            <a:ext cx="285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3250" y="350202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−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9662" y="30543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92750" y="3063875"/>
            <a:ext cx="28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1369" y="3165475"/>
            <a:ext cx="330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i</a:t>
            </a:r>
            <a:r>
              <a:rPr lang="en-US" sz="1400" baseline="30000">
                <a:latin typeface="Times"/>
                <a:cs typeface="Times"/>
              </a:rPr>
              <a:t>*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rot="5400000" flipH="1" flipV="1">
            <a:off x="4156183" y="3067211"/>
            <a:ext cx="286865" cy="79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72494" y="2933700"/>
            <a:ext cx="458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  <a:r>
              <a:rPr lang="en-US" sz="1200" i="1">
                <a:latin typeface="Times"/>
                <a:cs typeface="Times"/>
              </a:rPr>
              <a:t>G</a:t>
            </a:r>
            <a:r>
              <a:rPr lang="en-US" sz="1200" baseline="30000">
                <a:latin typeface="Times"/>
                <a:cs typeface="Times"/>
              </a:rPr>
              <a:t>*</a:t>
            </a:r>
            <a:endParaRPr lang="en-US" sz="120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60344" y="2393950"/>
            <a:ext cx="100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a</a:t>
            </a:r>
            <a:r>
              <a:rPr lang="en-US" sz="1200">
                <a:latin typeface="Times"/>
                <a:cs typeface="Times"/>
              </a:rPr>
              <a:t>) elastic +</a:t>
            </a:r>
            <a:br>
              <a:rPr lang="en-US" sz="1200">
                <a:latin typeface="Times"/>
                <a:cs typeface="Times"/>
              </a:rPr>
            </a:br>
            <a:r>
              <a:rPr lang="en-US" sz="1200">
                <a:latin typeface="Times"/>
                <a:cs typeface="Times"/>
              </a:rPr>
              <a:t>surface terms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45944" y="3702050"/>
            <a:ext cx="122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b</a:t>
            </a:r>
            <a:r>
              <a:rPr lang="en-US" sz="1200">
                <a:latin typeface="Times"/>
                <a:cs typeface="Times"/>
              </a:rPr>
              <a:t>) vacancy annihilation term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13325" y="3270250"/>
            <a:ext cx="667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c</a:t>
            </a:r>
            <a:r>
              <a:rPr lang="en-US" sz="1200">
                <a:latin typeface="Times"/>
                <a:cs typeface="Times"/>
              </a:rPr>
              <a:t>) total</a:t>
            </a:r>
          </a:p>
        </p:txBody>
      </p:sp>
      <p:sp>
        <p:nvSpPr>
          <p:cNvPr id="28" name="Freeform 27"/>
          <p:cNvSpPr/>
          <p:nvPr/>
        </p:nvSpPr>
        <p:spPr>
          <a:xfrm>
            <a:off x="3403600" y="2904067"/>
            <a:ext cx="1930400" cy="416983"/>
          </a:xfrm>
          <a:custGeom>
            <a:avLst/>
            <a:gdLst>
              <a:gd name="connsiteX0" fmla="*/ 0 w 2019300"/>
              <a:gd name="connsiteY0" fmla="*/ 309033 h 416983"/>
              <a:gd name="connsiteX1" fmla="*/ 196850 w 2019300"/>
              <a:gd name="connsiteY1" fmla="*/ 213783 h 416983"/>
              <a:gd name="connsiteX2" fmla="*/ 508000 w 2019300"/>
              <a:gd name="connsiteY2" fmla="*/ 86783 h 416983"/>
              <a:gd name="connsiteX3" fmla="*/ 793750 w 2019300"/>
              <a:gd name="connsiteY3" fmla="*/ 16933 h 416983"/>
              <a:gd name="connsiteX4" fmla="*/ 1060450 w 2019300"/>
              <a:gd name="connsiteY4" fmla="*/ 4233 h 416983"/>
              <a:gd name="connsiteX5" fmla="*/ 1295400 w 2019300"/>
              <a:gd name="connsiteY5" fmla="*/ 42333 h 416983"/>
              <a:gd name="connsiteX6" fmla="*/ 1498600 w 2019300"/>
              <a:gd name="connsiteY6" fmla="*/ 99483 h 416983"/>
              <a:gd name="connsiteX7" fmla="*/ 1720850 w 2019300"/>
              <a:gd name="connsiteY7" fmla="*/ 207433 h 416983"/>
              <a:gd name="connsiteX8" fmla="*/ 1936750 w 2019300"/>
              <a:gd name="connsiteY8" fmla="*/ 347133 h 416983"/>
              <a:gd name="connsiteX9" fmla="*/ 2019300 w 2019300"/>
              <a:gd name="connsiteY9" fmla="*/ 416983 h 41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9300" h="416983">
                <a:moveTo>
                  <a:pt x="0" y="309033"/>
                </a:moveTo>
                <a:cubicBezTo>
                  <a:pt x="56091" y="279929"/>
                  <a:pt x="112183" y="250825"/>
                  <a:pt x="196850" y="213783"/>
                </a:cubicBezTo>
                <a:cubicBezTo>
                  <a:pt x="281517" y="176741"/>
                  <a:pt x="408517" y="119591"/>
                  <a:pt x="508000" y="86783"/>
                </a:cubicBezTo>
                <a:cubicBezTo>
                  <a:pt x="607483" y="53975"/>
                  <a:pt x="701675" y="30691"/>
                  <a:pt x="793750" y="16933"/>
                </a:cubicBezTo>
                <a:cubicBezTo>
                  <a:pt x="885825" y="3175"/>
                  <a:pt x="976842" y="0"/>
                  <a:pt x="1060450" y="4233"/>
                </a:cubicBezTo>
                <a:cubicBezTo>
                  <a:pt x="1144058" y="8466"/>
                  <a:pt x="1222375" y="26458"/>
                  <a:pt x="1295400" y="42333"/>
                </a:cubicBezTo>
                <a:cubicBezTo>
                  <a:pt x="1368425" y="58208"/>
                  <a:pt x="1427692" y="71966"/>
                  <a:pt x="1498600" y="99483"/>
                </a:cubicBezTo>
                <a:cubicBezTo>
                  <a:pt x="1569508" y="127000"/>
                  <a:pt x="1647825" y="166158"/>
                  <a:pt x="1720850" y="207433"/>
                </a:cubicBezTo>
                <a:cubicBezTo>
                  <a:pt x="1793875" y="248708"/>
                  <a:pt x="1887008" y="312208"/>
                  <a:pt x="1936750" y="347133"/>
                </a:cubicBezTo>
                <a:cubicBezTo>
                  <a:pt x="1986492" y="382058"/>
                  <a:pt x="2019300" y="416983"/>
                  <a:pt x="2019300" y="416983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>
            <a:off x="2453007" y="3205637"/>
            <a:ext cx="1890074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Aspect="1"/>
          </p:cNvCxnSpPr>
          <p:nvPr/>
        </p:nvCxnSpPr>
        <p:spPr>
          <a:xfrm flipV="1">
            <a:off x="3964729" y="2628900"/>
            <a:ext cx="1228479" cy="737224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 rot="19762095">
            <a:off x="3506554" y="2723635"/>
            <a:ext cx="907136" cy="129050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0"/>
          </p:cNvCxnSpPr>
          <p:nvPr/>
        </p:nvCxnSpPr>
        <p:spPr>
          <a:xfrm rot="5400000" flipH="1" flipV="1">
            <a:off x="3841015" y="1974739"/>
            <a:ext cx="629274" cy="104859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4523640" y="3073289"/>
            <a:ext cx="629274" cy="104859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3930650" y="3355975"/>
            <a:ext cx="36068" cy="36068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67766" y="310938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8815" y="3294592"/>
            <a:ext cx="3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30000">
                <a:latin typeface="Times"/>
                <a:cs typeface="Times"/>
              </a:rPr>
              <a:t>0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892678" y="2749550"/>
            <a:ext cx="238122" cy="13126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11728" y="280192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rot="10800000">
            <a:off x="4445001" y="2803526"/>
            <a:ext cx="222253" cy="7094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rot="16200000" flipV="1">
            <a:off x="3830092" y="3202533"/>
            <a:ext cx="226522" cy="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02075" y="2927350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6100" y="253365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e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975100" y="3390899"/>
            <a:ext cx="182033" cy="63500"/>
          </a:xfrm>
          <a:custGeom>
            <a:avLst/>
            <a:gdLst>
              <a:gd name="connsiteX0" fmla="*/ 0 w 182033"/>
              <a:gd name="connsiteY0" fmla="*/ 0 h 63500"/>
              <a:gd name="connsiteX1" fmla="*/ 55033 w 182033"/>
              <a:gd name="connsiteY1" fmla="*/ 8467 h 63500"/>
              <a:gd name="connsiteX2" fmla="*/ 110067 w 182033"/>
              <a:gd name="connsiteY2" fmla="*/ 29634 h 63500"/>
              <a:gd name="connsiteX3" fmla="*/ 182033 w 182033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" h="63500">
                <a:moveTo>
                  <a:pt x="0" y="0"/>
                </a:moveTo>
                <a:cubicBezTo>
                  <a:pt x="18344" y="1764"/>
                  <a:pt x="36689" y="3528"/>
                  <a:pt x="55033" y="8467"/>
                </a:cubicBezTo>
                <a:cubicBezTo>
                  <a:pt x="73378" y="13406"/>
                  <a:pt x="88900" y="20462"/>
                  <a:pt x="110067" y="29634"/>
                </a:cubicBezTo>
                <a:cubicBezTo>
                  <a:pt x="131234" y="38806"/>
                  <a:pt x="182033" y="63500"/>
                  <a:pt x="182033" y="635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0800000" flipH="1">
            <a:off x="4449232" y="3318932"/>
            <a:ext cx="182033" cy="63500"/>
          </a:xfrm>
          <a:custGeom>
            <a:avLst/>
            <a:gdLst>
              <a:gd name="connsiteX0" fmla="*/ 0 w 182033"/>
              <a:gd name="connsiteY0" fmla="*/ 0 h 63500"/>
              <a:gd name="connsiteX1" fmla="*/ 55033 w 182033"/>
              <a:gd name="connsiteY1" fmla="*/ 8467 h 63500"/>
              <a:gd name="connsiteX2" fmla="*/ 110067 w 182033"/>
              <a:gd name="connsiteY2" fmla="*/ 29634 h 63500"/>
              <a:gd name="connsiteX3" fmla="*/ 182033 w 182033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" h="63500">
                <a:moveTo>
                  <a:pt x="0" y="0"/>
                </a:moveTo>
                <a:cubicBezTo>
                  <a:pt x="18344" y="1764"/>
                  <a:pt x="36689" y="3528"/>
                  <a:pt x="55033" y="8467"/>
                </a:cubicBezTo>
                <a:cubicBezTo>
                  <a:pt x="73378" y="13406"/>
                  <a:pt x="88900" y="20462"/>
                  <a:pt x="110067" y="29634"/>
                </a:cubicBezTo>
                <a:cubicBezTo>
                  <a:pt x="131234" y="38806"/>
                  <a:pt x="182033" y="63500"/>
                  <a:pt x="182033" y="635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>
            <a:off x="3213100" y="2936875"/>
            <a:ext cx="2482850" cy="2482850"/>
          </a:xfrm>
          <a:prstGeom prst="arc">
            <a:avLst>
              <a:gd name="adj1" fmla="val 15389946"/>
              <a:gd name="adj2" fmla="val 19799136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3797301" y="2974975"/>
            <a:ext cx="352425" cy="1397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V="1">
            <a:off x="5441951" y="3654426"/>
            <a:ext cx="317500" cy="13334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5530851" y="3432177"/>
            <a:ext cx="317500" cy="13334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V="1">
            <a:off x="3911602" y="2730501"/>
            <a:ext cx="352425" cy="1397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</p:cNvCxnSpPr>
          <p:nvPr/>
        </p:nvCxnSpPr>
        <p:spPr>
          <a:xfrm>
            <a:off x="4097214" y="3159125"/>
            <a:ext cx="1363861" cy="57595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7573658">
            <a:off x="4040841" y="316054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7573658">
            <a:off x="5418085" y="374034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373658">
            <a:off x="4673036" y="3381644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373658">
            <a:off x="4626178" y="3294955"/>
            <a:ext cx="3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70350" y="26606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8775" y="32448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4362" y="298256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3300" y="274002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159250" y="2978150"/>
            <a:ext cx="1371600" cy="581025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4133850" y="295910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508625" y="35369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4111199" y="3047333"/>
            <a:ext cx="352543" cy="30777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43" name="TextBox 61"/>
          <p:cNvSpPr txBox="1">
            <a:spLocks noChangeArrowheads="1"/>
          </p:cNvSpPr>
          <p:nvPr/>
        </p:nvSpPr>
        <p:spPr bwMode="auto">
          <a:xfrm>
            <a:off x="3943350" y="2730500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A</a:t>
            </a:r>
          </a:p>
        </p:txBody>
      </p:sp>
      <p:sp>
        <p:nvSpPr>
          <p:cNvPr id="44" name="TextBox 62"/>
          <p:cNvSpPr txBox="1">
            <a:spLocks noChangeArrowheads="1"/>
          </p:cNvSpPr>
          <p:nvPr/>
        </p:nvSpPr>
        <p:spPr bwMode="auto">
          <a:xfrm>
            <a:off x="4425950" y="3251200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</a:p>
        </p:txBody>
      </p:sp>
      <p:sp>
        <p:nvSpPr>
          <p:cNvPr id="45" name="TextBox 65"/>
          <p:cNvSpPr txBox="1">
            <a:spLocks noChangeArrowheads="1"/>
          </p:cNvSpPr>
          <p:nvPr/>
        </p:nvSpPr>
        <p:spPr bwMode="auto">
          <a:xfrm>
            <a:off x="4900082" y="2266422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b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sp>
        <p:nvSpPr>
          <p:cNvPr id="46" name="TextBox 66"/>
          <p:cNvSpPr txBox="1">
            <a:spLocks noChangeArrowheads="1"/>
          </p:cNvSpPr>
          <p:nvPr/>
        </p:nvSpPr>
        <p:spPr bwMode="auto">
          <a:xfrm>
            <a:off x="4554894" y="2577909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(</a:t>
            </a:r>
            <a:r>
              <a:rPr lang="en-US" sz="1400" i="1">
                <a:latin typeface="Times" pitchFamily="-101" charset="0"/>
                <a:ea typeface="Times" pitchFamily="-101" charset="0"/>
                <a:cs typeface="Times" pitchFamily="-101" charset="0"/>
              </a:rPr>
              <a:t>a</a:t>
            </a:r>
            <a:r>
              <a:rPr lang="en-US" sz="1400">
                <a:latin typeface="Times" pitchFamily="-101" charset="0"/>
                <a:ea typeface="Times" pitchFamily="-101" charset="0"/>
                <a:cs typeface="Times" pitchFamily="-101" charset="0"/>
              </a:rPr>
              <a:t>)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3922712" y="3352801"/>
            <a:ext cx="201613" cy="20796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rot="2592259">
            <a:off x="3363913" y="2281238"/>
            <a:ext cx="2016125" cy="1628775"/>
          </a:xfrm>
          <a:prstGeom prst="arc">
            <a:avLst>
              <a:gd name="adj1" fmla="val 10256013"/>
              <a:gd name="adj2" fmla="val 21283159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Arc 50"/>
          <p:cNvSpPr>
            <a:spLocks noChangeAspect="1"/>
          </p:cNvSpPr>
          <p:nvPr/>
        </p:nvSpPr>
        <p:spPr>
          <a:xfrm rot="11038576">
            <a:off x="3790950" y="2505075"/>
            <a:ext cx="1519238" cy="1519238"/>
          </a:xfrm>
          <a:prstGeom prst="arc">
            <a:avLst>
              <a:gd name="adj1" fmla="val 12686982"/>
              <a:gd name="adj2" fmla="val 18543693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Arc 51"/>
          <p:cNvSpPr>
            <a:spLocks noChangeAspect="1"/>
          </p:cNvSpPr>
          <p:nvPr/>
        </p:nvSpPr>
        <p:spPr>
          <a:xfrm rot="14556792">
            <a:off x="3905250" y="3065463"/>
            <a:ext cx="889000" cy="889000"/>
          </a:xfrm>
          <a:prstGeom prst="arc">
            <a:avLst>
              <a:gd name="adj1" fmla="val 15067897"/>
              <a:gd name="adj2" fmla="val 17397931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Arc 52"/>
          <p:cNvSpPr>
            <a:spLocks noChangeAspect="1"/>
          </p:cNvSpPr>
          <p:nvPr/>
        </p:nvSpPr>
        <p:spPr>
          <a:xfrm rot="2592259">
            <a:off x="3790950" y="2717800"/>
            <a:ext cx="1069975" cy="865188"/>
          </a:xfrm>
          <a:prstGeom prst="arc">
            <a:avLst>
              <a:gd name="adj1" fmla="val 10445266"/>
              <a:gd name="adj2" fmla="val 21283159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Arc 53"/>
          <p:cNvSpPr>
            <a:spLocks/>
          </p:cNvSpPr>
          <p:nvPr/>
        </p:nvSpPr>
        <p:spPr>
          <a:xfrm rot="12181601">
            <a:off x="3883025" y="2676525"/>
            <a:ext cx="257175" cy="436563"/>
          </a:xfrm>
          <a:prstGeom prst="arc">
            <a:avLst>
              <a:gd name="adj1" fmla="val 12934956"/>
              <a:gd name="adj2" fmla="val 557678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Arc 54"/>
          <p:cNvSpPr>
            <a:spLocks/>
          </p:cNvSpPr>
          <p:nvPr/>
        </p:nvSpPr>
        <p:spPr>
          <a:xfrm rot="2543294">
            <a:off x="4495800" y="3206750"/>
            <a:ext cx="257175" cy="436563"/>
          </a:xfrm>
          <a:prstGeom prst="arc">
            <a:avLst>
              <a:gd name="adj1" fmla="val 20342868"/>
              <a:gd name="adj2" fmla="val 8616645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Arc 57"/>
          <p:cNvSpPr>
            <a:spLocks noChangeAspect="1"/>
          </p:cNvSpPr>
          <p:nvPr/>
        </p:nvSpPr>
        <p:spPr>
          <a:xfrm rot="13675391">
            <a:off x="3563938" y="2917825"/>
            <a:ext cx="596900" cy="596900"/>
          </a:xfrm>
          <a:prstGeom prst="arc">
            <a:avLst>
              <a:gd name="adj1" fmla="val 5375943"/>
              <a:gd name="adj2" fmla="val 9422701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Arc 58"/>
          <p:cNvSpPr>
            <a:spLocks noChangeAspect="1"/>
          </p:cNvSpPr>
          <p:nvPr/>
        </p:nvSpPr>
        <p:spPr>
          <a:xfrm rot="8275391">
            <a:off x="3959225" y="3324225"/>
            <a:ext cx="596900" cy="596900"/>
          </a:xfrm>
          <a:prstGeom prst="arc">
            <a:avLst>
              <a:gd name="adj1" fmla="val 6455927"/>
              <a:gd name="adj2" fmla="val 10636681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Arc 60"/>
          <p:cNvSpPr>
            <a:spLocks noChangeAspect="1"/>
          </p:cNvSpPr>
          <p:nvPr/>
        </p:nvSpPr>
        <p:spPr>
          <a:xfrm rot="11038576">
            <a:off x="3448050" y="2143125"/>
            <a:ext cx="1519238" cy="1519238"/>
          </a:xfrm>
          <a:prstGeom prst="arc">
            <a:avLst>
              <a:gd name="adj1" fmla="val 18200442"/>
              <a:gd name="adj2" fmla="val 1534243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Arc 61"/>
          <p:cNvSpPr>
            <a:spLocks noChangeAspect="1"/>
          </p:cNvSpPr>
          <p:nvPr/>
        </p:nvSpPr>
        <p:spPr>
          <a:xfrm rot="3756792" flipH="1" flipV="1">
            <a:off x="3533775" y="2681288"/>
            <a:ext cx="889000" cy="889000"/>
          </a:xfrm>
          <a:prstGeom prst="arc">
            <a:avLst>
              <a:gd name="adj1" fmla="val 12887104"/>
              <a:gd name="adj2" fmla="val 14571802"/>
            </a:avLst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4451350" y="3381375"/>
            <a:ext cx="44450" cy="4445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4064000" y="3000375"/>
            <a:ext cx="44450" cy="4445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644900" y="349885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 rot="1471136">
            <a:off x="5572027" y="4383003"/>
            <a:ext cx="198637" cy="120907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46233" y="4271433"/>
            <a:ext cx="71967" cy="613834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471136">
            <a:off x="5796394" y="4446503"/>
            <a:ext cx="198637" cy="120907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8478092">
            <a:off x="4762894" y="3799070"/>
            <a:ext cx="364067" cy="349793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5228" y="3924300"/>
            <a:ext cx="364067" cy="296529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8759112">
            <a:off x="5329762" y="2637366"/>
            <a:ext cx="364067" cy="38100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20831" y="3225800"/>
            <a:ext cx="364067" cy="38100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45567" y="3373967"/>
            <a:ext cx="245533" cy="19050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2946815" y="4233224"/>
            <a:ext cx="3246553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5400000">
            <a:off x="2896015" y="3894559"/>
            <a:ext cx="3246553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rot="5400000" flipH="1" flipV="1">
            <a:off x="4372128" y="3189670"/>
            <a:ext cx="1179745" cy="887936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rot="5400000" flipH="1" flipV="1">
            <a:off x="5421232" y="2762696"/>
            <a:ext cx="253108" cy="19050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</p:cNvCxnSpPr>
          <p:nvPr/>
        </p:nvCxnSpPr>
        <p:spPr>
          <a:xfrm>
            <a:off x="4516968" y="5337495"/>
            <a:ext cx="136736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4474626" y="53337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rot="5400000" flipH="1" flipV="1">
            <a:off x="5334104" y="4831187"/>
            <a:ext cx="1094108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52496" y="5277381"/>
            <a:ext cx="348358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85200" y="5183716"/>
            <a:ext cx="482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4πρ</a:t>
            </a:r>
            <a:r>
              <a:rPr lang="en-US" sz="1200" baseline="-25000" dirty="0" smtClean="0">
                <a:latin typeface="Times New Roman"/>
                <a:cs typeface="Times New Roman"/>
              </a:rPr>
              <a:t>0</a:t>
            </a:r>
            <a:endParaRPr lang="en-US" sz="1200" dirty="0" smtClean="0">
              <a:latin typeface="Times New Roman"/>
              <a:cs typeface="Times New Roman"/>
            </a:endParaRPr>
          </a:p>
        </p:txBody>
      </p:sp>
      <p:sp>
        <p:nvSpPr>
          <p:cNvPr id="17" name="Arc 16"/>
          <p:cNvSpPr/>
          <p:nvPr/>
        </p:nvSpPr>
        <p:spPr>
          <a:xfrm>
            <a:off x="4053417" y="3776133"/>
            <a:ext cx="929217" cy="929217"/>
          </a:xfrm>
          <a:prstGeom prst="arc">
            <a:avLst>
              <a:gd name="adj1" fmla="val 18401543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10668" y="379306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θ</a:t>
            </a:r>
          </a:p>
        </p:txBody>
      </p:sp>
      <p:sp>
        <p:nvSpPr>
          <p:cNvPr id="19" name="Arc 18"/>
          <p:cNvSpPr/>
          <p:nvPr/>
        </p:nvSpPr>
        <p:spPr>
          <a:xfrm>
            <a:off x="5035549" y="3170767"/>
            <a:ext cx="929217" cy="929217"/>
          </a:xfrm>
          <a:prstGeom prst="arc">
            <a:avLst>
              <a:gd name="adj1" fmla="val 19432470"/>
              <a:gd name="adj2" fmla="val 21128804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88566" y="3221567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ω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76333" y="2506133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25432" y="4415367"/>
            <a:ext cx="1189567" cy="143933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921137">
            <a:off x="5092700" y="3263900"/>
            <a:ext cx="177800" cy="19050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50366" y="3172884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6</a:t>
            </a:fld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259666" y="2594418"/>
            <a:ext cx="2606652" cy="2632616"/>
          </a:xfrm>
          <a:custGeom>
            <a:avLst/>
            <a:gdLst>
              <a:gd name="connsiteX0" fmla="*/ 1257300 w 2606652"/>
              <a:gd name="connsiteY0" fmla="*/ 1634682 h 2632616"/>
              <a:gd name="connsiteX1" fmla="*/ 1346200 w 2606652"/>
              <a:gd name="connsiteY1" fmla="*/ 1583882 h 2632616"/>
              <a:gd name="connsiteX2" fmla="*/ 1388534 w 2606652"/>
              <a:gd name="connsiteY2" fmla="*/ 1465349 h 2632616"/>
              <a:gd name="connsiteX3" fmla="*/ 1329267 w 2606652"/>
              <a:gd name="connsiteY3" fmla="*/ 1346815 h 2632616"/>
              <a:gd name="connsiteX4" fmla="*/ 1164167 w 2606652"/>
              <a:gd name="connsiteY4" fmla="*/ 1270615 h 2632616"/>
              <a:gd name="connsiteX5" fmla="*/ 927100 w 2606652"/>
              <a:gd name="connsiteY5" fmla="*/ 1296015 h 2632616"/>
              <a:gd name="connsiteX6" fmla="*/ 715434 w 2606652"/>
              <a:gd name="connsiteY6" fmla="*/ 1465349 h 2632616"/>
              <a:gd name="connsiteX7" fmla="*/ 605367 w 2606652"/>
              <a:gd name="connsiteY7" fmla="*/ 1689715 h 2632616"/>
              <a:gd name="connsiteX8" fmla="*/ 596900 w 2606652"/>
              <a:gd name="connsiteY8" fmla="*/ 2011449 h 2632616"/>
              <a:gd name="connsiteX9" fmla="*/ 719667 w 2606652"/>
              <a:gd name="connsiteY9" fmla="*/ 2295082 h 2632616"/>
              <a:gd name="connsiteX10" fmla="*/ 956734 w 2606652"/>
              <a:gd name="connsiteY10" fmla="*/ 2510982 h 2632616"/>
              <a:gd name="connsiteX11" fmla="*/ 1261534 w 2606652"/>
              <a:gd name="connsiteY11" fmla="*/ 2621049 h 2632616"/>
              <a:gd name="connsiteX12" fmla="*/ 1646767 w 2606652"/>
              <a:gd name="connsiteY12" fmla="*/ 2612582 h 2632616"/>
              <a:gd name="connsiteX13" fmla="*/ 2010834 w 2606652"/>
              <a:gd name="connsiteY13" fmla="*/ 2472882 h 2632616"/>
              <a:gd name="connsiteX14" fmla="*/ 2383367 w 2606652"/>
              <a:gd name="connsiteY14" fmla="*/ 2146915 h 2632616"/>
              <a:gd name="connsiteX15" fmla="*/ 2573867 w 2606652"/>
              <a:gd name="connsiteY15" fmla="*/ 1744749 h 2632616"/>
              <a:gd name="connsiteX16" fmla="*/ 2599267 w 2606652"/>
              <a:gd name="connsiteY16" fmla="*/ 1279082 h 2632616"/>
              <a:gd name="connsiteX17" fmla="*/ 2493434 w 2606652"/>
              <a:gd name="connsiteY17" fmla="*/ 859982 h 2632616"/>
              <a:gd name="connsiteX18" fmla="*/ 2197100 w 2606652"/>
              <a:gd name="connsiteY18" fmla="*/ 440882 h 2632616"/>
              <a:gd name="connsiteX19" fmla="*/ 1833034 w 2606652"/>
              <a:gd name="connsiteY19" fmla="*/ 169949 h 2632616"/>
              <a:gd name="connsiteX20" fmla="*/ 1435100 w 2606652"/>
              <a:gd name="connsiteY20" fmla="*/ 26015 h 2632616"/>
              <a:gd name="connsiteX21" fmla="*/ 1117600 w 2606652"/>
              <a:gd name="connsiteY21" fmla="*/ 615 h 2632616"/>
              <a:gd name="connsiteX22" fmla="*/ 757767 w 2606652"/>
              <a:gd name="connsiteY22" fmla="*/ 34482 h 2632616"/>
              <a:gd name="connsiteX23" fmla="*/ 355600 w 2606652"/>
              <a:gd name="connsiteY23" fmla="*/ 148782 h 2632616"/>
              <a:gd name="connsiteX24" fmla="*/ 0 w 2606652"/>
              <a:gd name="connsiteY24" fmla="*/ 343515 h 263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652" h="2632616">
                <a:moveTo>
                  <a:pt x="1257300" y="1634682"/>
                </a:moveTo>
                <a:cubicBezTo>
                  <a:pt x="1290814" y="1623393"/>
                  <a:pt x="1324328" y="1612104"/>
                  <a:pt x="1346200" y="1583882"/>
                </a:cubicBezTo>
                <a:cubicBezTo>
                  <a:pt x="1368072" y="1555660"/>
                  <a:pt x="1391356" y="1504860"/>
                  <a:pt x="1388534" y="1465349"/>
                </a:cubicBezTo>
                <a:cubicBezTo>
                  <a:pt x="1385712" y="1425838"/>
                  <a:pt x="1366661" y="1379270"/>
                  <a:pt x="1329267" y="1346815"/>
                </a:cubicBezTo>
                <a:cubicBezTo>
                  <a:pt x="1291873" y="1314360"/>
                  <a:pt x="1231195" y="1279082"/>
                  <a:pt x="1164167" y="1270615"/>
                </a:cubicBezTo>
                <a:cubicBezTo>
                  <a:pt x="1097139" y="1262148"/>
                  <a:pt x="1001889" y="1263559"/>
                  <a:pt x="927100" y="1296015"/>
                </a:cubicBezTo>
                <a:cubicBezTo>
                  <a:pt x="852311" y="1328471"/>
                  <a:pt x="769056" y="1399732"/>
                  <a:pt x="715434" y="1465349"/>
                </a:cubicBezTo>
                <a:cubicBezTo>
                  <a:pt x="661812" y="1530966"/>
                  <a:pt x="625123" y="1598698"/>
                  <a:pt x="605367" y="1689715"/>
                </a:cubicBezTo>
                <a:cubicBezTo>
                  <a:pt x="585611" y="1780732"/>
                  <a:pt x="577850" y="1910555"/>
                  <a:pt x="596900" y="2011449"/>
                </a:cubicBezTo>
                <a:cubicBezTo>
                  <a:pt x="615950" y="2112343"/>
                  <a:pt x="659695" y="2211827"/>
                  <a:pt x="719667" y="2295082"/>
                </a:cubicBezTo>
                <a:cubicBezTo>
                  <a:pt x="779639" y="2378338"/>
                  <a:pt x="866423" y="2456654"/>
                  <a:pt x="956734" y="2510982"/>
                </a:cubicBezTo>
                <a:cubicBezTo>
                  <a:pt x="1047045" y="2565310"/>
                  <a:pt x="1146528" y="2604116"/>
                  <a:pt x="1261534" y="2621049"/>
                </a:cubicBezTo>
                <a:cubicBezTo>
                  <a:pt x="1376540" y="2637982"/>
                  <a:pt x="1521884" y="2637276"/>
                  <a:pt x="1646767" y="2612582"/>
                </a:cubicBezTo>
                <a:cubicBezTo>
                  <a:pt x="1771650" y="2587888"/>
                  <a:pt x="1888067" y="2550493"/>
                  <a:pt x="2010834" y="2472882"/>
                </a:cubicBezTo>
                <a:cubicBezTo>
                  <a:pt x="2133601" y="2395271"/>
                  <a:pt x="2289528" y="2268270"/>
                  <a:pt x="2383367" y="2146915"/>
                </a:cubicBezTo>
                <a:cubicBezTo>
                  <a:pt x="2477206" y="2025560"/>
                  <a:pt x="2537884" y="1889388"/>
                  <a:pt x="2573867" y="1744749"/>
                </a:cubicBezTo>
                <a:cubicBezTo>
                  <a:pt x="2609850" y="1600110"/>
                  <a:pt x="2612672" y="1426543"/>
                  <a:pt x="2599267" y="1279082"/>
                </a:cubicBezTo>
                <a:cubicBezTo>
                  <a:pt x="2585862" y="1131621"/>
                  <a:pt x="2560462" y="999682"/>
                  <a:pt x="2493434" y="859982"/>
                </a:cubicBezTo>
                <a:cubicBezTo>
                  <a:pt x="2426406" y="720282"/>
                  <a:pt x="2307167" y="555887"/>
                  <a:pt x="2197100" y="440882"/>
                </a:cubicBezTo>
                <a:cubicBezTo>
                  <a:pt x="2087033" y="325877"/>
                  <a:pt x="1960034" y="239093"/>
                  <a:pt x="1833034" y="169949"/>
                </a:cubicBezTo>
                <a:cubicBezTo>
                  <a:pt x="1706034" y="100804"/>
                  <a:pt x="1554339" y="54237"/>
                  <a:pt x="1435100" y="26015"/>
                </a:cubicBezTo>
                <a:cubicBezTo>
                  <a:pt x="1315861" y="-2207"/>
                  <a:pt x="1230489" y="-796"/>
                  <a:pt x="1117600" y="615"/>
                </a:cubicBezTo>
                <a:cubicBezTo>
                  <a:pt x="1004711" y="2026"/>
                  <a:pt x="884767" y="9788"/>
                  <a:pt x="757767" y="34482"/>
                </a:cubicBezTo>
                <a:cubicBezTo>
                  <a:pt x="630767" y="59176"/>
                  <a:pt x="481894" y="97277"/>
                  <a:pt x="355600" y="148782"/>
                </a:cubicBezTo>
                <a:cubicBezTo>
                  <a:pt x="229306" y="200287"/>
                  <a:pt x="0" y="343515"/>
                  <a:pt x="0" y="343515"/>
                </a:cubicBezTo>
              </a:path>
            </a:pathLst>
          </a:cu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7</a:t>
            </a:fld>
            <a:endParaRPr lang="en-US"/>
          </a:p>
        </p:txBody>
      </p:sp>
      <p:pic>
        <p:nvPicPr>
          <p:cNvPr id="6" name="Picture 5" descr="Fig17-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34" y="2184400"/>
            <a:ext cx="3657600" cy="2960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6537" y="23368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25 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m</a:t>
            </a:r>
            <a:endParaRPr lang="en-US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48867" y="2734734"/>
            <a:ext cx="685800" cy="0"/>
          </a:xfrm>
          <a:prstGeom prst="line">
            <a:avLst/>
          </a:prstGeom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97200" y="4495800"/>
            <a:ext cx="1354667" cy="668867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/>
        </p:nvSpPr>
        <p:spPr>
          <a:xfrm rot="19460512">
            <a:off x="3185763" y="2560936"/>
            <a:ext cx="679595" cy="1031603"/>
          </a:xfrm>
          <a:prstGeom prst="arc">
            <a:avLst>
              <a:gd name="adj1" fmla="val 13312872"/>
              <a:gd name="adj2" fmla="val 14639450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19759792">
            <a:off x="3244677" y="2574969"/>
            <a:ext cx="630818" cy="88053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31067" y="2980267"/>
            <a:ext cx="1464733" cy="880533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7604" y="38481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rot="10800000" flipV="1">
            <a:off x="3341158" y="3036393"/>
            <a:ext cx="216962" cy="13543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7395" y="269927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7035" y="275166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rot="10800000" flipV="1">
            <a:off x="3009899" y="3640701"/>
            <a:ext cx="216962" cy="13543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82901" y="343323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124200" y="3801568"/>
            <a:ext cx="216962" cy="13543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08328" y="386343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18" name="Arc 17"/>
          <p:cNvSpPr/>
          <p:nvPr/>
        </p:nvSpPr>
        <p:spPr>
          <a:xfrm rot="19460512">
            <a:off x="5362935" y="2369912"/>
            <a:ext cx="627710" cy="912728"/>
          </a:xfrm>
          <a:prstGeom prst="arc">
            <a:avLst>
              <a:gd name="adj1" fmla="val 6236374"/>
              <a:gd name="adj2" fmla="val 1617127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9460512">
            <a:off x="5348570" y="2380972"/>
            <a:ext cx="618566" cy="885296"/>
          </a:xfrm>
          <a:prstGeom prst="arc">
            <a:avLst>
              <a:gd name="adj1" fmla="val 16196897"/>
              <a:gd name="adj2" fmla="val 497880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cxnSpLocks noChangeAspect="1"/>
          </p:cNvCxnSpPr>
          <p:nvPr/>
        </p:nvCxnSpPr>
        <p:spPr>
          <a:xfrm flipV="1">
            <a:off x="4940299" y="3346450"/>
            <a:ext cx="837604" cy="50127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 flipV="1">
            <a:off x="6117167" y="2837392"/>
            <a:ext cx="492966" cy="296335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5949950" y="3127375"/>
            <a:ext cx="180975" cy="82550"/>
          </a:xfrm>
          <a:custGeom>
            <a:avLst/>
            <a:gdLst>
              <a:gd name="connsiteX0" fmla="*/ 0 w 180975"/>
              <a:gd name="connsiteY0" fmla="*/ 82550 h 82550"/>
              <a:gd name="connsiteX1" fmla="*/ 76200 w 180975"/>
              <a:gd name="connsiteY1" fmla="*/ 53975 h 82550"/>
              <a:gd name="connsiteX2" fmla="*/ 180975 w 180975"/>
              <a:gd name="connsiteY2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82550">
                <a:moveTo>
                  <a:pt x="0" y="82550"/>
                </a:moveTo>
                <a:cubicBezTo>
                  <a:pt x="23019" y="75141"/>
                  <a:pt x="46038" y="67733"/>
                  <a:pt x="76200" y="53975"/>
                </a:cubicBezTo>
                <a:cubicBezTo>
                  <a:pt x="106362" y="40217"/>
                  <a:pt x="180975" y="0"/>
                  <a:pt x="180975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70400" y="38481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rot="10800000" flipV="1">
            <a:off x="4962524" y="3586726"/>
            <a:ext cx="216962" cy="13543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51401" y="338560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5067299" y="3753943"/>
            <a:ext cx="216962" cy="13543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80003" y="380628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34" name="Freeform 33"/>
          <p:cNvSpPr/>
          <p:nvPr/>
        </p:nvSpPr>
        <p:spPr>
          <a:xfrm>
            <a:off x="5762625" y="3124200"/>
            <a:ext cx="209550" cy="231775"/>
          </a:xfrm>
          <a:custGeom>
            <a:avLst/>
            <a:gdLst>
              <a:gd name="connsiteX0" fmla="*/ 209550 w 209550"/>
              <a:gd name="connsiteY0" fmla="*/ 0 h 231775"/>
              <a:gd name="connsiteX1" fmla="*/ 152400 w 209550"/>
              <a:gd name="connsiteY1" fmla="*/ 79375 h 231775"/>
              <a:gd name="connsiteX2" fmla="*/ 76200 w 209550"/>
              <a:gd name="connsiteY2" fmla="*/ 168275 h 231775"/>
              <a:gd name="connsiteX3" fmla="*/ 0 w 209550"/>
              <a:gd name="connsiteY3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231775">
                <a:moveTo>
                  <a:pt x="209550" y="0"/>
                </a:moveTo>
                <a:cubicBezTo>
                  <a:pt x="192087" y="25664"/>
                  <a:pt x="174625" y="51329"/>
                  <a:pt x="152400" y="79375"/>
                </a:cubicBezTo>
                <a:cubicBezTo>
                  <a:pt x="130175" y="107421"/>
                  <a:pt x="101600" y="142875"/>
                  <a:pt x="76200" y="168275"/>
                </a:cubicBezTo>
                <a:cubicBezTo>
                  <a:pt x="50800" y="193675"/>
                  <a:pt x="0" y="231775"/>
                  <a:pt x="0" y="231775"/>
                </a:cubicBezTo>
              </a:path>
            </a:pathLst>
          </a:cu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2EA-EF2C-F14E-BCD6-350E9AA3A65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28575" cap="flat" cmpd="sng" algn="ctr">
          <a:solidFill>
            <a:srgbClr val="37609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370</Words>
  <Application>Microsoft Macintosh PowerPoint</Application>
  <PresentationFormat>On-screen Show (4:3)</PresentationFormat>
  <Paragraphs>188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34</cp:revision>
  <cp:lastPrinted>2016-01-02T21:48:45Z</cp:lastPrinted>
  <dcterms:created xsi:type="dcterms:W3CDTF">2015-09-29T23:51:23Z</dcterms:created>
  <dcterms:modified xsi:type="dcterms:W3CDTF">2016-01-02T23:12:11Z</dcterms:modified>
</cp:coreProperties>
</file>