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4" autoAdjust="0"/>
    <p:restoredTop sz="94660"/>
  </p:normalViewPr>
  <p:slideViewPr>
    <p:cSldViewPr snapToGrid="0">
      <p:cViewPr>
        <p:scale>
          <a:sx n="300" d="100"/>
          <a:sy n="300" d="100"/>
        </p:scale>
        <p:origin x="2720" y="2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40440-4FC8-BD47-94C1-5DEA1F5EC9C4}" type="datetimeFigureOut">
              <a:t>1/2/16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56F6A-E97B-8049-9E7D-7DE503D020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67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97989-1E5D-FA43-AB9B-333D11200B47}" type="datetimeFigureOut">
              <a:rPr lang="en-US"/>
              <a:pPr/>
              <a:t>1/2/16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7869F-E4DC-8B42-8C3D-B89673A96B60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698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2.72”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7869F-E4DC-8B42-8C3D-B89673A96B60}" type="slidenum">
              <a:rPr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1.58”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7869F-E4DC-8B42-8C3D-B89673A96B60}" type="slidenum">
              <a:rPr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2.39</a:t>
            </a:r>
            <a:r>
              <a:rPr lang="en-US" baseline="0"/>
              <a:t>” x 4”, tiff.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7869F-E4DC-8B42-8C3D-B89673A96B60}" type="slidenum">
              <a:rPr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2.97”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7869F-E4DC-8B42-8C3D-B89673A96B60}" type="slidenum">
              <a:rPr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1.75”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7869F-E4DC-8B42-8C3D-B89673A96B60}" type="slidenum">
              <a:rPr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3.71” x 5”,</a:t>
            </a:r>
            <a:r>
              <a:rPr lang="en-US" baseline="0"/>
              <a:t> tiff.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7869F-E4DC-8B42-8C3D-B89673A96B60}" type="slidenum">
              <a:rPr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5.25”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7869F-E4DC-8B42-8C3D-B89673A96B60}" type="slidenum">
              <a:rPr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1.19”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7869F-E4DC-8B42-8C3D-B89673A96B60}" type="slidenum">
              <a:rPr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3.43”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7869F-E4DC-8B42-8C3D-B89673A96B60}" type="slidenum">
              <a:rPr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0.92”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7869F-E4DC-8B42-8C3D-B89673A96B60}" type="slidenum">
              <a:rPr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2.49”</a:t>
            </a:r>
            <a:r>
              <a:rPr lang="en-US" baseline="0"/>
              <a:t> x 4”, tiff.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7869F-E4DC-8B42-8C3D-B89673A96B60}" type="slidenum">
              <a:rPr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0.86”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7869F-E4DC-8B42-8C3D-B89673A96B60}" type="slidenum">
              <a:rPr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1.53” x</a:t>
            </a:r>
            <a:r>
              <a:rPr lang="en-US" baseline="0"/>
              <a:t> 3”, tiff.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7869F-E4DC-8B42-8C3D-B89673A96B60}" type="slidenum">
              <a:rPr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3.28”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7869F-E4DC-8B42-8C3D-B89673A96B60}" type="slidenum">
              <a:rPr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1.84”</a:t>
            </a:r>
            <a:r>
              <a:rPr lang="en-US" baseline="0"/>
              <a:t> x 4”, tiff.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7869F-E4DC-8B42-8C3D-B89673A96B60}" type="slidenum">
              <a:rPr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3.89” x 4”,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7869F-E4DC-8B42-8C3D-B89673A96B60}" type="slidenum">
              <a:rPr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0.85”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7869F-E4DC-8B42-8C3D-B89673A96B60}" type="slidenum">
              <a:rPr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2.91” x 4”,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7869F-E4DC-8B42-8C3D-B89673A96B60}" type="slidenum">
              <a:rPr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1.82” x 4”,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7869F-E4DC-8B42-8C3D-B89673A96B60}" type="slidenum">
              <a:rPr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3.23” x 4”,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7869F-E4DC-8B42-8C3D-B89673A96B60}" type="slidenum">
              <a:rPr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22CA-9A01-6940-AA0B-C5C93C51FCBD}" type="datetime1"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84AB-3F7C-214B-8147-FB4BA2270441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9C9B-90B2-3143-97D0-9E08D3E208BA}" type="datetime1"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84AB-3F7C-214B-8147-FB4BA2270441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B1A6-1AB2-264C-958A-80355640D5A0}" type="datetime1"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84AB-3F7C-214B-8147-FB4BA2270441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3E98-BA17-F64C-A6E4-B08AAF8C4773}" type="datetime1"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84AB-3F7C-214B-8147-FB4BA2270441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B8A2-AAD7-6146-B72C-17EC6D056154}" type="datetime1"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84AB-3F7C-214B-8147-FB4BA2270441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CCF4-C75A-4949-8719-45B4798553C6}" type="datetime1">
              <a:t>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84AB-3F7C-214B-8147-FB4BA2270441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601E-40FE-A942-8672-B64E583C3E5C}" type="datetime1">
              <a:t>1/2/16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84AB-3F7C-214B-8147-FB4BA2270441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5342-9AB9-704E-9BA1-DEA322879C31}" type="datetime1">
              <a:t>1/2/16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84AB-3F7C-214B-8147-FB4BA2270441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9DEB-90BE-A044-BFCB-4F9CFD739726}" type="datetime1">
              <a:t>1/2/16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84AB-3F7C-214B-8147-FB4BA2270441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5030-BF1D-0B49-BE79-92743BC005A3}" type="datetime1">
              <a:t>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84AB-3F7C-214B-8147-FB4BA2270441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C3B0A-E290-834F-B960-9A0B5B0E037D}" type="datetime1">
              <a:t>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84AB-3F7C-214B-8147-FB4BA2270441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F1CFA-163C-FA42-89C1-1375DBF1EA5C}" type="datetime1"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00FF"/>
                </a:solidFill>
              </a:defRPr>
            </a:lvl1pPr>
          </a:lstStyle>
          <a:p>
            <a:fld id="{1E5784AB-3F7C-214B-8147-FB4BA22704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611528" y="6392340"/>
            <a:ext cx="904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>
                <a:solidFill>
                  <a:srgbClr val="0000FF"/>
                </a:solidFill>
                <a:latin typeface="+mj-lt"/>
                <a:cs typeface="Times"/>
              </a:rPr>
              <a:t>Figure 21.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21_Kobayashi_Fig2_Ni.jpg"/>
          <p:cNvPicPr>
            <a:picLocks noChangeAspect="1"/>
          </p:cNvPicPr>
          <p:nvPr/>
        </p:nvPicPr>
        <p:blipFill>
          <a:blip r:embed="rId2">
            <a:lum bright="-8000" contrast="36000"/>
          </a:blip>
          <a:srcRect/>
          <a:stretch>
            <a:fillRect/>
          </a:stretch>
        </p:blipFill>
        <p:spPr bwMode="auto">
          <a:xfrm>
            <a:off x="909638" y="3254375"/>
            <a:ext cx="76295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21_Koba_Fig1_Mo.jpg"/>
          <p:cNvPicPr>
            <a:picLocks noChangeAspect="1"/>
          </p:cNvPicPr>
          <p:nvPr/>
        </p:nvPicPr>
        <p:blipFill>
          <a:blip r:embed="rId3">
            <a:lum bright="-22000" contrast="50000"/>
          </a:blip>
          <a:srcRect/>
          <a:stretch>
            <a:fillRect/>
          </a:stretch>
        </p:blipFill>
        <p:spPr bwMode="auto">
          <a:xfrm>
            <a:off x="881063" y="949325"/>
            <a:ext cx="7634287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3"/>
          <p:cNvSpPr>
            <a:spLocks noChangeShapeType="1"/>
          </p:cNvSpPr>
          <p:nvPr/>
        </p:nvSpPr>
        <p:spPr bwMode="auto">
          <a:xfrm flipH="1">
            <a:off x="2054225" y="4098925"/>
            <a:ext cx="101600" cy="28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3873500" y="4132263"/>
            <a:ext cx="101600" cy="2825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3873500" y="4132263"/>
            <a:ext cx="101600" cy="28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H="1">
            <a:off x="8051800" y="4156075"/>
            <a:ext cx="101600" cy="28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550988" y="4381500"/>
            <a:ext cx="1116012" cy="2936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3417888" y="4381500"/>
            <a:ext cx="2743200" cy="1841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7239000" y="4381500"/>
            <a:ext cx="1279525" cy="1841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01788" y="4273550"/>
            <a:ext cx="1135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crack tip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3408363" y="4273550"/>
            <a:ext cx="2838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start of dislocation zone</a:t>
            </a: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7151688" y="4273550"/>
            <a:ext cx="1468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end of zone</a:t>
            </a:r>
          </a:p>
        </p:txBody>
      </p:sp>
      <p:grpSp>
        <p:nvGrpSpPr>
          <p:cNvPr id="14" name="Group 24"/>
          <p:cNvGrpSpPr>
            <a:grpSpLocks/>
          </p:cNvGrpSpPr>
          <p:nvPr/>
        </p:nvGrpSpPr>
        <p:grpSpPr bwMode="auto">
          <a:xfrm>
            <a:off x="1766888" y="4600575"/>
            <a:ext cx="727075" cy="50800"/>
            <a:chOff x="1551231" y="5257800"/>
            <a:chExt cx="726302" cy="50800"/>
          </a:xfrm>
        </p:grpSpPr>
        <p:cxnSp>
          <p:nvCxnSpPr>
            <p:cNvPr id="15" name="Straight Connector 22"/>
            <p:cNvCxnSpPr>
              <a:cxnSpLocks noChangeShapeType="1"/>
            </p:cNvCxnSpPr>
            <p:nvPr/>
          </p:nvCxnSpPr>
          <p:spPr bwMode="auto">
            <a:xfrm>
              <a:off x="1551231" y="5257800"/>
              <a:ext cx="726302" cy="2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" name="Straight Connector 23"/>
            <p:cNvCxnSpPr>
              <a:cxnSpLocks noChangeShapeType="1"/>
            </p:cNvCxnSpPr>
            <p:nvPr/>
          </p:nvCxnSpPr>
          <p:spPr bwMode="auto">
            <a:xfrm flipV="1">
              <a:off x="1551231" y="5283200"/>
              <a:ext cx="726302" cy="2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7" name="Line 3"/>
          <p:cNvSpPr>
            <a:spLocks noChangeShapeType="1"/>
          </p:cNvSpPr>
          <p:nvPr/>
        </p:nvSpPr>
        <p:spPr bwMode="auto">
          <a:xfrm>
            <a:off x="6440488" y="2222500"/>
            <a:ext cx="101600" cy="2825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5938838" y="2505075"/>
            <a:ext cx="1114425" cy="2936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30"/>
          <p:cNvSpPr txBox="1">
            <a:spLocks noChangeArrowheads="1"/>
          </p:cNvSpPr>
          <p:nvPr/>
        </p:nvSpPr>
        <p:spPr bwMode="auto">
          <a:xfrm>
            <a:off x="5989638" y="2397125"/>
            <a:ext cx="1133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crack tip</a:t>
            </a:r>
          </a:p>
        </p:txBody>
      </p:sp>
      <p:grpSp>
        <p:nvGrpSpPr>
          <p:cNvPr id="20" name="Group 31"/>
          <p:cNvGrpSpPr>
            <a:grpSpLocks/>
          </p:cNvGrpSpPr>
          <p:nvPr/>
        </p:nvGrpSpPr>
        <p:grpSpPr bwMode="auto">
          <a:xfrm flipH="1">
            <a:off x="6161088" y="2714625"/>
            <a:ext cx="725487" cy="50800"/>
            <a:chOff x="1551231" y="5257800"/>
            <a:chExt cx="726302" cy="50800"/>
          </a:xfrm>
        </p:grpSpPr>
        <p:cxnSp>
          <p:nvCxnSpPr>
            <p:cNvPr id="21" name="Straight Connector 32"/>
            <p:cNvCxnSpPr>
              <a:cxnSpLocks noChangeShapeType="1"/>
            </p:cNvCxnSpPr>
            <p:nvPr/>
          </p:nvCxnSpPr>
          <p:spPr bwMode="auto">
            <a:xfrm>
              <a:off x="1551231" y="5257800"/>
              <a:ext cx="726302" cy="2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" name="Straight Connector 33"/>
            <p:cNvCxnSpPr>
              <a:cxnSpLocks noChangeShapeType="1"/>
            </p:cNvCxnSpPr>
            <p:nvPr/>
          </p:nvCxnSpPr>
          <p:spPr bwMode="auto">
            <a:xfrm flipV="1">
              <a:off x="1551231" y="5283200"/>
              <a:ext cx="726302" cy="2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3" name="Line 3"/>
          <p:cNvSpPr>
            <a:spLocks noChangeShapeType="1"/>
          </p:cNvSpPr>
          <p:nvPr/>
        </p:nvSpPr>
        <p:spPr bwMode="auto">
          <a:xfrm flipH="1">
            <a:off x="3357563" y="949325"/>
            <a:ext cx="101600" cy="2825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3"/>
          <p:cNvSpPr>
            <a:spLocks noChangeShapeType="1"/>
          </p:cNvSpPr>
          <p:nvPr/>
        </p:nvSpPr>
        <p:spPr bwMode="auto">
          <a:xfrm flipH="1" flipV="1">
            <a:off x="5494338" y="1382713"/>
            <a:ext cx="558800" cy="847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2900363" y="1198563"/>
            <a:ext cx="2743200" cy="1841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Box 37"/>
          <p:cNvSpPr txBox="1">
            <a:spLocks noChangeArrowheads="1"/>
          </p:cNvSpPr>
          <p:nvPr/>
        </p:nvSpPr>
        <p:spPr bwMode="auto">
          <a:xfrm>
            <a:off x="2890838" y="1090613"/>
            <a:ext cx="284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start of dislocation zone</a:t>
            </a:r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 flipV="1">
            <a:off x="1295400" y="1295400"/>
            <a:ext cx="558800" cy="847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996950" y="1198563"/>
            <a:ext cx="1279525" cy="1841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Box 40"/>
          <p:cNvSpPr txBox="1">
            <a:spLocks noChangeArrowheads="1"/>
          </p:cNvSpPr>
          <p:nvPr/>
        </p:nvSpPr>
        <p:spPr bwMode="auto">
          <a:xfrm>
            <a:off x="909638" y="1090613"/>
            <a:ext cx="1466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end of zone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84AB-3F7C-214B-8147-FB4BA227044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16200000">
            <a:off x="5229226" y="3733065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 noChangeAspect="1"/>
          </p:cNvCxnSpPr>
          <p:nvPr/>
        </p:nvCxnSpPr>
        <p:spPr>
          <a:xfrm rot="16200000">
            <a:off x="3400244" y="2809336"/>
            <a:ext cx="1841959" cy="168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 noChangeAspect="1"/>
          </p:cNvCxnSpPr>
          <p:nvPr/>
        </p:nvCxnSpPr>
        <p:spPr>
          <a:xfrm>
            <a:off x="3282254" y="3732270"/>
            <a:ext cx="2339613" cy="158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>
            <a:off x="4750859" y="3733065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>
            <a:off x="4272492" y="3726714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>
            <a:off x="3794125" y="3733065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>
            <a:off x="3315758" y="3733065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4272492" y="3730948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4272492" y="3256108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4272492" y="2774918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4272492" y="2293728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3359150" y="2054225"/>
            <a:ext cx="1787525" cy="1673225"/>
          </a:xfrm>
          <a:custGeom>
            <a:avLst/>
            <a:gdLst>
              <a:gd name="connsiteX0" fmla="*/ 0 w 1787525"/>
              <a:gd name="connsiteY0" fmla="*/ 1673225 h 1673225"/>
              <a:gd name="connsiteX1" fmla="*/ 79375 w 1787525"/>
              <a:gd name="connsiteY1" fmla="*/ 1603375 h 1673225"/>
              <a:gd name="connsiteX2" fmla="*/ 187325 w 1787525"/>
              <a:gd name="connsiteY2" fmla="*/ 1527175 h 1673225"/>
              <a:gd name="connsiteX3" fmla="*/ 342900 w 1787525"/>
              <a:gd name="connsiteY3" fmla="*/ 1450975 h 1673225"/>
              <a:gd name="connsiteX4" fmla="*/ 520700 w 1787525"/>
              <a:gd name="connsiteY4" fmla="*/ 1393825 h 1673225"/>
              <a:gd name="connsiteX5" fmla="*/ 660400 w 1787525"/>
              <a:gd name="connsiteY5" fmla="*/ 1349375 h 1673225"/>
              <a:gd name="connsiteX6" fmla="*/ 787400 w 1787525"/>
              <a:gd name="connsiteY6" fmla="*/ 1298575 h 1673225"/>
              <a:gd name="connsiteX7" fmla="*/ 898525 w 1787525"/>
              <a:gd name="connsiteY7" fmla="*/ 1244600 h 1673225"/>
              <a:gd name="connsiteX8" fmla="*/ 1022350 w 1787525"/>
              <a:gd name="connsiteY8" fmla="*/ 1184275 h 1673225"/>
              <a:gd name="connsiteX9" fmla="*/ 1216025 w 1787525"/>
              <a:gd name="connsiteY9" fmla="*/ 1060450 h 1673225"/>
              <a:gd name="connsiteX10" fmla="*/ 1362075 w 1787525"/>
              <a:gd name="connsiteY10" fmla="*/ 933450 h 1673225"/>
              <a:gd name="connsiteX11" fmla="*/ 1466850 w 1787525"/>
              <a:gd name="connsiteY11" fmla="*/ 806450 h 1673225"/>
              <a:gd name="connsiteX12" fmla="*/ 1562100 w 1787525"/>
              <a:gd name="connsiteY12" fmla="*/ 654050 h 1673225"/>
              <a:gd name="connsiteX13" fmla="*/ 1638300 w 1787525"/>
              <a:gd name="connsiteY13" fmla="*/ 495300 h 1673225"/>
              <a:gd name="connsiteX14" fmla="*/ 1689100 w 1787525"/>
              <a:gd name="connsiteY14" fmla="*/ 365125 h 1673225"/>
              <a:gd name="connsiteX15" fmla="*/ 1749425 w 1787525"/>
              <a:gd name="connsiteY15" fmla="*/ 168275 h 1673225"/>
              <a:gd name="connsiteX16" fmla="*/ 1787525 w 1787525"/>
              <a:gd name="connsiteY16" fmla="*/ 0 h 167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87525" h="1673225">
                <a:moveTo>
                  <a:pt x="0" y="1673225"/>
                </a:moveTo>
                <a:cubicBezTo>
                  <a:pt x="24077" y="1650471"/>
                  <a:pt x="48154" y="1627717"/>
                  <a:pt x="79375" y="1603375"/>
                </a:cubicBezTo>
                <a:cubicBezTo>
                  <a:pt x="110596" y="1579033"/>
                  <a:pt x="143404" y="1552575"/>
                  <a:pt x="187325" y="1527175"/>
                </a:cubicBezTo>
                <a:cubicBezTo>
                  <a:pt x="231246" y="1501775"/>
                  <a:pt x="287338" y="1473200"/>
                  <a:pt x="342900" y="1450975"/>
                </a:cubicBezTo>
                <a:cubicBezTo>
                  <a:pt x="398462" y="1428750"/>
                  <a:pt x="520700" y="1393825"/>
                  <a:pt x="520700" y="1393825"/>
                </a:cubicBezTo>
                <a:cubicBezTo>
                  <a:pt x="573617" y="1376892"/>
                  <a:pt x="615950" y="1365250"/>
                  <a:pt x="660400" y="1349375"/>
                </a:cubicBezTo>
                <a:cubicBezTo>
                  <a:pt x="704850" y="1333500"/>
                  <a:pt x="747713" y="1316038"/>
                  <a:pt x="787400" y="1298575"/>
                </a:cubicBezTo>
                <a:cubicBezTo>
                  <a:pt x="827088" y="1281113"/>
                  <a:pt x="898525" y="1244600"/>
                  <a:pt x="898525" y="1244600"/>
                </a:cubicBezTo>
                <a:cubicBezTo>
                  <a:pt x="937683" y="1225550"/>
                  <a:pt x="969433" y="1214967"/>
                  <a:pt x="1022350" y="1184275"/>
                </a:cubicBezTo>
                <a:cubicBezTo>
                  <a:pt x="1075267" y="1153583"/>
                  <a:pt x="1159404" y="1102254"/>
                  <a:pt x="1216025" y="1060450"/>
                </a:cubicBezTo>
                <a:cubicBezTo>
                  <a:pt x="1272646" y="1018646"/>
                  <a:pt x="1320271" y="975783"/>
                  <a:pt x="1362075" y="933450"/>
                </a:cubicBezTo>
                <a:cubicBezTo>
                  <a:pt x="1403879" y="891117"/>
                  <a:pt x="1433513" y="853017"/>
                  <a:pt x="1466850" y="806450"/>
                </a:cubicBezTo>
                <a:cubicBezTo>
                  <a:pt x="1500188" y="759883"/>
                  <a:pt x="1533525" y="705908"/>
                  <a:pt x="1562100" y="654050"/>
                </a:cubicBezTo>
                <a:cubicBezTo>
                  <a:pt x="1590675" y="602192"/>
                  <a:pt x="1617133" y="543454"/>
                  <a:pt x="1638300" y="495300"/>
                </a:cubicBezTo>
                <a:cubicBezTo>
                  <a:pt x="1659467" y="447146"/>
                  <a:pt x="1670579" y="419629"/>
                  <a:pt x="1689100" y="365125"/>
                </a:cubicBezTo>
                <a:cubicBezTo>
                  <a:pt x="1707621" y="310621"/>
                  <a:pt x="1733021" y="229129"/>
                  <a:pt x="1749425" y="168275"/>
                </a:cubicBezTo>
                <a:cubicBezTo>
                  <a:pt x="1765829" y="107421"/>
                  <a:pt x="1787525" y="0"/>
                  <a:pt x="1787525" y="0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507674" y="3521403"/>
            <a:ext cx="100075" cy="100075"/>
            <a:chOff x="3285424" y="2959428"/>
            <a:chExt cx="100075" cy="100075"/>
          </a:xfrm>
        </p:grpSpPr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3285424" y="2959428"/>
              <a:ext cx="100075" cy="10007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308492" y="2982814"/>
              <a:ext cx="53938" cy="53302"/>
              <a:chOff x="3434934" y="3028080"/>
              <a:chExt cx="53938" cy="53302"/>
            </a:xfrm>
          </p:grpSpPr>
          <p:cxnSp>
            <p:nvCxnSpPr>
              <p:cNvPr id="30" name="Straight Connector 29"/>
              <p:cNvCxnSpPr>
                <a:cxnSpLocks noChangeAspect="1"/>
              </p:cNvCxnSpPr>
              <p:nvPr/>
            </p:nvCxnSpPr>
            <p:spPr>
              <a:xfrm rot="10800000" flipH="1" flipV="1">
                <a:off x="3434934" y="3028080"/>
                <a:ext cx="53938" cy="53302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cxnSpLocks noChangeAspect="1"/>
              </p:cNvCxnSpPr>
              <p:nvPr/>
            </p:nvCxnSpPr>
            <p:spPr>
              <a:xfrm rot="10800000" flipH="1">
                <a:off x="3434934" y="3028080"/>
                <a:ext cx="53938" cy="53302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/>
          <p:cNvGrpSpPr/>
          <p:nvPr/>
        </p:nvGrpSpPr>
        <p:grpSpPr>
          <a:xfrm>
            <a:off x="3707699" y="3448378"/>
            <a:ext cx="100075" cy="100075"/>
            <a:chOff x="3285424" y="2959428"/>
            <a:chExt cx="100075" cy="100075"/>
          </a:xfrm>
        </p:grpSpPr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3285424" y="2959428"/>
              <a:ext cx="100075" cy="10007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308492" y="2982814"/>
              <a:ext cx="53938" cy="53302"/>
              <a:chOff x="3434934" y="3028080"/>
              <a:chExt cx="53938" cy="53302"/>
            </a:xfrm>
          </p:grpSpPr>
          <p:cxnSp>
            <p:nvCxnSpPr>
              <p:cNvPr id="37" name="Straight Connector 36"/>
              <p:cNvCxnSpPr>
                <a:cxnSpLocks noChangeAspect="1"/>
              </p:cNvCxnSpPr>
              <p:nvPr/>
            </p:nvCxnSpPr>
            <p:spPr>
              <a:xfrm rot="10800000" flipH="1" flipV="1">
                <a:off x="3434934" y="3028080"/>
                <a:ext cx="53938" cy="53302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cxnSpLocks noChangeAspect="1"/>
              </p:cNvCxnSpPr>
              <p:nvPr/>
            </p:nvCxnSpPr>
            <p:spPr>
              <a:xfrm rot="10800000" flipH="1">
                <a:off x="3434934" y="3028080"/>
                <a:ext cx="53938" cy="53302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Group 38"/>
          <p:cNvGrpSpPr/>
          <p:nvPr/>
        </p:nvGrpSpPr>
        <p:grpSpPr>
          <a:xfrm>
            <a:off x="3907724" y="3375353"/>
            <a:ext cx="100075" cy="100075"/>
            <a:chOff x="3285424" y="2959428"/>
            <a:chExt cx="100075" cy="100075"/>
          </a:xfrm>
        </p:grpSpPr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3285424" y="2959428"/>
              <a:ext cx="100075" cy="10007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3308492" y="2982814"/>
              <a:ext cx="53938" cy="53302"/>
              <a:chOff x="3434934" y="3028080"/>
              <a:chExt cx="53938" cy="53302"/>
            </a:xfrm>
          </p:grpSpPr>
          <p:cxnSp>
            <p:nvCxnSpPr>
              <p:cNvPr id="42" name="Straight Connector 41"/>
              <p:cNvCxnSpPr>
                <a:cxnSpLocks noChangeAspect="1"/>
              </p:cNvCxnSpPr>
              <p:nvPr/>
            </p:nvCxnSpPr>
            <p:spPr>
              <a:xfrm rot="10800000" flipH="1" flipV="1">
                <a:off x="3434934" y="3028080"/>
                <a:ext cx="53938" cy="53302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cxnSpLocks noChangeAspect="1"/>
              </p:cNvCxnSpPr>
              <p:nvPr/>
            </p:nvCxnSpPr>
            <p:spPr>
              <a:xfrm rot="10800000" flipH="1">
                <a:off x="3434934" y="3028080"/>
                <a:ext cx="53938" cy="53302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/>
          <p:cNvGrpSpPr/>
          <p:nvPr/>
        </p:nvGrpSpPr>
        <p:grpSpPr>
          <a:xfrm>
            <a:off x="4041074" y="3340428"/>
            <a:ext cx="100075" cy="100075"/>
            <a:chOff x="3285424" y="2959428"/>
            <a:chExt cx="100075" cy="100075"/>
          </a:xfrm>
        </p:grpSpPr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3285424" y="2959428"/>
              <a:ext cx="100075" cy="10007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3308492" y="2982814"/>
              <a:ext cx="53938" cy="53302"/>
              <a:chOff x="3434934" y="3028080"/>
              <a:chExt cx="53938" cy="53302"/>
            </a:xfrm>
          </p:grpSpPr>
          <p:cxnSp>
            <p:nvCxnSpPr>
              <p:cNvPr id="47" name="Straight Connector 46"/>
              <p:cNvCxnSpPr>
                <a:cxnSpLocks noChangeAspect="1"/>
              </p:cNvCxnSpPr>
              <p:nvPr/>
            </p:nvCxnSpPr>
            <p:spPr>
              <a:xfrm rot="10800000" flipH="1" flipV="1">
                <a:off x="3434934" y="3028080"/>
                <a:ext cx="53938" cy="53302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cxnSpLocks noChangeAspect="1"/>
              </p:cNvCxnSpPr>
              <p:nvPr/>
            </p:nvCxnSpPr>
            <p:spPr>
              <a:xfrm rot="10800000" flipH="1">
                <a:off x="3434934" y="3028080"/>
                <a:ext cx="53938" cy="53302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Group 48"/>
          <p:cNvGrpSpPr/>
          <p:nvPr/>
        </p:nvGrpSpPr>
        <p:grpSpPr>
          <a:xfrm>
            <a:off x="4517324" y="3080078"/>
            <a:ext cx="100075" cy="100075"/>
            <a:chOff x="3285424" y="2959428"/>
            <a:chExt cx="100075" cy="100075"/>
          </a:xfrm>
        </p:grpSpPr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3285424" y="2959428"/>
              <a:ext cx="100075" cy="10007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308492" y="2982814"/>
              <a:ext cx="53938" cy="53302"/>
              <a:chOff x="3434934" y="3028080"/>
              <a:chExt cx="53938" cy="53302"/>
            </a:xfrm>
          </p:grpSpPr>
          <p:cxnSp>
            <p:nvCxnSpPr>
              <p:cNvPr id="52" name="Straight Connector 51"/>
              <p:cNvCxnSpPr>
                <a:cxnSpLocks noChangeAspect="1"/>
              </p:cNvCxnSpPr>
              <p:nvPr/>
            </p:nvCxnSpPr>
            <p:spPr>
              <a:xfrm rot="10800000" flipH="1" flipV="1">
                <a:off x="3434934" y="3028080"/>
                <a:ext cx="53938" cy="53302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cxnSpLocks noChangeAspect="1"/>
              </p:cNvCxnSpPr>
              <p:nvPr/>
            </p:nvCxnSpPr>
            <p:spPr>
              <a:xfrm rot="10800000" flipH="1">
                <a:off x="3434934" y="3028080"/>
                <a:ext cx="53938" cy="53302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53"/>
          <p:cNvGrpSpPr/>
          <p:nvPr/>
        </p:nvGrpSpPr>
        <p:grpSpPr>
          <a:xfrm>
            <a:off x="4752274" y="2857828"/>
            <a:ext cx="100075" cy="100075"/>
            <a:chOff x="3285424" y="2959428"/>
            <a:chExt cx="100075" cy="100075"/>
          </a:xfrm>
        </p:grpSpPr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3285424" y="2959428"/>
              <a:ext cx="100075" cy="10007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308492" y="2982814"/>
              <a:ext cx="53938" cy="53302"/>
              <a:chOff x="3434934" y="3028080"/>
              <a:chExt cx="53938" cy="53302"/>
            </a:xfrm>
          </p:grpSpPr>
          <p:cxnSp>
            <p:nvCxnSpPr>
              <p:cNvPr id="57" name="Straight Connector 56"/>
              <p:cNvCxnSpPr>
                <a:cxnSpLocks noChangeAspect="1"/>
              </p:cNvCxnSpPr>
              <p:nvPr/>
            </p:nvCxnSpPr>
            <p:spPr>
              <a:xfrm rot="10800000" flipH="1" flipV="1">
                <a:off x="3434934" y="3028080"/>
                <a:ext cx="53938" cy="53302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cxnSpLocks noChangeAspect="1"/>
              </p:cNvCxnSpPr>
              <p:nvPr/>
            </p:nvCxnSpPr>
            <p:spPr>
              <a:xfrm rot="10800000" flipH="1">
                <a:off x="3434934" y="3028080"/>
                <a:ext cx="53938" cy="53302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Group 58"/>
          <p:cNvGrpSpPr/>
          <p:nvPr/>
        </p:nvGrpSpPr>
        <p:grpSpPr>
          <a:xfrm>
            <a:off x="5044374" y="2241878"/>
            <a:ext cx="100075" cy="100075"/>
            <a:chOff x="3285424" y="2959428"/>
            <a:chExt cx="100075" cy="100075"/>
          </a:xfrm>
        </p:grpSpPr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3285424" y="2959428"/>
              <a:ext cx="100075" cy="10007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3308492" y="2982814"/>
              <a:ext cx="53938" cy="53302"/>
              <a:chOff x="3434934" y="3028080"/>
              <a:chExt cx="53938" cy="53302"/>
            </a:xfrm>
          </p:grpSpPr>
          <p:cxnSp>
            <p:nvCxnSpPr>
              <p:cNvPr id="62" name="Straight Connector 61"/>
              <p:cNvCxnSpPr>
                <a:cxnSpLocks noChangeAspect="1"/>
              </p:cNvCxnSpPr>
              <p:nvPr/>
            </p:nvCxnSpPr>
            <p:spPr>
              <a:xfrm rot="10800000" flipH="1" flipV="1">
                <a:off x="3434934" y="3028080"/>
                <a:ext cx="53938" cy="53302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cxnSpLocks noChangeAspect="1"/>
              </p:cNvCxnSpPr>
              <p:nvPr/>
            </p:nvCxnSpPr>
            <p:spPr>
              <a:xfrm rot="10800000" flipH="1">
                <a:off x="3434934" y="3028080"/>
                <a:ext cx="53938" cy="53302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4381500" y="1701800"/>
          <a:ext cx="635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Equation" r:id="rId4" imgW="635000" imgH="444500" progId="Equation.3">
                  <p:embed/>
                </p:oleObj>
              </mc:Choice>
              <mc:Fallback>
                <p:oleObj name="Equation" r:id="rId4" imgW="6350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1701800"/>
                        <a:ext cx="6350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5641975" y="3521075"/>
          <a:ext cx="228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Equation" r:id="rId6" imgW="228600" imgH="419100" progId="Equation.3">
                  <p:embed/>
                </p:oleObj>
              </mc:Choice>
              <mc:Fallback>
                <p:oleObj name="Equation" r:id="rId6" imgW="228600" imgH="419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1975" y="3521075"/>
                        <a:ext cx="2286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3155950" y="3705225"/>
            <a:ext cx="34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−1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71875" y="3705225"/>
            <a:ext cx="46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−0.5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191000" y="3705225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616450" y="370522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0.5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159375" y="3705225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054475" y="30988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054475" y="26162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054475" y="21336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3</a:t>
            </a:r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84AB-3F7C-214B-8147-FB4BA2270441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 rot="10800000">
            <a:off x="5458611" y="3364655"/>
            <a:ext cx="27432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/>
          </p:cNvCxnSpPr>
          <p:nvPr/>
        </p:nvCxnSpPr>
        <p:spPr>
          <a:xfrm rot="5400000">
            <a:off x="4501726" y="2789884"/>
            <a:ext cx="27432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 noChangeAspect="1"/>
          </p:cNvCxnSpPr>
          <p:nvPr/>
        </p:nvCxnSpPr>
        <p:spPr>
          <a:xfrm rot="10800000">
            <a:off x="3316394" y="3368637"/>
            <a:ext cx="2055706" cy="749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2578100" y="3367616"/>
            <a:ext cx="1468967" cy="1026584"/>
          </a:xfrm>
          <a:prstGeom prst="arc">
            <a:avLst>
              <a:gd name="adj1" fmla="val 16200000"/>
              <a:gd name="adj2" fmla="val 21013607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8" idx="2"/>
          </p:cNvCxnSpPr>
          <p:nvPr/>
        </p:nvCxnSpPr>
        <p:spPr>
          <a:xfrm rot="5400000" flipH="1" flipV="1">
            <a:off x="4641423" y="3130125"/>
            <a:ext cx="0" cy="1249686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>
            <a:off x="3980392" y="3368997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>
            <a:off x="5212292" y="3368997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80369" y="3060700"/>
            <a:ext cx="475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−</a:t>
            </a:r>
            <a:r>
              <a:rPr lang="en-US" sz="1400" i="1">
                <a:latin typeface="Times"/>
                <a:cs typeface="Times"/>
              </a:rPr>
              <a:t>l</a:t>
            </a:r>
            <a:r>
              <a:rPr lang="en-US" sz="1400">
                <a:latin typeface="Times"/>
                <a:cs typeface="Times"/>
              </a:rPr>
              <a:t>/2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13865" y="3060700"/>
            <a:ext cx="384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l</a:t>
            </a:r>
            <a:r>
              <a:rPr lang="en-US" sz="1400">
                <a:latin typeface="Times"/>
                <a:cs typeface="Times"/>
              </a:rPr>
              <a:t>/2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31266" y="3725333"/>
            <a:ext cx="289727" cy="719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84706" y="3577166"/>
            <a:ext cx="3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−σ</a:t>
            </a:r>
          </a:p>
        </p:txBody>
      </p:sp>
      <p:cxnSp>
        <p:nvCxnSpPr>
          <p:cNvPr id="7" name="Straight Connector 6"/>
          <p:cNvCxnSpPr>
            <a:cxnSpLocks noChangeAspect="1"/>
          </p:cNvCxnSpPr>
          <p:nvPr/>
        </p:nvCxnSpPr>
        <p:spPr>
          <a:xfrm rot="5400000">
            <a:off x="4090445" y="3534300"/>
            <a:ext cx="1097280" cy="39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31274" y="2565400"/>
            <a:ext cx="364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σ</a:t>
            </a:r>
            <a:r>
              <a:rPr lang="en-US" sz="1400" baseline="-25000">
                <a:latin typeface="Times"/>
                <a:cs typeface="Times"/>
              </a:rPr>
              <a:t>B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92233" y="3293534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84AB-3F7C-214B-8147-FB4BA2270441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39"/>
          <p:cNvSpPr/>
          <p:nvPr/>
        </p:nvSpPr>
        <p:spPr>
          <a:xfrm flipH="1">
            <a:off x="3416300" y="3279775"/>
            <a:ext cx="117475" cy="133350"/>
          </a:xfrm>
          <a:custGeom>
            <a:avLst/>
            <a:gdLst>
              <a:gd name="connsiteX0" fmla="*/ 0 w 117475"/>
              <a:gd name="connsiteY0" fmla="*/ 133350 h 133350"/>
              <a:gd name="connsiteX1" fmla="*/ 19050 w 117475"/>
              <a:gd name="connsiteY1" fmla="*/ 79375 h 133350"/>
              <a:gd name="connsiteX2" fmla="*/ 57150 w 117475"/>
              <a:gd name="connsiteY2" fmla="*/ 34925 h 133350"/>
              <a:gd name="connsiteX3" fmla="*/ 117475 w 117475"/>
              <a:gd name="connsiteY3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475" h="133350">
                <a:moveTo>
                  <a:pt x="0" y="133350"/>
                </a:moveTo>
                <a:cubicBezTo>
                  <a:pt x="4762" y="114564"/>
                  <a:pt x="9525" y="95779"/>
                  <a:pt x="19050" y="79375"/>
                </a:cubicBezTo>
                <a:cubicBezTo>
                  <a:pt x="28575" y="62971"/>
                  <a:pt x="40746" y="48154"/>
                  <a:pt x="57150" y="34925"/>
                </a:cubicBezTo>
                <a:cubicBezTo>
                  <a:pt x="73554" y="21696"/>
                  <a:pt x="117475" y="0"/>
                  <a:pt x="117475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 rot="10800000">
            <a:off x="5310444" y="3457788"/>
            <a:ext cx="27432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/>
          </p:cNvCxnSpPr>
          <p:nvPr/>
        </p:nvCxnSpPr>
        <p:spPr>
          <a:xfrm rot="5400000">
            <a:off x="3456092" y="2705217"/>
            <a:ext cx="27432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21262" y="3287187"/>
            <a:ext cx="641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Re(η</a:t>
            </a:r>
            <a:r>
              <a:rPr lang="en-US" sz="1400" i="1">
                <a:latin typeface="Times New Roman"/>
                <a:cs typeface="Times New Roman"/>
              </a:rPr>
              <a:t>'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cxnSp>
        <p:nvCxnSpPr>
          <p:cNvPr id="7" name="Straight Connector 6"/>
          <p:cNvCxnSpPr>
            <a:cxnSpLocks noChangeAspect="1"/>
          </p:cNvCxnSpPr>
          <p:nvPr/>
        </p:nvCxnSpPr>
        <p:spPr>
          <a:xfrm rot="5400000">
            <a:off x="2974583" y="3504411"/>
            <a:ext cx="1236917" cy="79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 noChangeAspect="1"/>
          </p:cNvCxnSpPr>
          <p:nvPr/>
        </p:nvCxnSpPr>
        <p:spPr>
          <a:xfrm rot="10800000">
            <a:off x="3064934" y="3455360"/>
            <a:ext cx="2192867" cy="79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44358" y="3848530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44358" y="3101084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90928" y="2928413"/>
            <a:ext cx="336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i</a:t>
            </a:r>
            <a:r>
              <a:rPr lang="en-US" sz="1400">
                <a:latin typeface="Times"/>
                <a:cs typeface="Times"/>
              </a:rPr>
              <a:t>ζ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07795" y="2423587"/>
            <a:ext cx="641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Im(η</a:t>
            </a:r>
            <a:r>
              <a:rPr lang="en-US" sz="1400" i="1">
                <a:latin typeface="Times New Roman"/>
                <a:cs typeface="Times New Roman"/>
              </a:rPr>
              <a:t>'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90928" y="3669242"/>
            <a:ext cx="455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−i</a:t>
            </a:r>
            <a:r>
              <a:rPr lang="en-US" sz="1400">
                <a:latin typeface="Times"/>
                <a:cs typeface="Times"/>
              </a:rPr>
              <a:t>ζ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4293658" y="3460012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04695" y="3405721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η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3238499" y="3435350"/>
            <a:ext cx="36068" cy="36068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898900" y="3435350"/>
            <a:ext cx="36068" cy="36068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43769" y="3467097"/>
            <a:ext cx="34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−1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97300" y="346709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1</a:t>
            </a:r>
          </a:p>
        </p:txBody>
      </p:sp>
      <p:sp>
        <p:nvSpPr>
          <p:cNvPr id="23" name="Arc 22"/>
          <p:cNvSpPr/>
          <p:nvPr/>
        </p:nvSpPr>
        <p:spPr>
          <a:xfrm>
            <a:off x="3945467" y="2402415"/>
            <a:ext cx="1253065" cy="2114552"/>
          </a:xfrm>
          <a:prstGeom prst="arc">
            <a:avLst>
              <a:gd name="adj1" fmla="val 18487161"/>
              <a:gd name="adj2" fmla="val 3454532"/>
            </a:avLst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>
            <a:spLocks noChangeAspect="1"/>
          </p:cNvSpPr>
          <p:nvPr/>
        </p:nvSpPr>
        <p:spPr>
          <a:xfrm>
            <a:off x="3194052" y="3397250"/>
            <a:ext cx="118869" cy="118869"/>
          </a:xfrm>
          <a:prstGeom prst="arc">
            <a:avLst>
              <a:gd name="adj1" fmla="val 1865802"/>
              <a:gd name="adj2" fmla="val 19725012"/>
            </a:avLst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>
            <a:spLocks noChangeAspect="1"/>
          </p:cNvSpPr>
          <p:nvPr/>
        </p:nvSpPr>
        <p:spPr>
          <a:xfrm flipH="1">
            <a:off x="3860802" y="3394075"/>
            <a:ext cx="118869" cy="118869"/>
          </a:xfrm>
          <a:prstGeom prst="arc">
            <a:avLst>
              <a:gd name="adj1" fmla="val 1865802"/>
              <a:gd name="adj2" fmla="val 19616393"/>
            </a:avLst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rot="16200000" flipH="1">
            <a:off x="3587045" y="3129844"/>
            <a:ext cx="0" cy="57926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3587045" y="3199694"/>
            <a:ext cx="0" cy="57926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552950" y="2736850"/>
            <a:ext cx="40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4505325" y="2924175"/>
            <a:ext cx="117475" cy="133350"/>
          </a:xfrm>
          <a:custGeom>
            <a:avLst/>
            <a:gdLst>
              <a:gd name="connsiteX0" fmla="*/ 0 w 117475"/>
              <a:gd name="connsiteY0" fmla="*/ 133350 h 133350"/>
              <a:gd name="connsiteX1" fmla="*/ 19050 w 117475"/>
              <a:gd name="connsiteY1" fmla="*/ 79375 h 133350"/>
              <a:gd name="connsiteX2" fmla="*/ 57150 w 117475"/>
              <a:gd name="connsiteY2" fmla="*/ 34925 h 133350"/>
              <a:gd name="connsiteX3" fmla="*/ 117475 w 117475"/>
              <a:gd name="connsiteY3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475" h="133350">
                <a:moveTo>
                  <a:pt x="0" y="133350"/>
                </a:moveTo>
                <a:cubicBezTo>
                  <a:pt x="4762" y="114564"/>
                  <a:pt x="9525" y="95779"/>
                  <a:pt x="19050" y="79375"/>
                </a:cubicBezTo>
                <a:cubicBezTo>
                  <a:pt x="28575" y="62971"/>
                  <a:pt x="40746" y="48154"/>
                  <a:pt x="57150" y="34925"/>
                </a:cubicBezTo>
                <a:cubicBezTo>
                  <a:pt x="73554" y="21696"/>
                  <a:pt x="117475" y="0"/>
                  <a:pt x="117475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133725" y="3038475"/>
            <a:ext cx="40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i="1">
              <a:latin typeface="Times"/>
              <a:cs typeface="Times"/>
            </a:endParaRPr>
          </a:p>
        </p:txBody>
      </p:sp>
      <p:cxnSp>
        <p:nvCxnSpPr>
          <p:cNvPr id="42" name="Straight Connector 41"/>
          <p:cNvCxnSpPr>
            <a:cxnSpLocks/>
          </p:cNvCxnSpPr>
          <p:nvPr/>
        </p:nvCxnSpPr>
        <p:spPr>
          <a:xfrm rot="10800000">
            <a:off x="3637219" y="3418630"/>
            <a:ext cx="118871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 noChangeAspect="1"/>
          </p:cNvCxnSpPr>
          <p:nvPr/>
        </p:nvCxnSpPr>
        <p:spPr>
          <a:xfrm rot="16200000" flipV="1">
            <a:off x="5048643" y="2888011"/>
            <a:ext cx="119136" cy="4708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Arc 31"/>
          <p:cNvSpPr>
            <a:spLocks noChangeAspect="1"/>
          </p:cNvSpPr>
          <p:nvPr/>
        </p:nvSpPr>
        <p:spPr>
          <a:xfrm>
            <a:off x="4279902" y="3022600"/>
            <a:ext cx="118869" cy="118869"/>
          </a:xfrm>
          <a:prstGeom prst="arc">
            <a:avLst>
              <a:gd name="adj1" fmla="val 1865802"/>
              <a:gd name="adj2" fmla="val 19755265"/>
            </a:avLst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cxnSpLocks noChangeAspect="1"/>
          </p:cNvCxnSpPr>
          <p:nvPr/>
        </p:nvCxnSpPr>
        <p:spPr>
          <a:xfrm>
            <a:off x="4383265" y="3047999"/>
            <a:ext cx="776110" cy="1588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 noChangeAspect="1"/>
          </p:cNvCxnSpPr>
          <p:nvPr/>
        </p:nvCxnSpPr>
        <p:spPr>
          <a:xfrm>
            <a:off x="4383265" y="3117849"/>
            <a:ext cx="791985" cy="1588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>
            <a:spLocks noChangeAspect="1"/>
          </p:cNvSpPr>
          <p:nvPr/>
        </p:nvSpPr>
        <p:spPr>
          <a:xfrm>
            <a:off x="4321302" y="3064000"/>
            <a:ext cx="36068" cy="36068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cxnSpLocks/>
          </p:cNvCxnSpPr>
          <p:nvPr/>
        </p:nvCxnSpPr>
        <p:spPr>
          <a:xfrm>
            <a:off x="4738944" y="3048213"/>
            <a:ext cx="118871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124450" y="3065991"/>
            <a:ext cx="120650" cy="411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>
            <a:spLocks noChangeAspect="1"/>
          </p:cNvSpPr>
          <p:nvPr/>
        </p:nvSpPr>
        <p:spPr>
          <a:xfrm>
            <a:off x="4279902" y="3770046"/>
            <a:ext cx="118869" cy="118869"/>
          </a:xfrm>
          <a:prstGeom prst="arc">
            <a:avLst>
              <a:gd name="adj1" fmla="val 1865802"/>
              <a:gd name="adj2" fmla="val 19666939"/>
            </a:avLst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cxnSpLocks noChangeAspect="1"/>
          </p:cNvCxnSpPr>
          <p:nvPr/>
        </p:nvCxnSpPr>
        <p:spPr>
          <a:xfrm>
            <a:off x="4383265" y="3794124"/>
            <a:ext cx="779285" cy="1588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 noChangeAspect="1"/>
          </p:cNvCxnSpPr>
          <p:nvPr/>
        </p:nvCxnSpPr>
        <p:spPr>
          <a:xfrm>
            <a:off x="4383265" y="3863974"/>
            <a:ext cx="760235" cy="1588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>
            <a:spLocks noChangeAspect="1"/>
          </p:cNvSpPr>
          <p:nvPr/>
        </p:nvSpPr>
        <p:spPr>
          <a:xfrm>
            <a:off x="4321302" y="3811446"/>
            <a:ext cx="36068" cy="36068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067300" y="3811058"/>
            <a:ext cx="120650" cy="411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84AB-3F7C-214B-8147-FB4BA2270441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84625" y="3276600"/>
            <a:ext cx="37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Times"/>
                <a:cs typeface="Times"/>
              </a:rPr>
              <a:t>cut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4775200" y="3806825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775200" y="3190875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4487862" y="3454400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487862" y="3552825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022850" y="3502914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 rot="10800000">
            <a:off x="5352838" y="3525520"/>
            <a:ext cx="27432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rot="5400000">
            <a:off x="4264659" y="2772949"/>
            <a:ext cx="27432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81550" y="3051175"/>
            <a:ext cx="605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A</a:t>
            </a:r>
            <a:r>
              <a:rPr lang="en-US" sz="1200">
                <a:latin typeface="Times"/>
                <a:cs typeface="Times"/>
              </a:rPr>
              <a:t>: π/2</a:t>
            </a:r>
            <a:endParaRPr lang="en-US" sz="1200" i="1">
              <a:latin typeface="Times"/>
              <a:cs typeface="Time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1550" y="3660775"/>
            <a:ext cx="700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C</a:t>
            </a:r>
            <a:r>
              <a:rPr lang="en-US" sz="1200">
                <a:latin typeface="Times"/>
                <a:cs typeface="Times"/>
              </a:rPr>
              <a:t>: −π/2</a:t>
            </a:r>
            <a:endParaRPr lang="en-US" sz="1200" i="1">
              <a:latin typeface="Times"/>
              <a:cs typeface="Time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11725" y="3267075"/>
            <a:ext cx="47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B</a:t>
            </a:r>
            <a:r>
              <a:rPr lang="en-US" sz="1200">
                <a:latin typeface="Times"/>
                <a:cs typeface="Times"/>
              </a:rPr>
              <a:t>: 0</a:t>
            </a:r>
            <a:endParaRPr lang="en-US" sz="1200" i="1">
              <a:latin typeface="Times"/>
              <a:cs typeface="Time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68800" y="3190875"/>
            <a:ext cx="485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E</a:t>
            </a:r>
            <a:r>
              <a:rPr lang="en-US" sz="1200">
                <a:latin typeface="Times"/>
                <a:cs typeface="Times"/>
              </a:rPr>
              <a:t>: π</a:t>
            </a:r>
            <a:endParaRPr lang="en-US" sz="1200" i="1">
              <a:latin typeface="Times"/>
              <a:cs typeface="Time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68800" y="3549650"/>
            <a:ext cx="589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D</a:t>
            </a:r>
            <a:r>
              <a:rPr lang="en-US" sz="1200">
                <a:latin typeface="Times"/>
                <a:cs typeface="Times"/>
              </a:rPr>
              <a:t>: −π</a:t>
            </a:r>
            <a:endParaRPr lang="en-US" sz="1200" i="1">
              <a:latin typeface="Times"/>
              <a:cs typeface="Time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91025" y="251777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ζ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34025" y="3384550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η</a:t>
            </a:r>
          </a:p>
        </p:txBody>
      </p:sp>
      <p:cxnSp>
        <p:nvCxnSpPr>
          <p:cNvPr id="21" name="Straight Connector 20"/>
          <p:cNvCxnSpPr>
            <a:cxnSpLocks noChangeAspect="1"/>
          </p:cNvCxnSpPr>
          <p:nvPr/>
        </p:nvCxnSpPr>
        <p:spPr>
          <a:xfrm rot="5400000">
            <a:off x="4111576" y="3230832"/>
            <a:ext cx="580486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 noChangeAspect="1"/>
            <a:endCxn id="3" idx="6"/>
          </p:cNvCxnSpPr>
          <p:nvPr/>
        </p:nvCxnSpPr>
        <p:spPr>
          <a:xfrm rot="10800000">
            <a:off x="4904739" y="3525520"/>
            <a:ext cx="420794" cy="79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 flipH="1">
            <a:off x="3898899" y="3525520"/>
            <a:ext cx="1005840" cy="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898899" y="3022600"/>
            <a:ext cx="1005840" cy="100584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84AB-3F7C-214B-8147-FB4BA2270441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>
            <a:spLocks noChangeAspect="1"/>
          </p:cNvSpPr>
          <p:nvPr/>
        </p:nvSpPr>
        <p:spPr>
          <a:xfrm>
            <a:off x="3699934" y="3289299"/>
            <a:ext cx="45212" cy="452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cxnSpLocks noChangeAspect="1"/>
          </p:cNvCxnSpPr>
          <p:nvPr/>
        </p:nvCxnSpPr>
        <p:spPr>
          <a:xfrm>
            <a:off x="3674533" y="3489117"/>
            <a:ext cx="1240368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>
            <a:off x="3632191" y="3479593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>
            <a:off x="4875742" y="3479592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223820" y="3427415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02046" y="3333750"/>
            <a:ext cx="268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l</a:t>
            </a:r>
          </a:p>
        </p:txBody>
      </p:sp>
      <p:cxnSp>
        <p:nvCxnSpPr>
          <p:cNvPr id="10" name="Straight Connector 9"/>
          <p:cNvCxnSpPr>
            <a:cxnSpLocks noChangeAspect="1"/>
          </p:cNvCxnSpPr>
          <p:nvPr/>
        </p:nvCxnSpPr>
        <p:spPr>
          <a:xfrm rot="5400000">
            <a:off x="4025853" y="3035478"/>
            <a:ext cx="559156" cy="158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 noChangeAspect="1"/>
          </p:cNvCxnSpPr>
          <p:nvPr/>
        </p:nvCxnSpPr>
        <p:spPr>
          <a:xfrm rot="10800000">
            <a:off x="4296169" y="3311111"/>
            <a:ext cx="851564" cy="158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22182" y="3214015"/>
            <a:ext cx="330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latin typeface="Times"/>
                <a:cs typeface="Times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75250" y="2585370"/>
            <a:ext cx="330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latin typeface="Times"/>
                <a:cs typeface="Times"/>
              </a:rPr>
              <a:t>y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4055534" y="3289299"/>
            <a:ext cx="45212" cy="452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4364567" y="3289299"/>
            <a:ext cx="45212" cy="452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4605867" y="3289299"/>
            <a:ext cx="45212" cy="452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4754034" y="3289299"/>
            <a:ext cx="45212" cy="452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4859867" y="3289299"/>
            <a:ext cx="45212" cy="452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84AB-3F7C-214B-8147-FB4BA2270441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n_782"/>
          <p:cNvPicPr>
            <a:picLocks noChangeAspect="1"/>
          </p:cNvPicPr>
          <p:nvPr/>
        </p:nvPicPr>
        <p:blipFill>
          <a:blip r:embed="rId3"/>
          <a:srcRect l="19595" t="6849" r="27045" b="65942"/>
          <a:stretch>
            <a:fillRect/>
          </a:stretch>
        </p:blipFill>
        <p:spPr>
          <a:xfrm>
            <a:off x="2568575" y="2066925"/>
            <a:ext cx="4114800" cy="289414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465359" y="4754117"/>
            <a:ext cx="877824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chemeClr val="bg1"/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49173" y="435426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effectLst>
                  <a:glow rad="88900">
                    <a:schemeClr val="bg1"/>
                  </a:glow>
                </a:effectLst>
                <a:latin typeface="Times"/>
                <a:cs typeface="Times"/>
              </a:rPr>
              <a:t>500 μm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84AB-3F7C-214B-8147-FB4BA2270441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Connector 86"/>
          <p:cNvCxnSpPr>
            <a:cxnSpLocks/>
          </p:cNvCxnSpPr>
          <p:nvPr/>
        </p:nvCxnSpPr>
        <p:spPr>
          <a:xfrm rot="5400000">
            <a:off x="4371660" y="3255719"/>
            <a:ext cx="1728216" cy="1591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cxnSpLocks noChangeAspect="1"/>
          </p:cNvCxnSpPr>
          <p:nvPr/>
        </p:nvCxnSpPr>
        <p:spPr>
          <a:xfrm rot="5400000">
            <a:off x="3410881" y="3255832"/>
            <a:ext cx="1727993" cy="158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>
            <a:grpSpLocks noChangeAspect="1"/>
          </p:cNvGrpSpPr>
          <p:nvPr/>
        </p:nvGrpSpPr>
        <p:grpSpPr>
          <a:xfrm rot="10800000">
            <a:off x="4207945" y="3769654"/>
            <a:ext cx="133724" cy="118864"/>
            <a:chOff x="4199890" y="4611579"/>
            <a:chExt cx="246888" cy="219455"/>
          </a:xfrm>
        </p:grpSpPr>
        <p:cxnSp>
          <p:nvCxnSpPr>
            <p:cNvPr id="23" name="Straight Connector 22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>
            <a:grpSpLocks noChangeAspect="1"/>
          </p:cNvGrpSpPr>
          <p:nvPr/>
        </p:nvGrpSpPr>
        <p:grpSpPr>
          <a:xfrm rot="10800000">
            <a:off x="4207945" y="3582329"/>
            <a:ext cx="133724" cy="118864"/>
            <a:chOff x="4199890" y="4611579"/>
            <a:chExt cx="246888" cy="219455"/>
          </a:xfrm>
        </p:grpSpPr>
        <p:cxnSp>
          <p:nvCxnSpPr>
            <p:cNvPr id="26" name="Straight Connector 25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>
            <a:grpSpLocks noChangeAspect="1"/>
          </p:cNvGrpSpPr>
          <p:nvPr/>
        </p:nvGrpSpPr>
        <p:grpSpPr>
          <a:xfrm rot="10800000">
            <a:off x="4207945" y="3395004"/>
            <a:ext cx="133724" cy="118864"/>
            <a:chOff x="4199890" y="4611579"/>
            <a:chExt cx="246888" cy="219455"/>
          </a:xfrm>
        </p:grpSpPr>
        <p:cxnSp>
          <p:nvCxnSpPr>
            <p:cNvPr id="29" name="Straight Connector 28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>
            <a:grpSpLocks noChangeAspect="1"/>
          </p:cNvGrpSpPr>
          <p:nvPr/>
        </p:nvGrpSpPr>
        <p:grpSpPr>
          <a:xfrm rot="10800000">
            <a:off x="4207945" y="3207679"/>
            <a:ext cx="133724" cy="118864"/>
            <a:chOff x="4199890" y="4611579"/>
            <a:chExt cx="246888" cy="219455"/>
          </a:xfrm>
        </p:grpSpPr>
        <p:cxnSp>
          <p:nvCxnSpPr>
            <p:cNvPr id="32" name="Straight Connector 31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 rot="10800000">
            <a:off x="4207945" y="3020354"/>
            <a:ext cx="133724" cy="118864"/>
            <a:chOff x="4199890" y="4611579"/>
            <a:chExt cx="246888" cy="219455"/>
          </a:xfrm>
        </p:grpSpPr>
        <p:cxnSp>
          <p:nvCxnSpPr>
            <p:cNvPr id="35" name="Straight Connector 34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>
            <a:grpSpLocks noChangeAspect="1"/>
          </p:cNvGrpSpPr>
          <p:nvPr/>
        </p:nvGrpSpPr>
        <p:grpSpPr>
          <a:xfrm rot="10800000">
            <a:off x="4207945" y="2833029"/>
            <a:ext cx="133724" cy="118864"/>
            <a:chOff x="4199890" y="4611579"/>
            <a:chExt cx="246888" cy="219455"/>
          </a:xfrm>
        </p:grpSpPr>
        <p:cxnSp>
          <p:nvCxnSpPr>
            <p:cNvPr id="38" name="Straight Connector 37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41"/>
          <p:cNvCxnSpPr/>
          <p:nvPr/>
        </p:nvCxnSpPr>
        <p:spPr>
          <a:xfrm rot="5400000" flipH="1" flipV="1">
            <a:off x="4158530" y="2266263"/>
            <a:ext cx="228600" cy="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 flipH="1" flipV="1">
            <a:off x="4376546" y="3337255"/>
            <a:ext cx="228600" cy="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550112" y="3201789"/>
            <a:ext cx="324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83409" y="1991095"/>
            <a:ext cx="33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 New Roman"/>
                <a:cs typeface="Times New Roman"/>
              </a:rPr>
              <a:t>y</a:t>
            </a:r>
          </a:p>
        </p:txBody>
      </p:sp>
      <p:cxnSp>
        <p:nvCxnSpPr>
          <p:cNvPr id="51" name="Straight Arrow Connector 50"/>
          <p:cNvCxnSpPr>
            <a:cxnSpLocks noChangeAspect="1"/>
          </p:cNvCxnSpPr>
          <p:nvPr/>
        </p:nvCxnSpPr>
        <p:spPr>
          <a:xfrm rot="5400000" flipH="1" flipV="1">
            <a:off x="3984033" y="3435215"/>
            <a:ext cx="171200" cy="1434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4020079" y="3528669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>
            <a:off x="4020079" y="3343452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778249" y="3260685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064002" y="4080942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−∞</a:t>
            </a:r>
          </a:p>
        </p:txBody>
      </p:sp>
      <p:grpSp>
        <p:nvGrpSpPr>
          <p:cNvPr id="72" name="Group 71"/>
          <p:cNvGrpSpPr>
            <a:grpSpLocks noChangeAspect="1"/>
          </p:cNvGrpSpPr>
          <p:nvPr/>
        </p:nvGrpSpPr>
        <p:grpSpPr>
          <a:xfrm rot="10800000">
            <a:off x="5168907" y="3397144"/>
            <a:ext cx="133724" cy="118864"/>
            <a:chOff x="4199890" y="4611579"/>
            <a:chExt cx="246888" cy="219455"/>
          </a:xfrm>
        </p:grpSpPr>
        <p:cxnSp>
          <p:nvCxnSpPr>
            <p:cNvPr id="73" name="Straight Connector 72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>
            <a:grpSpLocks noChangeAspect="1"/>
          </p:cNvGrpSpPr>
          <p:nvPr/>
        </p:nvGrpSpPr>
        <p:grpSpPr>
          <a:xfrm rot="10800000">
            <a:off x="5168907" y="3185483"/>
            <a:ext cx="133724" cy="118864"/>
            <a:chOff x="4199890" y="4611579"/>
            <a:chExt cx="246888" cy="219455"/>
          </a:xfrm>
        </p:grpSpPr>
        <p:cxnSp>
          <p:nvCxnSpPr>
            <p:cNvPr id="76" name="Straight Connector 75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>
            <a:grpSpLocks noChangeAspect="1"/>
          </p:cNvGrpSpPr>
          <p:nvPr/>
        </p:nvGrpSpPr>
        <p:grpSpPr>
          <a:xfrm rot="10800000">
            <a:off x="5168907" y="2948424"/>
            <a:ext cx="133724" cy="118864"/>
            <a:chOff x="4199890" y="4611579"/>
            <a:chExt cx="246888" cy="219455"/>
          </a:xfrm>
        </p:grpSpPr>
        <p:cxnSp>
          <p:nvCxnSpPr>
            <p:cNvPr id="79" name="Straight Connector 78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>
            <a:grpSpLocks noChangeAspect="1"/>
          </p:cNvGrpSpPr>
          <p:nvPr/>
        </p:nvGrpSpPr>
        <p:grpSpPr>
          <a:xfrm rot="10800000">
            <a:off x="5168907" y="2685967"/>
            <a:ext cx="133724" cy="118864"/>
            <a:chOff x="4199890" y="4611579"/>
            <a:chExt cx="246888" cy="219455"/>
          </a:xfrm>
        </p:grpSpPr>
        <p:cxnSp>
          <p:nvCxnSpPr>
            <p:cNvPr id="82" name="Straight Connector 81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>
            <a:grpSpLocks noChangeAspect="1"/>
          </p:cNvGrpSpPr>
          <p:nvPr/>
        </p:nvGrpSpPr>
        <p:grpSpPr>
          <a:xfrm rot="10800000">
            <a:off x="5168907" y="2368481"/>
            <a:ext cx="133724" cy="118864"/>
            <a:chOff x="4199890" y="4611579"/>
            <a:chExt cx="246888" cy="219455"/>
          </a:xfrm>
        </p:grpSpPr>
        <p:cxnSp>
          <p:nvCxnSpPr>
            <p:cNvPr id="85" name="Straight Connector 84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>
            <a:off x="5020736" y="4080942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−∞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089400" y="435611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054600" y="435611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grpSp>
        <p:nvGrpSpPr>
          <p:cNvPr id="92" name="Group 91"/>
          <p:cNvGrpSpPr>
            <a:grpSpLocks noChangeAspect="1"/>
          </p:cNvGrpSpPr>
          <p:nvPr/>
        </p:nvGrpSpPr>
        <p:grpSpPr>
          <a:xfrm rot="10800000">
            <a:off x="5168911" y="3769667"/>
            <a:ext cx="133724" cy="118864"/>
            <a:chOff x="4199890" y="4611579"/>
            <a:chExt cx="246888" cy="219455"/>
          </a:xfrm>
        </p:grpSpPr>
        <p:cxnSp>
          <p:nvCxnSpPr>
            <p:cNvPr id="93" name="Straight Connector 92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>
            <a:grpSpLocks noChangeAspect="1"/>
          </p:cNvGrpSpPr>
          <p:nvPr/>
        </p:nvGrpSpPr>
        <p:grpSpPr>
          <a:xfrm rot="10800000">
            <a:off x="5168911" y="3582342"/>
            <a:ext cx="133724" cy="118864"/>
            <a:chOff x="4199890" y="4611579"/>
            <a:chExt cx="246888" cy="219455"/>
          </a:xfrm>
        </p:grpSpPr>
        <p:cxnSp>
          <p:nvCxnSpPr>
            <p:cNvPr id="96" name="Straight Connector 95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84AB-3F7C-214B-8147-FB4BA2270441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rot="5400000" flipH="1" flipV="1">
            <a:off x="4306696" y="3760630"/>
            <a:ext cx="228600" cy="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H="1" flipV="1">
            <a:off x="4414646" y="3874930"/>
            <a:ext cx="228600" cy="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88212" y="3714066"/>
            <a:ext cx="305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85012" y="3434666"/>
            <a:ext cx="319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 New Roman"/>
                <a:cs typeface="Times New Roman"/>
              </a:rPr>
              <a:t>y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12635" y="465668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σ</a:t>
            </a:r>
          </a:p>
        </p:txBody>
      </p:sp>
      <p:sp>
        <p:nvSpPr>
          <p:cNvPr id="21" name="Oval 20"/>
          <p:cNvSpPr/>
          <p:nvPr/>
        </p:nvSpPr>
        <p:spPr>
          <a:xfrm>
            <a:off x="3186733" y="3092450"/>
            <a:ext cx="966467" cy="24511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/>
          <p:nvPr/>
        </p:nvCxnSpPr>
        <p:spPr>
          <a:xfrm rot="5400000" flipH="1" flipV="1">
            <a:off x="3578528" y="2737644"/>
            <a:ext cx="182876" cy="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6200000" flipH="1" flipV="1">
            <a:off x="3578529" y="3524409"/>
            <a:ext cx="182876" cy="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666074" y="2480743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σ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653375" y="3433253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σ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3179238" y="2817326"/>
            <a:ext cx="981456" cy="276999"/>
            <a:chOff x="3263900" y="2254251"/>
            <a:chExt cx="981456" cy="276999"/>
          </a:xfrm>
        </p:grpSpPr>
        <p:cxnSp>
          <p:nvCxnSpPr>
            <p:cNvPr id="75" name="Straight Arrow Connector 74"/>
            <p:cNvCxnSpPr>
              <a:cxnSpLocks noChangeAspect="1"/>
            </p:cNvCxnSpPr>
            <p:nvPr/>
          </p:nvCxnSpPr>
          <p:spPr>
            <a:xfrm>
              <a:off x="3263900" y="2402538"/>
              <a:ext cx="981456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>
              <a:off x="3217327" y="2403333"/>
              <a:ext cx="97366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6200000">
              <a:off x="4194177" y="2403332"/>
              <a:ext cx="97366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3677712" y="2333482"/>
              <a:ext cx="174625" cy="139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647473" y="2254251"/>
              <a:ext cx="2686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Times"/>
                  <a:cs typeface="Times"/>
                </a:rPr>
                <a:t>l</a:t>
              </a: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2997201" y="2578101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cxnSp>
        <p:nvCxnSpPr>
          <p:cNvPr id="108" name="Straight Arrow Connector 107"/>
          <p:cNvCxnSpPr/>
          <p:nvPr/>
        </p:nvCxnSpPr>
        <p:spPr>
          <a:xfrm rot="5400000" flipH="1" flipV="1">
            <a:off x="3574295" y="3986478"/>
            <a:ext cx="182876" cy="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3661841" y="3729577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σ</a:t>
            </a:r>
          </a:p>
        </p:txBody>
      </p:sp>
      <p:sp>
        <p:nvSpPr>
          <p:cNvPr id="26" name="Oval 25"/>
          <p:cNvSpPr/>
          <p:nvPr/>
        </p:nvSpPr>
        <p:spPr>
          <a:xfrm>
            <a:off x="3186733" y="4340225"/>
            <a:ext cx="966467" cy="24511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3255571" y="4421635"/>
            <a:ext cx="828790" cy="82289"/>
            <a:chOff x="3325531" y="4421635"/>
            <a:chExt cx="828790" cy="82289"/>
          </a:xfrm>
        </p:grpSpPr>
        <p:grpSp>
          <p:nvGrpSpPr>
            <p:cNvPr id="27" name="Group 26"/>
            <p:cNvGrpSpPr>
              <a:grpSpLocks noChangeAspect="1"/>
            </p:cNvGrpSpPr>
            <p:nvPr/>
          </p:nvGrpSpPr>
          <p:grpSpPr>
            <a:xfrm rot="5400000">
              <a:off x="4076604" y="4426208"/>
              <a:ext cx="82289" cy="73144"/>
              <a:chOff x="4199890" y="4611579"/>
              <a:chExt cx="246888" cy="219455"/>
            </a:xfrm>
          </p:grpSpPr>
          <p:cxnSp>
            <p:nvCxnSpPr>
              <p:cNvPr id="28" name="Straight Connector 27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>
              <a:grpSpLocks noChangeAspect="1"/>
            </p:cNvGrpSpPr>
            <p:nvPr/>
          </p:nvGrpSpPr>
          <p:grpSpPr>
            <a:xfrm rot="5400000">
              <a:off x="3975002" y="4426208"/>
              <a:ext cx="82289" cy="73144"/>
              <a:chOff x="4199890" y="4611579"/>
              <a:chExt cx="246888" cy="219455"/>
            </a:xfrm>
          </p:grpSpPr>
          <p:cxnSp>
            <p:nvCxnSpPr>
              <p:cNvPr id="41" name="Straight Connector 40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>
              <a:grpSpLocks noChangeAspect="1"/>
            </p:cNvGrpSpPr>
            <p:nvPr/>
          </p:nvGrpSpPr>
          <p:grpSpPr>
            <a:xfrm rot="5400000">
              <a:off x="3867053" y="4426208"/>
              <a:ext cx="82289" cy="73144"/>
              <a:chOff x="4199890" y="4611579"/>
              <a:chExt cx="246888" cy="219455"/>
            </a:xfrm>
          </p:grpSpPr>
          <p:cxnSp>
            <p:nvCxnSpPr>
              <p:cNvPr id="44" name="Straight Connector 43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>
              <a:grpSpLocks noChangeAspect="1"/>
            </p:cNvGrpSpPr>
            <p:nvPr/>
          </p:nvGrpSpPr>
          <p:grpSpPr>
            <a:xfrm rot="5400000">
              <a:off x="3759104" y="4426208"/>
              <a:ext cx="82289" cy="73144"/>
              <a:chOff x="4199890" y="4611579"/>
              <a:chExt cx="246888" cy="219455"/>
            </a:xfrm>
          </p:grpSpPr>
          <p:cxnSp>
            <p:nvCxnSpPr>
              <p:cNvPr id="47" name="Straight Connector 46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>
              <a:grpSpLocks noChangeAspect="1"/>
            </p:cNvGrpSpPr>
            <p:nvPr/>
          </p:nvGrpSpPr>
          <p:grpSpPr>
            <a:xfrm rot="16200000">
              <a:off x="3638455" y="4426208"/>
              <a:ext cx="82289" cy="73144"/>
              <a:chOff x="4199890" y="4611579"/>
              <a:chExt cx="246888" cy="219455"/>
            </a:xfrm>
          </p:grpSpPr>
          <p:cxnSp>
            <p:nvCxnSpPr>
              <p:cNvPr id="50" name="Straight Connector 49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>
              <a:grpSpLocks noChangeAspect="1"/>
            </p:cNvGrpSpPr>
            <p:nvPr/>
          </p:nvGrpSpPr>
          <p:grpSpPr>
            <a:xfrm rot="16200000">
              <a:off x="3530506" y="4426208"/>
              <a:ext cx="82289" cy="73144"/>
              <a:chOff x="4199890" y="4611579"/>
              <a:chExt cx="246888" cy="219455"/>
            </a:xfrm>
          </p:grpSpPr>
          <p:cxnSp>
            <p:nvCxnSpPr>
              <p:cNvPr id="53" name="Straight Connector 52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>
              <a:grpSpLocks noChangeAspect="1"/>
            </p:cNvGrpSpPr>
            <p:nvPr/>
          </p:nvGrpSpPr>
          <p:grpSpPr>
            <a:xfrm rot="16200000">
              <a:off x="3422557" y="4426208"/>
              <a:ext cx="82289" cy="73144"/>
              <a:chOff x="4199890" y="4611579"/>
              <a:chExt cx="246888" cy="219455"/>
            </a:xfrm>
          </p:grpSpPr>
          <p:cxnSp>
            <p:nvCxnSpPr>
              <p:cNvPr id="56" name="Straight Connector 55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>
              <a:grpSpLocks noChangeAspect="1"/>
            </p:cNvGrpSpPr>
            <p:nvPr/>
          </p:nvGrpSpPr>
          <p:grpSpPr>
            <a:xfrm rot="16200000">
              <a:off x="3320958" y="4426208"/>
              <a:ext cx="82289" cy="73144"/>
              <a:chOff x="4199890" y="4611579"/>
              <a:chExt cx="246888" cy="219455"/>
            </a:xfrm>
          </p:grpSpPr>
          <p:cxnSp>
            <p:nvCxnSpPr>
              <p:cNvPr id="59" name="Straight Connector 58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5" name="Straight Arrow Connector 64"/>
          <p:cNvCxnSpPr/>
          <p:nvPr/>
        </p:nvCxnSpPr>
        <p:spPr>
          <a:xfrm rot="16200000" flipH="1" flipV="1">
            <a:off x="3578528" y="4770067"/>
            <a:ext cx="182876" cy="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3179238" y="4066138"/>
            <a:ext cx="981456" cy="276999"/>
            <a:chOff x="3263900" y="2254251"/>
            <a:chExt cx="981456" cy="276999"/>
          </a:xfrm>
        </p:grpSpPr>
        <p:cxnSp>
          <p:nvCxnSpPr>
            <p:cNvPr id="83" name="Straight Arrow Connector 82"/>
            <p:cNvCxnSpPr>
              <a:cxnSpLocks noChangeAspect="1"/>
            </p:cNvCxnSpPr>
            <p:nvPr/>
          </p:nvCxnSpPr>
          <p:spPr>
            <a:xfrm>
              <a:off x="3263900" y="2402538"/>
              <a:ext cx="981456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>
              <a:off x="3217327" y="2403333"/>
              <a:ext cx="97366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>
              <a:off x="4194177" y="2403332"/>
              <a:ext cx="97366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3677712" y="2333482"/>
              <a:ext cx="174625" cy="139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647473" y="2254251"/>
              <a:ext cx="2686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Times"/>
                  <a:cs typeface="Times"/>
                </a:rPr>
                <a:t>l</a:t>
              </a: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2997201" y="4563534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25" name="Oval 24"/>
          <p:cNvSpPr/>
          <p:nvPr/>
        </p:nvSpPr>
        <p:spPr>
          <a:xfrm>
            <a:off x="4813290" y="3111500"/>
            <a:ext cx="966467" cy="245110"/>
          </a:xfrm>
          <a:prstGeom prst="ellipse">
            <a:avLst/>
          </a:prstGeom>
          <a:noFill/>
          <a:ln w="28575" cap="flat" cmpd="sng" algn="ctr">
            <a:solidFill>
              <a:srgbClr val="4F6228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681085" y="3111500"/>
            <a:ext cx="966467" cy="24511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/>
          <p:nvPr/>
        </p:nvCxnSpPr>
        <p:spPr>
          <a:xfrm rot="5400000" flipH="1" flipV="1">
            <a:off x="5072880" y="2737644"/>
            <a:ext cx="182876" cy="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6200000" flipH="1" flipV="1">
            <a:off x="5072880" y="3524409"/>
            <a:ext cx="182876" cy="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139258" y="2480743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σ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126559" y="3433253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σ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4673590" y="2817326"/>
            <a:ext cx="981456" cy="276999"/>
            <a:chOff x="3263900" y="2254251"/>
            <a:chExt cx="981456" cy="276999"/>
          </a:xfrm>
        </p:grpSpPr>
        <p:cxnSp>
          <p:nvCxnSpPr>
            <p:cNvPr id="89" name="Straight Arrow Connector 88"/>
            <p:cNvCxnSpPr>
              <a:cxnSpLocks noChangeAspect="1"/>
            </p:cNvCxnSpPr>
            <p:nvPr/>
          </p:nvCxnSpPr>
          <p:spPr>
            <a:xfrm>
              <a:off x="3263900" y="2402538"/>
              <a:ext cx="981456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>
              <a:off x="3217327" y="2403333"/>
              <a:ext cx="97366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>
              <a:off x="4194177" y="2403332"/>
              <a:ext cx="97366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91"/>
            <p:cNvSpPr/>
            <p:nvPr/>
          </p:nvSpPr>
          <p:spPr>
            <a:xfrm>
              <a:off x="3677712" y="2333482"/>
              <a:ext cx="174625" cy="139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647473" y="2254251"/>
              <a:ext cx="2686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Times"/>
                  <a:cs typeface="Times"/>
                </a:rPr>
                <a:t>l</a:t>
              </a:r>
            </a:p>
          </p:txBody>
        </p:sp>
      </p:grpSp>
      <p:cxnSp>
        <p:nvCxnSpPr>
          <p:cNvPr id="95" name="Straight Arrow Connector 94"/>
          <p:cNvCxnSpPr>
            <a:cxnSpLocks noChangeAspect="1"/>
          </p:cNvCxnSpPr>
          <p:nvPr/>
        </p:nvCxnSpPr>
        <p:spPr>
          <a:xfrm>
            <a:off x="5507554" y="3423482"/>
            <a:ext cx="137159" cy="221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16200000">
            <a:off x="5600683" y="3423593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6200000">
            <a:off x="5739333" y="3423593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cxnSpLocks noChangeAspect="1"/>
          </p:cNvCxnSpPr>
          <p:nvPr/>
        </p:nvCxnSpPr>
        <p:spPr>
          <a:xfrm rot="10800000">
            <a:off x="5786955" y="3423482"/>
            <a:ext cx="137159" cy="221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5549888" y="3412068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δ</a:t>
            </a:r>
            <a:r>
              <a:rPr lang="en-US" sz="1200" i="1">
                <a:latin typeface="Times"/>
                <a:cs typeface="Times"/>
              </a:rPr>
              <a:t>x</a:t>
            </a:r>
            <a:endParaRPr lang="en-US" sz="1200">
              <a:latin typeface="Times"/>
              <a:cs typeface="Times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495795" y="2578101"/>
            <a:ext cx="38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 flipH="1" flipV="1">
            <a:off x="4572001" y="4413409"/>
            <a:ext cx="685800" cy="45720"/>
          </a:xfrm>
          <a:prstGeom prst="straightConnector1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H="1">
            <a:off x="4572001" y="4464050"/>
            <a:ext cx="685800" cy="45720"/>
          </a:xfrm>
          <a:prstGeom prst="straightConnector1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251451" y="4165600"/>
            <a:ext cx="539750" cy="298609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638800" y="4464050"/>
            <a:ext cx="228600" cy="0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 noChangeAspect="1"/>
          </p:cNvCxnSpPr>
          <p:nvPr/>
        </p:nvCxnSpPr>
        <p:spPr>
          <a:xfrm flipV="1">
            <a:off x="5581651" y="4210050"/>
            <a:ext cx="132226" cy="73152"/>
          </a:xfrm>
          <a:prstGeom prst="straightConnector1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 noChangeAspect="1"/>
          </p:cNvCxnSpPr>
          <p:nvPr/>
        </p:nvCxnSpPr>
        <p:spPr>
          <a:xfrm rot="5400000" flipV="1">
            <a:off x="5565085" y="4162353"/>
            <a:ext cx="99170" cy="54864"/>
          </a:xfrm>
          <a:prstGeom prst="straightConnector1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>
            <a:off x="4927600" y="4004061"/>
            <a:ext cx="901700" cy="898139"/>
          </a:xfrm>
          <a:prstGeom prst="arc">
            <a:avLst>
              <a:gd name="adj1" fmla="val 19490261"/>
              <a:gd name="adj2" fmla="val 0"/>
            </a:avLst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748866" y="4116919"/>
            <a:ext cx="279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/>
                <a:ea typeface="Lucida Grande"/>
                <a:cs typeface="Times New Roman"/>
              </a:rPr>
              <a:t>ϕ</a:t>
            </a:r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1150" y="4229100"/>
            <a:ext cx="314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381504" y="4563534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d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489450" y="4102102"/>
            <a:ext cx="573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4F6228"/>
                </a:solidFill>
                <a:latin typeface="Times"/>
                <a:cs typeface="Times"/>
              </a:rPr>
              <a:t>crack</a:t>
            </a:r>
          </a:p>
        </p:txBody>
      </p:sp>
      <p:sp>
        <p:nvSpPr>
          <p:cNvPr id="94" name="Slide Number Placeholder 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84AB-3F7C-214B-8147-FB4BA2270441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Straight Connector 142"/>
          <p:cNvCxnSpPr/>
          <p:nvPr/>
        </p:nvCxnSpPr>
        <p:spPr>
          <a:xfrm rot="16200000" flipH="1">
            <a:off x="3230035" y="3539069"/>
            <a:ext cx="2421467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16200000" flipH="1">
            <a:off x="3852337" y="3539069"/>
            <a:ext cx="2421467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16200000" flipH="1">
            <a:off x="2281767" y="3539069"/>
            <a:ext cx="2421467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>
            <a:grpSpLocks noChangeAspect="1"/>
          </p:cNvGrpSpPr>
          <p:nvPr/>
        </p:nvGrpSpPr>
        <p:grpSpPr>
          <a:xfrm rot="10800000">
            <a:off x="3424776" y="4559196"/>
            <a:ext cx="133724" cy="118864"/>
            <a:chOff x="4199890" y="4611579"/>
            <a:chExt cx="246888" cy="219455"/>
          </a:xfrm>
        </p:grpSpPr>
        <p:cxnSp>
          <p:nvCxnSpPr>
            <p:cNvPr id="4" name="Straight Connector 3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>
            <a:grpSpLocks noChangeAspect="1"/>
          </p:cNvGrpSpPr>
          <p:nvPr/>
        </p:nvGrpSpPr>
        <p:grpSpPr>
          <a:xfrm rot="10800000">
            <a:off x="3424776" y="4371870"/>
            <a:ext cx="133724" cy="118864"/>
            <a:chOff x="4199890" y="4611579"/>
            <a:chExt cx="246888" cy="219455"/>
          </a:xfrm>
        </p:grpSpPr>
        <p:cxnSp>
          <p:nvCxnSpPr>
            <p:cNvPr id="7" name="Straight Connector 6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 rot="10800000">
            <a:off x="3424776" y="4184545"/>
            <a:ext cx="133724" cy="118864"/>
            <a:chOff x="4199890" y="4611579"/>
            <a:chExt cx="246888" cy="219455"/>
          </a:xfrm>
        </p:grpSpPr>
        <p:cxnSp>
          <p:nvCxnSpPr>
            <p:cNvPr id="10" name="Straight Connector 9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 rot="10800000">
            <a:off x="3424776" y="3997220"/>
            <a:ext cx="133724" cy="118864"/>
            <a:chOff x="4199890" y="4611579"/>
            <a:chExt cx="246888" cy="219455"/>
          </a:xfrm>
        </p:grpSpPr>
        <p:cxnSp>
          <p:nvCxnSpPr>
            <p:cNvPr id="13" name="Straight Connector 12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 rot="10800000">
            <a:off x="3424776" y="3809895"/>
            <a:ext cx="133724" cy="118864"/>
            <a:chOff x="4199890" y="4611579"/>
            <a:chExt cx="246888" cy="219455"/>
          </a:xfrm>
        </p:grpSpPr>
        <p:cxnSp>
          <p:nvCxnSpPr>
            <p:cNvPr id="16" name="Straight Connector 15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 rot="10800000">
            <a:off x="3424776" y="3622570"/>
            <a:ext cx="133724" cy="118864"/>
            <a:chOff x="4199890" y="4611579"/>
            <a:chExt cx="246888" cy="219455"/>
          </a:xfrm>
        </p:grpSpPr>
        <p:cxnSp>
          <p:nvCxnSpPr>
            <p:cNvPr id="19" name="Straight Connector 18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 rot="10800000">
            <a:off x="3424776" y="3435245"/>
            <a:ext cx="133724" cy="118864"/>
            <a:chOff x="4199890" y="4611579"/>
            <a:chExt cx="246888" cy="219455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 rot="10800000">
            <a:off x="3424776" y="3247920"/>
            <a:ext cx="133724" cy="118864"/>
            <a:chOff x="4199890" y="4611579"/>
            <a:chExt cx="246888" cy="219455"/>
          </a:xfrm>
        </p:grpSpPr>
        <p:cxnSp>
          <p:nvCxnSpPr>
            <p:cNvPr id="25" name="Straight Connector 24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 rot="10800000">
            <a:off x="3424776" y="3060595"/>
            <a:ext cx="133724" cy="118864"/>
            <a:chOff x="4199890" y="4611579"/>
            <a:chExt cx="246888" cy="219455"/>
          </a:xfrm>
        </p:grpSpPr>
        <p:cxnSp>
          <p:nvCxnSpPr>
            <p:cNvPr id="28" name="Straight Connector 27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 rot="10800000">
            <a:off x="3424776" y="2873270"/>
            <a:ext cx="133724" cy="118864"/>
            <a:chOff x="4199890" y="4611579"/>
            <a:chExt cx="246888" cy="219455"/>
          </a:xfrm>
        </p:grpSpPr>
        <p:cxnSp>
          <p:nvCxnSpPr>
            <p:cNvPr id="31" name="Straight Connector 30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 rot="10800000">
            <a:off x="3424776" y="2685945"/>
            <a:ext cx="133724" cy="118864"/>
            <a:chOff x="4199890" y="4611579"/>
            <a:chExt cx="246888" cy="219455"/>
          </a:xfrm>
        </p:grpSpPr>
        <p:cxnSp>
          <p:nvCxnSpPr>
            <p:cNvPr id="34" name="Straight Connector 33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>
            <a:grpSpLocks noChangeAspect="1"/>
          </p:cNvGrpSpPr>
          <p:nvPr/>
        </p:nvGrpSpPr>
        <p:grpSpPr>
          <a:xfrm rot="10800000">
            <a:off x="3424776" y="2498620"/>
            <a:ext cx="133724" cy="118864"/>
            <a:chOff x="4199890" y="4611579"/>
            <a:chExt cx="246888" cy="219455"/>
          </a:xfrm>
        </p:grpSpPr>
        <p:cxnSp>
          <p:nvCxnSpPr>
            <p:cNvPr id="37" name="Straight Connector 36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>
            <a:grpSpLocks noChangeAspect="1"/>
          </p:cNvGrpSpPr>
          <p:nvPr/>
        </p:nvGrpSpPr>
        <p:grpSpPr>
          <a:xfrm rot="10800000">
            <a:off x="4370926" y="4371870"/>
            <a:ext cx="133724" cy="118864"/>
            <a:chOff x="4199890" y="4611579"/>
            <a:chExt cx="246888" cy="219455"/>
          </a:xfrm>
        </p:grpSpPr>
        <p:cxnSp>
          <p:nvCxnSpPr>
            <p:cNvPr id="43" name="Straight Connector 42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>
            <a:grpSpLocks noChangeAspect="1"/>
          </p:cNvGrpSpPr>
          <p:nvPr/>
        </p:nvGrpSpPr>
        <p:grpSpPr>
          <a:xfrm rot="10800000">
            <a:off x="4370926" y="3997220"/>
            <a:ext cx="133724" cy="118864"/>
            <a:chOff x="4199890" y="4611579"/>
            <a:chExt cx="246888" cy="219455"/>
          </a:xfrm>
        </p:grpSpPr>
        <p:cxnSp>
          <p:nvCxnSpPr>
            <p:cNvPr id="49" name="Straight Connector 48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>
            <a:grpSpLocks noChangeAspect="1"/>
          </p:cNvGrpSpPr>
          <p:nvPr/>
        </p:nvGrpSpPr>
        <p:grpSpPr>
          <a:xfrm rot="10800000">
            <a:off x="4370926" y="3622570"/>
            <a:ext cx="133724" cy="118864"/>
            <a:chOff x="4199890" y="4611579"/>
            <a:chExt cx="246888" cy="219455"/>
          </a:xfrm>
        </p:grpSpPr>
        <p:cxnSp>
          <p:nvCxnSpPr>
            <p:cNvPr id="55" name="Straight Connector 54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>
            <a:grpSpLocks noChangeAspect="1"/>
          </p:cNvGrpSpPr>
          <p:nvPr/>
        </p:nvGrpSpPr>
        <p:grpSpPr>
          <a:xfrm rot="10800000">
            <a:off x="4370926" y="3247920"/>
            <a:ext cx="133724" cy="118864"/>
            <a:chOff x="4199890" y="4611579"/>
            <a:chExt cx="246888" cy="219455"/>
          </a:xfrm>
        </p:grpSpPr>
        <p:cxnSp>
          <p:nvCxnSpPr>
            <p:cNvPr id="61" name="Straight Connector 60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>
            <a:grpSpLocks noChangeAspect="1"/>
          </p:cNvGrpSpPr>
          <p:nvPr/>
        </p:nvGrpSpPr>
        <p:grpSpPr>
          <a:xfrm rot="10800000">
            <a:off x="4370926" y="2873270"/>
            <a:ext cx="133724" cy="118864"/>
            <a:chOff x="4199890" y="4611579"/>
            <a:chExt cx="246888" cy="219455"/>
          </a:xfrm>
        </p:grpSpPr>
        <p:cxnSp>
          <p:nvCxnSpPr>
            <p:cNvPr id="67" name="Straight Connector 66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>
            <a:grpSpLocks noChangeAspect="1"/>
          </p:cNvGrpSpPr>
          <p:nvPr/>
        </p:nvGrpSpPr>
        <p:grpSpPr>
          <a:xfrm rot="10800000">
            <a:off x="4370926" y="2498620"/>
            <a:ext cx="133724" cy="118864"/>
            <a:chOff x="4199890" y="4611579"/>
            <a:chExt cx="246888" cy="219455"/>
          </a:xfrm>
        </p:grpSpPr>
        <p:cxnSp>
          <p:nvCxnSpPr>
            <p:cNvPr id="73" name="Straight Connector 72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>
            <a:grpSpLocks noChangeAspect="1"/>
          </p:cNvGrpSpPr>
          <p:nvPr/>
        </p:nvGrpSpPr>
        <p:grpSpPr>
          <a:xfrm rot="10800000">
            <a:off x="4996401" y="4559195"/>
            <a:ext cx="133724" cy="118864"/>
            <a:chOff x="4199890" y="4611579"/>
            <a:chExt cx="246888" cy="219455"/>
          </a:xfrm>
        </p:grpSpPr>
        <p:cxnSp>
          <p:nvCxnSpPr>
            <p:cNvPr id="76" name="Straight Connector 75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>
            <a:grpSpLocks noChangeAspect="1"/>
          </p:cNvGrpSpPr>
          <p:nvPr/>
        </p:nvGrpSpPr>
        <p:grpSpPr>
          <a:xfrm rot="10800000">
            <a:off x="4996401" y="4184545"/>
            <a:ext cx="133724" cy="118864"/>
            <a:chOff x="4199890" y="4611579"/>
            <a:chExt cx="246888" cy="219455"/>
          </a:xfrm>
        </p:grpSpPr>
        <p:cxnSp>
          <p:nvCxnSpPr>
            <p:cNvPr id="82" name="Straight Connector 81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>
            <a:grpSpLocks noChangeAspect="1"/>
          </p:cNvGrpSpPr>
          <p:nvPr/>
        </p:nvGrpSpPr>
        <p:grpSpPr>
          <a:xfrm rot="10800000">
            <a:off x="4996401" y="3809895"/>
            <a:ext cx="133724" cy="118864"/>
            <a:chOff x="4199890" y="4611579"/>
            <a:chExt cx="246888" cy="219455"/>
          </a:xfrm>
        </p:grpSpPr>
        <p:cxnSp>
          <p:nvCxnSpPr>
            <p:cNvPr id="88" name="Straight Connector 87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>
            <a:grpSpLocks noChangeAspect="1"/>
          </p:cNvGrpSpPr>
          <p:nvPr/>
        </p:nvGrpSpPr>
        <p:grpSpPr>
          <a:xfrm rot="10800000">
            <a:off x="4996401" y="3435245"/>
            <a:ext cx="133724" cy="118864"/>
            <a:chOff x="4199890" y="4611579"/>
            <a:chExt cx="246888" cy="219455"/>
          </a:xfrm>
        </p:grpSpPr>
        <p:cxnSp>
          <p:nvCxnSpPr>
            <p:cNvPr id="94" name="Straight Connector 93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>
            <a:grpSpLocks noChangeAspect="1"/>
          </p:cNvGrpSpPr>
          <p:nvPr/>
        </p:nvGrpSpPr>
        <p:grpSpPr>
          <a:xfrm rot="10800000">
            <a:off x="4996401" y="3060595"/>
            <a:ext cx="133724" cy="118864"/>
            <a:chOff x="4199890" y="4611579"/>
            <a:chExt cx="246888" cy="219455"/>
          </a:xfrm>
        </p:grpSpPr>
        <p:cxnSp>
          <p:nvCxnSpPr>
            <p:cNvPr id="100" name="Straight Connector 99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>
            <a:grpSpLocks noChangeAspect="1"/>
          </p:cNvGrpSpPr>
          <p:nvPr/>
        </p:nvGrpSpPr>
        <p:grpSpPr>
          <a:xfrm rot="10800000">
            <a:off x="4996401" y="2685945"/>
            <a:ext cx="133724" cy="118864"/>
            <a:chOff x="4199890" y="4611579"/>
            <a:chExt cx="246888" cy="219455"/>
          </a:xfrm>
        </p:grpSpPr>
        <p:cxnSp>
          <p:nvCxnSpPr>
            <p:cNvPr id="106" name="Straight Connector 105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1" name="Straight Arrow Connector 110"/>
          <p:cNvCxnSpPr>
            <a:cxnSpLocks noChangeAspect="1"/>
          </p:cNvCxnSpPr>
          <p:nvPr/>
        </p:nvCxnSpPr>
        <p:spPr>
          <a:xfrm>
            <a:off x="4438651" y="2422061"/>
            <a:ext cx="619505" cy="1565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cxnSpLocks noChangeAspect="1"/>
          </p:cNvCxnSpPr>
          <p:nvPr/>
        </p:nvCxnSpPr>
        <p:spPr>
          <a:xfrm rot="5400000" flipH="1" flipV="1">
            <a:off x="2760630" y="3658908"/>
            <a:ext cx="2034176" cy="1581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10800000">
            <a:off x="3729033" y="4678059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10800000">
            <a:off x="3729032" y="2632292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>
            <a:off x="3691463" y="3541714"/>
            <a:ext cx="183769" cy="21285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3665459" y="3508375"/>
            <a:ext cx="268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l</a:t>
            </a:r>
          </a:p>
        </p:txBody>
      </p:sp>
      <p:cxnSp>
        <p:nvCxnSpPr>
          <p:cNvPr id="126" name="Straight Arrow Connector 125"/>
          <p:cNvCxnSpPr>
            <a:cxnSpLocks noChangeAspect="1"/>
          </p:cNvCxnSpPr>
          <p:nvPr/>
        </p:nvCxnSpPr>
        <p:spPr>
          <a:xfrm rot="5400000" flipH="1" flipV="1">
            <a:off x="3196634" y="2724055"/>
            <a:ext cx="171200" cy="1434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10800000">
            <a:off x="3232680" y="2817509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10800000">
            <a:off x="3232680" y="2632292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2990850" y="2549525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D</a:t>
            </a:r>
          </a:p>
        </p:txBody>
      </p:sp>
      <p:cxnSp>
        <p:nvCxnSpPr>
          <p:cNvPr id="131" name="Straight Arrow Connector 130"/>
          <p:cNvCxnSpPr>
            <a:cxnSpLocks noChangeAspect="1"/>
          </p:cNvCxnSpPr>
          <p:nvPr/>
        </p:nvCxnSpPr>
        <p:spPr>
          <a:xfrm rot="5400000" flipH="1" flipV="1">
            <a:off x="4085541" y="2826653"/>
            <a:ext cx="366494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10800000">
            <a:off x="4220105" y="3008009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10800000">
            <a:off x="4220105" y="2632292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Rectangle 135"/>
          <p:cNvSpPr/>
          <p:nvPr/>
        </p:nvSpPr>
        <p:spPr>
          <a:xfrm>
            <a:off x="4206875" y="2733675"/>
            <a:ext cx="127000" cy="1762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4022725" y="2657475"/>
            <a:ext cx="452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2</a:t>
            </a:r>
            <a:r>
              <a:rPr lang="en-US" sz="1400" i="1">
                <a:latin typeface="Times"/>
                <a:cs typeface="Times"/>
              </a:rPr>
              <a:t>D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4686300" y="2352672"/>
            <a:ext cx="127000" cy="176276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4610100" y="2254247"/>
            <a:ext cx="322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h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3297767" y="4868334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4542367" y="4868334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96" name="Slide Number Placeholder 9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84AB-3F7C-214B-8147-FB4BA2270441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Aspect="1"/>
          </p:cNvCxnSpPr>
          <p:nvPr/>
        </p:nvCxnSpPr>
        <p:spPr>
          <a:xfrm>
            <a:off x="3413125" y="3876678"/>
            <a:ext cx="1657350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>
            <a:grpSpLocks noChangeAspect="1"/>
          </p:cNvGrpSpPr>
          <p:nvPr/>
        </p:nvGrpSpPr>
        <p:grpSpPr>
          <a:xfrm rot="10800000">
            <a:off x="3499388" y="3755920"/>
            <a:ext cx="133724" cy="118864"/>
            <a:chOff x="4199890" y="4611579"/>
            <a:chExt cx="246888" cy="219455"/>
          </a:xfrm>
        </p:grpSpPr>
        <p:cxnSp>
          <p:nvCxnSpPr>
            <p:cNvPr id="5" name="Straight Connector 4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Oval 7"/>
          <p:cNvSpPr/>
          <p:nvPr/>
        </p:nvSpPr>
        <p:spPr>
          <a:xfrm>
            <a:off x="5064125" y="3822700"/>
            <a:ext cx="101600" cy="10160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 rot="10800000">
            <a:off x="3826413" y="3755920"/>
            <a:ext cx="133724" cy="118864"/>
            <a:chOff x="4199890" y="4611579"/>
            <a:chExt cx="246888" cy="219455"/>
          </a:xfrm>
        </p:grpSpPr>
        <p:cxnSp>
          <p:nvCxnSpPr>
            <p:cNvPr id="10" name="Straight Connector 9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 rot="10800000">
            <a:off x="4131213" y="3755920"/>
            <a:ext cx="133724" cy="118864"/>
            <a:chOff x="4199890" y="4611579"/>
            <a:chExt cx="246888" cy="219455"/>
          </a:xfrm>
        </p:grpSpPr>
        <p:cxnSp>
          <p:nvCxnSpPr>
            <p:cNvPr id="13" name="Straight Connector 12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 rot="10800000">
            <a:off x="4375688" y="3755920"/>
            <a:ext cx="133724" cy="118864"/>
            <a:chOff x="4199890" y="4611579"/>
            <a:chExt cx="246888" cy="219455"/>
          </a:xfrm>
        </p:grpSpPr>
        <p:cxnSp>
          <p:nvCxnSpPr>
            <p:cNvPr id="16" name="Straight Connector 15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 rot="10800000">
            <a:off x="5026563" y="4038495"/>
            <a:ext cx="133724" cy="118864"/>
            <a:chOff x="4199890" y="4611579"/>
            <a:chExt cx="246888" cy="219455"/>
          </a:xfrm>
        </p:grpSpPr>
        <p:cxnSp>
          <p:nvCxnSpPr>
            <p:cNvPr id="19" name="Straight Connector 18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 rot="10800000">
            <a:off x="4912263" y="3889270"/>
            <a:ext cx="133724" cy="118864"/>
            <a:chOff x="4199890" y="4611579"/>
            <a:chExt cx="246888" cy="219455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 rot="10800000">
            <a:off x="4696363" y="3889270"/>
            <a:ext cx="133724" cy="118864"/>
            <a:chOff x="4199890" y="4611579"/>
            <a:chExt cx="246888" cy="219455"/>
          </a:xfrm>
        </p:grpSpPr>
        <p:cxnSp>
          <p:nvCxnSpPr>
            <p:cNvPr id="25" name="Straight Connector 24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 rot="10800000">
            <a:off x="4693188" y="3651145"/>
            <a:ext cx="133724" cy="118864"/>
            <a:chOff x="4199890" y="4611579"/>
            <a:chExt cx="246888" cy="219455"/>
          </a:xfrm>
        </p:grpSpPr>
        <p:cxnSp>
          <p:nvCxnSpPr>
            <p:cNvPr id="28" name="Straight Connector 27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 rot="10800000">
            <a:off x="4905913" y="3651145"/>
            <a:ext cx="133724" cy="118864"/>
            <a:chOff x="4199890" y="4611579"/>
            <a:chExt cx="246888" cy="219455"/>
          </a:xfrm>
        </p:grpSpPr>
        <p:cxnSp>
          <p:nvCxnSpPr>
            <p:cNvPr id="31" name="Straight Connector 30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 rot="10800000">
            <a:off x="5020213" y="3520970"/>
            <a:ext cx="133724" cy="118864"/>
            <a:chOff x="4199890" y="4611579"/>
            <a:chExt cx="246888" cy="219455"/>
          </a:xfrm>
        </p:grpSpPr>
        <p:cxnSp>
          <p:nvCxnSpPr>
            <p:cNvPr id="34" name="Straight Connector 33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>
            <a:grpSpLocks noChangeAspect="1"/>
          </p:cNvGrpSpPr>
          <p:nvPr/>
        </p:nvGrpSpPr>
        <p:grpSpPr>
          <a:xfrm rot="10800000">
            <a:off x="4788438" y="3463820"/>
            <a:ext cx="133724" cy="118864"/>
            <a:chOff x="4199890" y="4611579"/>
            <a:chExt cx="246888" cy="219455"/>
          </a:xfrm>
        </p:grpSpPr>
        <p:cxnSp>
          <p:nvCxnSpPr>
            <p:cNvPr id="37" name="Straight Connector 36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5181600" y="3698875"/>
            <a:ext cx="812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4F6228"/>
                </a:solidFill>
                <a:latin typeface="Times"/>
                <a:cs typeface="Times"/>
              </a:rPr>
              <a:t>Obstacle</a:t>
            </a: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84AB-3F7C-214B-8147-FB4BA2270441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 rot="5400000">
            <a:off x="4877858" y="3107902"/>
            <a:ext cx="762000" cy="1588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5400000">
            <a:off x="5029930" y="2970197"/>
            <a:ext cx="76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accent3">
                    <a:lumMod val="50000"/>
                  </a:schemeClr>
                </a:solidFill>
                <a:latin typeface="Times"/>
                <a:cs typeface="Times"/>
              </a:rPr>
              <a:t>boundary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3405188" y="3049264"/>
            <a:ext cx="1755097" cy="118864"/>
            <a:chOff x="3405188" y="3368570"/>
            <a:chExt cx="1755097" cy="118864"/>
          </a:xfrm>
        </p:grpSpPr>
        <p:grpSp>
          <p:nvGrpSpPr>
            <p:cNvPr id="19" name="Group 18"/>
            <p:cNvGrpSpPr>
              <a:grpSpLocks noChangeAspect="1"/>
            </p:cNvGrpSpPr>
            <p:nvPr/>
          </p:nvGrpSpPr>
          <p:grpSpPr>
            <a:xfrm flipH="1" flipV="1">
              <a:off x="4854044" y="3368570"/>
              <a:ext cx="133724" cy="118864"/>
              <a:chOff x="4199890" y="4611579"/>
              <a:chExt cx="246888" cy="219455"/>
            </a:xfrm>
          </p:grpSpPr>
          <p:cxnSp>
            <p:nvCxnSpPr>
              <p:cNvPr id="20" name="Straight Connector 19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>
              <a:grpSpLocks noChangeAspect="1"/>
            </p:cNvGrpSpPr>
            <p:nvPr/>
          </p:nvGrpSpPr>
          <p:grpSpPr>
            <a:xfrm flipH="1" flipV="1">
              <a:off x="3995738" y="3368570"/>
              <a:ext cx="133724" cy="118864"/>
              <a:chOff x="4199890" y="4611579"/>
              <a:chExt cx="246888" cy="219455"/>
            </a:xfrm>
          </p:grpSpPr>
          <p:cxnSp>
            <p:nvCxnSpPr>
              <p:cNvPr id="23" name="Straight Connector 22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>
              <a:grpSpLocks noChangeAspect="1"/>
            </p:cNvGrpSpPr>
            <p:nvPr/>
          </p:nvGrpSpPr>
          <p:grpSpPr>
            <a:xfrm flipH="1" flipV="1">
              <a:off x="4349221" y="3368570"/>
              <a:ext cx="133724" cy="118864"/>
              <a:chOff x="4199890" y="4611579"/>
              <a:chExt cx="246888" cy="219455"/>
            </a:xfrm>
          </p:grpSpPr>
          <p:cxnSp>
            <p:nvCxnSpPr>
              <p:cNvPr id="26" name="Straight Connector 25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>
              <a:grpSpLocks noChangeAspect="1"/>
            </p:cNvGrpSpPr>
            <p:nvPr/>
          </p:nvGrpSpPr>
          <p:grpSpPr>
            <a:xfrm flipH="1" flipV="1">
              <a:off x="4648729" y="3368570"/>
              <a:ext cx="133724" cy="118864"/>
              <a:chOff x="4199890" y="4611579"/>
              <a:chExt cx="246888" cy="219455"/>
            </a:xfrm>
          </p:grpSpPr>
          <p:cxnSp>
            <p:nvCxnSpPr>
              <p:cNvPr id="29" name="Straight Connector 28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>
              <a:grpSpLocks noChangeAspect="1"/>
            </p:cNvGrpSpPr>
            <p:nvPr/>
          </p:nvGrpSpPr>
          <p:grpSpPr>
            <a:xfrm flipH="1" flipV="1">
              <a:off x="5026561" y="3368570"/>
              <a:ext cx="133724" cy="118864"/>
              <a:chOff x="4199890" y="4611579"/>
              <a:chExt cx="246888" cy="219455"/>
            </a:xfrm>
          </p:grpSpPr>
          <p:cxnSp>
            <p:nvCxnSpPr>
              <p:cNvPr id="32" name="Straight Connector 31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>
              <a:grpSpLocks noChangeAspect="1"/>
            </p:cNvGrpSpPr>
            <p:nvPr/>
          </p:nvGrpSpPr>
          <p:grpSpPr>
            <a:xfrm flipH="1" flipV="1">
              <a:off x="3405188" y="3368570"/>
              <a:ext cx="133724" cy="118864"/>
              <a:chOff x="4199890" y="4611579"/>
              <a:chExt cx="246888" cy="219455"/>
            </a:xfrm>
          </p:grpSpPr>
          <p:cxnSp>
            <p:nvCxnSpPr>
              <p:cNvPr id="47" name="Straight Connector 46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6" name="Straight Arrow Connector 55"/>
          <p:cNvCxnSpPr>
            <a:cxnSpLocks noChangeAspect="1"/>
          </p:cNvCxnSpPr>
          <p:nvPr/>
        </p:nvCxnSpPr>
        <p:spPr>
          <a:xfrm>
            <a:off x="4325103" y="2700069"/>
            <a:ext cx="242360" cy="1588"/>
          </a:xfrm>
          <a:prstGeom prst="straightConnector1">
            <a:avLst/>
          </a:prstGeom>
          <a:ln w="2857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 noChangeAspect="1"/>
          </p:cNvCxnSpPr>
          <p:nvPr/>
        </p:nvCxnSpPr>
        <p:spPr>
          <a:xfrm rot="10800000">
            <a:off x="4325103" y="3561555"/>
            <a:ext cx="242360" cy="1588"/>
          </a:xfrm>
          <a:prstGeom prst="straightConnector1">
            <a:avLst/>
          </a:prstGeom>
          <a:ln w="2857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302654" y="241346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σ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302654" y="349614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σ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84AB-3F7C-214B-8147-FB4BA227044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" name="Straight Connector 205"/>
          <p:cNvCxnSpPr>
            <a:cxnSpLocks noChangeAspect="1"/>
          </p:cNvCxnSpPr>
          <p:nvPr/>
        </p:nvCxnSpPr>
        <p:spPr>
          <a:xfrm rot="10800000" flipV="1">
            <a:off x="5486400" y="3646463"/>
            <a:ext cx="631784" cy="62268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cxnSpLocks noChangeAspect="1"/>
          </p:cNvCxnSpPr>
          <p:nvPr/>
        </p:nvCxnSpPr>
        <p:spPr>
          <a:xfrm rot="10800000">
            <a:off x="5483587" y="3022601"/>
            <a:ext cx="633539" cy="62441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>
            <a:cxnSpLocks noChangeAspect="1"/>
          </p:cNvCxnSpPr>
          <p:nvPr/>
        </p:nvCxnSpPr>
        <p:spPr>
          <a:xfrm rot="10800000" flipV="1">
            <a:off x="5616575" y="3652813"/>
            <a:ext cx="631784" cy="62268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>
            <a:cxnSpLocks noChangeAspect="1"/>
          </p:cNvCxnSpPr>
          <p:nvPr/>
        </p:nvCxnSpPr>
        <p:spPr>
          <a:xfrm rot="10800000">
            <a:off x="5613762" y="3028951"/>
            <a:ext cx="633539" cy="62441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cxnSpLocks noChangeAspect="1"/>
          </p:cNvCxnSpPr>
          <p:nvPr/>
        </p:nvCxnSpPr>
        <p:spPr>
          <a:xfrm rot="10800000" flipV="1">
            <a:off x="4298950" y="3652813"/>
            <a:ext cx="631784" cy="62268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cxnSpLocks noChangeAspect="1"/>
          </p:cNvCxnSpPr>
          <p:nvPr/>
        </p:nvCxnSpPr>
        <p:spPr>
          <a:xfrm rot="10800000">
            <a:off x="4296137" y="3028951"/>
            <a:ext cx="633539" cy="62441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cxnSpLocks noChangeAspect="1"/>
          </p:cNvCxnSpPr>
          <p:nvPr/>
        </p:nvCxnSpPr>
        <p:spPr>
          <a:xfrm rot="10800000" flipV="1">
            <a:off x="4429125" y="3659163"/>
            <a:ext cx="631784" cy="62268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cxnSpLocks noChangeAspect="1"/>
          </p:cNvCxnSpPr>
          <p:nvPr/>
        </p:nvCxnSpPr>
        <p:spPr>
          <a:xfrm rot="10800000">
            <a:off x="4426312" y="3035301"/>
            <a:ext cx="633539" cy="62441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3505200" y="2527303"/>
            <a:ext cx="1033949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5003800" y="2523070"/>
            <a:ext cx="1033949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>
            <a:grpSpLocks noChangeAspect="1"/>
          </p:cNvGrpSpPr>
          <p:nvPr/>
        </p:nvGrpSpPr>
        <p:grpSpPr>
          <a:xfrm rot="10800000">
            <a:off x="3829588" y="2400195"/>
            <a:ext cx="133724" cy="118864"/>
            <a:chOff x="4199890" y="4611579"/>
            <a:chExt cx="246888" cy="219455"/>
          </a:xfrm>
        </p:grpSpPr>
        <p:cxnSp>
          <p:nvCxnSpPr>
            <p:cNvPr id="37" name="Straight Connector 36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 rot="10800000">
            <a:off x="4117455" y="2400195"/>
            <a:ext cx="133724" cy="118864"/>
            <a:chOff x="4199890" y="4611579"/>
            <a:chExt cx="246888" cy="219455"/>
          </a:xfrm>
        </p:grpSpPr>
        <p:cxnSp>
          <p:nvCxnSpPr>
            <p:cNvPr id="40" name="Straight Connector 39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>
            <a:grpSpLocks noChangeAspect="1"/>
          </p:cNvGrpSpPr>
          <p:nvPr/>
        </p:nvGrpSpPr>
        <p:grpSpPr>
          <a:xfrm rot="10800000">
            <a:off x="4316422" y="2400195"/>
            <a:ext cx="133724" cy="118864"/>
            <a:chOff x="4199890" y="4611579"/>
            <a:chExt cx="246888" cy="219455"/>
          </a:xfrm>
        </p:grpSpPr>
        <p:cxnSp>
          <p:nvCxnSpPr>
            <p:cNvPr id="43" name="Straight Connector 42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>
            <a:grpSpLocks noChangeAspect="1"/>
          </p:cNvGrpSpPr>
          <p:nvPr/>
        </p:nvGrpSpPr>
        <p:grpSpPr>
          <a:xfrm rot="10800000">
            <a:off x="5421322" y="2400195"/>
            <a:ext cx="133724" cy="118864"/>
            <a:chOff x="4199890" y="4611579"/>
            <a:chExt cx="246888" cy="219455"/>
          </a:xfrm>
        </p:grpSpPr>
        <p:cxnSp>
          <p:nvCxnSpPr>
            <p:cNvPr id="46" name="Straight Connector 45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ight Arrow 56"/>
          <p:cNvSpPr/>
          <p:nvPr/>
        </p:nvSpPr>
        <p:spPr>
          <a:xfrm>
            <a:off x="4635501" y="2459567"/>
            <a:ext cx="228600" cy="846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 rot="16200000" flipH="1">
            <a:off x="5640917" y="2635251"/>
            <a:ext cx="292104" cy="76202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5712884" y="2635251"/>
            <a:ext cx="292104" cy="76202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170083" y="3640669"/>
            <a:ext cx="573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4F6228"/>
                </a:solidFill>
                <a:latin typeface="Times"/>
                <a:cs typeface="Times"/>
              </a:rPr>
              <a:t>crack</a:t>
            </a:r>
          </a:p>
        </p:txBody>
      </p:sp>
      <p:grpSp>
        <p:nvGrpSpPr>
          <p:cNvPr id="48" name="Group 47"/>
          <p:cNvGrpSpPr>
            <a:grpSpLocks noChangeAspect="1"/>
          </p:cNvGrpSpPr>
          <p:nvPr/>
        </p:nvGrpSpPr>
        <p:grpSpPr>
          <a:xfrm rot="10800000">
            <a:off x="5721889" y="2400196"/>
            <a:ext cx="133724" cy="118864"/>
            <a:chOff x="4199890" y="4611579"/>
            <a:chExt cx="246888" cy="219455"/>
          </a:xfrm>
        </p:grpSpPr>
        <p:cxnSp>
          <p:nvCxnSpPr>
            <p:cNvPr id="49" name="Straight Connector 48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>
            <a:grpSpLocks noChangeAspect="1"/>
          </p:cNvGrpSpPr>
          <p:nvPr/>
        </p:nvGrpSpPr>
        <p:grpSpPr>
          <a:xfrm rot="10800000">
            <a:off x="5785390" y="2400196"/>
            <a:ext cx="133724" cy="118864"/>
            <a:chOff x="4199890" y="4611579"/>
            <a:chExt cx="246888" cy="219455"/>
          </a:xfrm>
        </p:grpSpPr>
        <p:cxnSp>
          <p:nvCxnSpPr>
            <p:cNvPr id="52" name="Straight Connector 51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Connector 66"/>
          <p:cNvCxnSpPr>
            <a:cxnSpLocks noChangeAspect="1"/>
          </p:cNvCxnSpPr>
          <p:nvPr/>
        </p:nvCxnSpPr>
        <p:spPr>
          <a:xfrm rot="10800000" flipV="1">
            <a:off x="3282950" y="3665513"/>
            <a:ext cx="631784" cy="62268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 noChangeAspect="1"/>
          </p:cNvCxnSpPr>
          <p:nvPr/>
        </p:nvCxnSpPr>
        <p:spPr>
          <a:xfrm rot="10800000">
            <a:off x="3280137" y="3041651"/>
            <a:ext cx="633539" cy="62441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10800000" flipH="1">
            <a:off x="6256587" y="3642398"/>
            <a:ext cx="292104" cy="76202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6256587" y="3570431"/>
            <a:ext cx="292104" cy="76202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8" name="Group 97"/>
          <p:cNvGrpSpPr>
            <a:grpSpLocks noChangeAspect="1"/>
          </p:cNvGrpSpPr>
          <p:nvPr/>
        </p:nvGrpSpPr>
        <p:grpSpPr>
          <a:xfrm rot="5400000">
            <a:off x="6122053" y="3619285"/>
            <a:ext cx="133724" cy="118864"/>
            <a:chOff x="4199890" y="4611579"/>
            <a:chExt cx="246888" cy="219455"/>
          </a:xfrm>
        </p:grpSpPr>
        <p:cxnSp>
          <p:nvCxnSpPr>
            <p:cNvPr id="99" name="Straight Connector 98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>
            <a:grpSpLocks noChangeAspect="1"/>
          </p:cNvGrpSpPr>
          <p:nvPr/>
        </p:nvGrpSpPr>
        <p:grpSpPr>
          <a:xfrm rot="5400000">
            <a:off x="6122053" y="3555784"/>
            <a:ext cx="133724" cy="118864"/>
            <a:chOff x="4199890" y="4611579"/>
            <a:chExt cx="246888" cy="219455"/>
          </a:xfrm>
        </p:grpSpPr>
        <p:cxnSp>
          <p:nvCxnSpPr>
            <p:cNvPr id="102" name="Straight Connector 101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>
            <a:grpSpLocks noChangeAspect="1"/>
          </p:cNvGrpSpPr>
          <p:nvPr/>
        </p:nvGrpSpPr>
        <p:grpSpPr>
          <a:xfrm rot="2653601">
            <a:off x="5969527" y="3480752"/>
            <a:ext cx="133724" cy="118864"/>
            <a:chOff x="4199890" y="4611579"/>
            <a:chExt cx="246888" cy="219455"/>
          </a:xfrm>
        </p:grpSpPr>
        <p:cxnSp>
          <p:nvCxnSpPr>
            <p:cNvPr id="106" name="Straight Connector 105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>
            <a:grpSpLocks noChangeAspect="1"/>
          </p:cNvGrpSpPr>
          <p:nvPr/>
        </p:nvGrpSpPr>
        <p:grpSpPr>
          <a:xfrm rot="2653601">
            <a:off x="5865809" y="3377036"/>
            <a:ext cx="133724" cy="118864"/>
            <a:chOff x="4199890" y="4611579"/>
            <a:chExt cx="246888" cy="219455"/>
          </a:xfrm>
        </p:grpSpPr>
        <p:cxnSp>
          <p:nvCxnSpPr>
            <p:cNvPr id="109" name="Straight Connector 108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>
            <a:grpSpLocks noChangeAspect="1"/>
          </p:cNvGrpSpPr>
          <p:nvPr/>
        </p:nvGrpSpPr>
        <p:grpSpPr>
          <a:xfrm rot="8053601">
            <a:off x="5865810" y="3807778"/>
            <a:ext cx="133724" cy="118864"/>
            <a:chOff x="4199890" y="4611579"/>
            <a:chExt cx="246888" cy="219455"/>
          </a:xfrm>
        </p:grpSpPr>
        <p:cxnSp>
          <p:nvCxnSpPr>
            <p:cNvPr id="112" name="Straight Connector 111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>
            <a:grpSpLocks noChangeAspect="1"/>
          </p:cNvGrpSpPr>
          <p:nvPr/>
        </p:nvGrpSpPr>
        <p:grpSpPr>
          <a:xfrm rot="8053601">
            <a:off x="5969526" y="3704060"/>
            <a:ext cx="133724" cy="118864"/>
            <a:chOff x="4199890" y="4611579"/>
            <a:chExt cx="246888" cy="219455"/>
          </a:xfrm>
        </p:grpSpPr>
        <p:cxnSp>
          <p:nvCxnSpPr>
            <p:cNvPr id="115" name="Straight Connector 114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>
            <a:grpSpLocks noChangeAspect="1"/>
          </p:cNvGrpSpPr>
          <p:nvPr/>
        </p:nvGrpSpPr>
        <p:grpSpPr>
          <a:xfrm rot="2653601">
            <a:off x="4782077" y="3487102"/>
            <a:ext cx="133724" cy="118864"/>
            <a:chOff x="4199890" y="4611579"/>
            <a:chExt cx="246888" cy="219455"/>
          </a:xfrm>
        </p:grpSpPr>
        <p:cxnSp>
          <p:nvCxnSpPr>
            <p:cNvPr id="134" name="Straight Connector 133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/>
          <p:cNvGrpSpPr>
            <a:grpSpLocks noChangeAspect="1"/>
          </p:cNvGrpSpPr>
          <p:nvPr/>
        </p:nvGrpSpPr>
        <p:grpSpPr>
          <a:xfrm rot="2653601">
            <a:off x="4678359" y="3383386"/>
            <a:ext cx="133724" cy="118864"/>
            <a:chOff x="4199890" y="4611579"/>
            <a:chExt cx="246888" cy="219455"/>
          </a:xfrm>
        </p:grpSpPr>
        <p:cxnSp>
          <p:nvCxnSpPr>
            <p:cNvPr id="137" name="Straight Connector 136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/>
          <p:cNvGrpSpPr>
            <a:grpSpLocks noChangeAspect="1"/>
          </p:cNvGrpSpPr>
          <p:nvPr/>
        </p:nvGrpSpPr>
        <p:grpSpPr>
          <a:xfrm rot="8053601">
            <a:off x="4678360" y="3814128"/>
            <a:ext cx="133724" cy="118864"/>
            <a:chOff x="4199890" y="4611579"/>
            <a:chExt cx="246888" cy="219455"/>
          </a:xfrm>
        </p:grpSpPr>
        <p:cxnSp>
          <p:nvCxnSpPr>
            <p:cNvPr id="140" name="Straight Connector 139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>
            <a:grpSpLocks noChangeAspect="1"/>
          </p:cNvGrpSpPr>
          <p:nvPr/>
        </p:nvGrpSpPr>
        <p:grpSpPr>
          <a:xfrm rot="8053601">
            <a:off x="4782076" y="3710410"/>
            <a:ext cx="133724" cy="118864"/>
            <a:chOff x="4199890" y="4611579"/>
            <a:chExt cx="246888" cy="219455"/>
          </a:xfrm>
        </p:grpSpPr>
        <p:cxnSp>
          <p:nvCxnSpPr>
            <p:cNvPr id="143" name="Straight Connector 142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/>
          <p:cNvGrpSpPr>
            <a:grpSpLocks noChangeAspect="1"/>
          </p:cNvGrpSpPr>
          <p:nvPr/>
        </p:nvGrpSpPr>
        <p:grpSpPr>
          <a:xfrm rot="5400000">
            <a:off x="4918728" y="3590710"/>
            <a:ext cx="133724" cy="118864"/>
            <a:chOff x="4199890" y="4611579"/>
            <a:chExt cx="246888" cy="219455"/>
          </a:xfrm>
        </p:grpSpPr>
        <p:cxnSp>
          <p:nvCxnSpPr>
            <p:cNvPr id="146" name="Straight Connector 145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>
            <a:grpSpLocks noChangeAspect="1"/>
          </p:cNvGrpSpPr>
          <p:nvPr/>
        </p:nvGrpSpPr>
        <p:grpSpPr>
          <a:xfrm rot="2653601">
            <a:off x="3623202" y="3483927"/>
            <a:ext cx="133724" cy="118864"/>
            <a:chOff x="4199890" y="4611579"/>
            <a:chExt cx="246888" cy="219455"/>
          </a:xfrm>
        </p:grpSpPr>
        <p:cxnSp>
          <p:nvCxnSpPr>
            <p:cNvPr id="155" name="Straight Connector 154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>
            <a:grpSpLocks noChangeAspect="1"/>
          </p:cNvGrpSpPr>
          <p:nvPr/>
        </p:nvGrpSpPr>
        <p:grpSpPr>
          <a:xfrm rot="2653601">
            <a:off x="3519484" y="3380211"/>
            <a:ext cx="133724" cy="118864"/>
            <a:chOff x="4199890" y="4611579"/>
            <a:chExt cx="246888" cy="219455"/>
          </a:xfrm>
        </p:grpSpPr>
        <p:cxnSp>
          <p:nvCxnSpPr>
            <p:cNvPr id="158" name="Straight Connector 157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Group 159"/>
          <p:cNvGrpSpPr>
            <a:grpSpLocks noChangeAspect="1"/>
          </p:cNvGrpSpPr>
          <p:nvPr/>
        </p:nvGrpSpPr>
        <p:grpSpPr>
          <a:xfrm rot="8053601">
            <a:off x="3532185" y="3823653"/>
            <a:ext cx="133724" cy="118864"/>
            <a:chOff x="4199890" y="4611579"/>
            <a:chExt cx="246888" cy="219455"/>
          </a:xfrm>
        </p:grpSpPr>
        <p:cxnSp>
          <p:nvCxnSpPr>
            <p:cNvPr id="161" name="Straight Connector 160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oup 162"/>
          <p:cNvGrpSpPr>
            <a:grpSpLocks noChangeAspect="1"/>
          </p:cNvGrpSpPr>
          <p:nvPr/>
        </p:nvGrpSpPr>
        <p:grpSpPr>
          <a:xfrm rot="8053601">
            <a:off x="3635901" y="3719935"/>
            <a:ext cx="133724" cy="118864"/>
            <a:chOff x="4199890" y="4611579"/>
            <a:chExt cx="246888" cy="219455"/>
          </a:xfrm>
        </p:grpSpPr>
        <p:cxnSp>
          <p:nvCxnSpPr>
            <p:cNvPr id="164" name="Straight Connector 163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165"/>
          <p:cNvGrpSpPr>
            <a:grpSpLocks noChangeAspect="1"/>
          </p:cNvGrpSpPr>
          <p:nvPr/>
        </p:nvGrpSpPr>
        <p:grpSpPr>
          <a:xfrm rot="2653601">
            <a:off x="3400952" y="3264852"/>
            <a:ext cx="133724" cy="118864"/>
            <a:chOff x="4199890" y="4611579"/>
            <a:chExt cx="246888" cy="219455"/>
          </a:xfrm>
        </p:grpSpPr>
        <p:cxnSp>
          <p:nvCxnSpPr>
            <p:cNvPr id="167" name="Straight Connector 166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/>
          <p:cNvGrpSpPr>
            <a:grpSpLocks noChangeAspect="1"/>
          </p:cNvGrpSpPr>
          <p:nvPr/>
        </p:nvGrpSpPr>
        <p:grpSpPr>
          <a:xfrm rot="8053601">
            <a:off x="3417885" y="3937953"/>
            <a:ext cx="133724" cy="118864"/>
            <a:chOff x="4199890" y="4611579"/>
            <a:chExt cx="246888" cy="219455"/>
          </a:xfrm>
        </p:grpSpPr>
        <p:cxnSp>
          <p:nvCxnSpPr>
            <p:cNvPr id="170" name="Straight Connector 169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Group 171"/>
          <p:cNvGrpSpPr>
            <a:grpSpLocks noChangeAspect="1"/>
          </p:cNvGrpSpPr>
          <p:nvPr/>
        </p:nvGrpSpPr>
        <p:grpSpPr>
          <a:xfrm rot="8053601">
            <a:off x="3287710" y="4071303"/>
            <a:ext cx="133724" cy="118864"/>
            <a:chOff x="4199890" y="4611579"/>
            <a:chExt cx="246888" cy="219455"/>
          </a:xfrm>
        </p:grpSpPr>
        <p:cxnSp>
          <p:nvCxnSpPr>
            <p:cNvPr id="173" name="Straight Connector 172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>
            <a:grpSpLocks noChangeAspect="1"/>
          </p:cNvGrpSpPr>
          <p:nvPr/>
        </p:nvGrpSpPr>
        <p:grpSpPr>
          <a:xfrm rot="13546399" flipV="1">
            <a:off x="3278185" y="3141028"/>
            <a:ext cx="133724" cy="118864"/>
            <a:chOff x="4199890" y="4611579"/>
            <a:chExt cx="246888" cy="219455"/>
          </a:xfrm>
        </p:grpSpPr>
        <p:cxnSp>
          <p:nvCxnSpPr>
            <p:cNvPr id="182" name="Straight Connector 181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183"/>
          <p:cNvGrpSpPr>
            <a:grpSpLocks noChangeAspect="1"/>
          </p:cNvGrpSpPr>
          <p:nvPr/>
        </p:nvGrpSpPr>
        <p:grpSpPr>
          <a:xfrm rot="2653601">
            <a:off x="4563002" y="3274377"/>
            <a:ext cx="133724" cy="118864"/>
            <a:chOff x="4199890" y="4611579"/>
            <a:chExt cx="246888" cy="219455"/>
          </a:xfrm>
        </p:grpSpPr>
        <p:cxnSp>
          <p:nvCxnSpPr>
            <p:cNvPr id="185" name="Straight Connector 184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/>
          <p:cNvGrpSpPr>
            <a:grpSpLocks noChangeAspect="1"/>
          </p:cNvGrpSpPr>
          <p:nvPr/>
        </p:nvGrpSpPr>
        <p:grpSpPr>
          <a:xfrm rot="8053601">
            <a:off x="4567235" y="3934778"/>
            <a:ext cx="133724" cy="118864"/>
            <a:chOff x="4199890" y="4611579"/>
            <a:chExt cx="246888" cy="219455"/>
          </a:xfrm>
        </p:grpSpPr>
        <p:cxnSp>
          <p:nvCxnSpPr>
            <p:cNvPr id="188" name="Straight Connector 187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2" name="Object 191"/>
          <p:cNvGraphicFramePr>
            <a:graphicFrameLocks noChangeAspect="1"/>
          </p:cNvGraphicFramePr>
          <p:nvPr/>
        </p:nvGraphicFramePr>
        <p:xfrm>
          <a:off x="3743325" y="3127375"/>
          <a:ext cx="495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9" name="Equation" r:id="rId4" imgW="495300" imgH="254000" progId="Equation.3">
                  <p:embed/>
                </p:oleObj>
              </mc:Choice>
              <mc:Fallback>
                <p:oleObj name="Equation" r:id="rId4" imgW="495300" imgH="254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3127375"/>
                        <a:ext cx="4953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" name="Object 192"/>
          <p:cNvGraphicFramePr>
            <a:graphicFrameLocks noChangeAspect="1"/>
          </p:cNvGraphicFramePr>
          <p:nvPr/>
        </p:nvGraphicFramePr>
        <p:xfrm>
          <a:off x="3743325" y="3949700"/>
          <a:ext cx="571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Equation" r:id="rId6" imgW="571500" imgH="254000" progId="Equation.3">
                  <p:embed/>
                </p:oleObj>
              </mc:Choice>
              <mc:Fallback>
                <p:oleObj name="Equation" r:id="rId6" imgW="571500" imgH="254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3949700"/>
                        <a:ext cx="5715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" name="Right Arrow 193"/>
          <p:cNvSpPr/>
          <p:nvPr/>
        </p:nvSpPr>
        <p:spPr>
          <a:xfrm>
            <a:off x="4105276" y="3605742"/>
            <a:ext cx="228600" cy="846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extBox 194"/>
          <p:cNvSpPr txBox="1"/>
          <p:nvPr/>
        </p:nvSpPr>
        <p:spPr>
          <a:xfrm>
            <a:off x="5003800" y="3470275"/>
            <a:ext cx="573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[001]</a:t>
            </a:r>
          </a:p>
        </p:txBody>
      </p:sp>
      <p:sp>
        <p:nvSpPr>
          <p:cNvPr id="196" name="Right Arrow 195"/>
          <p:cNvSpPr/>
          <p:nvPr/>
        </p:nvSpPr>
        <p:spPr>
          <a:xfrm>
            <a:off x="5562601" y="3605742"/>
            <a:ext cx="228600" cy="846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TextBox 196"/>
          <p:cNvSpPr txBox="1"/>
          <p:nvPr/>
        </p:nvSpPr>
        <p:spPr>
          <a:xfrm>
            <a:off x="5820833" y="2599269"/>
            <a:ext cx="573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4F6228"/>
                </a:solidFill>
                <a:latin typeface="Times"/>
                <a:cs typeface="Times"/>
              </a:rPr>
              <a:t>crack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2921000" y="2365375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2921000" y="348615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cxnSp>
        <p:nvCxnSpPr>
          <p:cNvPr id="210" name="Straight Connector 209"/>
          <p:cNvCxnSpPr>
            <a:cxnSpLocks noChangeAspect="1"/>
          </p:cNvCxnSpPr>
          <p:nvPr/>
        </p:nvCxnSpPr>
        <p:spPr>
          <a:xfrm rot="10800000" flipV="1">
            <a:off x="5356225" y="3640113"/>
            <a:ext cx="631784" cy="62268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>
            <a:cxnSpLocks noChangeAspect="1"/>
          </p:cNvCxnSpPr>
          <p:nvPr/>
        </p:nvCxnSpPr>
        <p:spPr>
          <a:xfrm rot="10800000">
            <a:off x="5353412" y="3016251"/>
            <a:ext cx="633539" cy="62441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Slide Number Placeholder 1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84AB-3F7C-214B-8147-FB4BA2270441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3253856" y="2802361"/>
            <a:ext cx="133724" cy="118864"/>
            <a:chOff x="4199890" y="4611579"/>
            <a:chExt cx="246888" cy="219455"/>
          </a:xfrm>
        </p:grpSpPr>
        <p:cxnSp>
          <p:nvCxnSpPr>
            <p:cNvPr id="13" name="Straight Connector 12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3969287" y="2802361"/>
            <a:ext cx="133724" cy="118864"/>
            <a:chOff x="4199890" y="4611579"/>
            <a:chExt cx="246888" cy="219455"/>
          </a:xfrm>
        </p:grpSpPr>
        <p:cxnSp>
          <p:nvCxnSpPr>
            <p:cNvPr id="4" name="Straight Connector 3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736454" y="2802361"/>
            <a:ext cx="133724" cy="118864"/>
            <a:chOff x="4199890" y="4611579"/>
            <a:chExt cx="246888" cy="219455"/>
          </a:xfrm>
        </p:grpSpPr>
        <p:cxnSp>
          <p:nvCxnSpPr>
            <p:cNvPr id="7" name="Straight Connector 6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3503621" y="2802361"/>
            <a:ext cx="133724" cy="118864"/>
            <a:chOff x="4199890" y="4611579"/>
            <a:chExt cx="246888" cy="219455"/>
          </a:xfrm>
        </p:grpSpPr>
        <p:cxnSp>
          <p:nvCxnSpPr>
            <p:cNvPr id="10" name="Straight Connector 9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3135314" y="2802361"/>
            <a:ext cx="133724" cy="118864"/>
            <a:chOff x="4199890" y="4611579"/>
            <a:chExt cx="246888" cy="219455"/>
          </a:xfrm>
        </p:grpSpPr>
        <p:cxnSp>
          <p:nvCxnSpPr>
            <p:cNvPr id="16" name="Straight Connector 15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>
            <a:grpSpLocks noChangeAspect="1"/>
          </p:cNvGrpSpPr>
          <p:nvPr/>
        </p:nvGrpSpPr>
        <p:grpSpPr>
          <a:xfrm flipH="1" flipV="1">
            <a:off x="4981044" y="2679594"/>
            <a:ext cx="133724" cy="118864"/>
            <a:chOff x="4199890" y="4611579"/>
            <a:chExt cx="246888" cy="219455"/>
          </a:xfrm>
        </p:grpSpPr>
        <p:cxnSp>
          <p:nvCxnSpPr>
            <p:cNvPr id="46" name="Straight Connector 45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>
            <a:grpSpLocks noChangeAspect="1"/>
          </p:cNvGrpSpPr>
          <p:nvPr/>
        </p:nvGrpSpPr>
        <p:grpSpPr>
          <a:xfrm flipH="1" flipV="1">
            <a:off x="4265613" y="2679594"/>
            <a:ext cx="133724" cy="118864"/>
            <a:chOff x="4199890" y="4611579"/>
            <a:chExt cx="246888" cy="219455"/>
          </a:xfrm>
        </p:grpSpPr>
        <p:cxnSp>
          <p:nvCxnSpPr>
            <p:cNvPr id="49" name="Straight Connector 48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>
            <a:grpSpLocks noChangeAspect="1"/>
          </p:cNvGrpSpPr>
          <p:nvPr/>
        </p:nvGrpSpPr>
        <p:grpSpPr>
          <a:xfrm flipH="1" flipV="1">
            <a:off x="4498446" y="2679594"/>
            <a:ext cx="133724" cy="118864"/>
            <a:chOff x="4199890" y="4611579"/>
            <a:chExt cx="246888" cy="219455"/>
          </a:xfrm>
        </p:grpSpPr>
        <p:cxnSp>
          <p:nvCxnSpPr>
            <p:cNvPr id="52" name="Straight Connector 51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>
            <a:grpSpLocks noChangeAspect="1"/>
          </p:cNvGrpSpPr>
          <p:nvPr/>
        </p:nvGrpSpPr>
        <p:grpSpPr>
          <a:xfrm flipH="1" flipV="1">
            <a:off x="4731279" y="2679594"/>
            <a:ext cx="133724" cy="118864"/>
            <a:chOff x="4199890" y="4611579"/>
            <a:chExt cx="246888" cy="219455"/>
          </a:xfrm>
        </p:grpSpPr>
        <p:cxnSp>
          <p:nvCxnSpPr>
            <p:cNvPr id="55" name="Straight Connector 54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>
            <a:grpSpLocks noChangeAspect="1"/>
          </p:cNvGrpSpPr>
          <p:nvPr/>
        </p:nvGrpSpPr>
        <p:grpSpPr>
          <a:xfrm flipH="1" flipV="1">
            <a:off x="5099586" y="2679594"/>
            <a:ext cx="133724" cy="118864"/>
            <a:chOff x="4199890" y="4611579"/>
            <a:chExt cx="246888" cy="219455"/>
          </a:xfrm>
        </p:grpSpPr>
        <p:cxnSp>
          <p:nvCxnSpPr>
            <p:cNvPr id="58" name="Straight Connector 57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Oval 60"/>
          <p:cNvSpPr>
            <a:spLocks noChangeAspect="1"/>
          </p:cNvSpPr>
          <p:nvPr/>
        </p:nvSpPr>
        <p:spPr>
          <a:xfrm>
            <a:off x="4161706" y="2783416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>
            <a:cxnSpLocks/>
          </p:cNvCxnSpPr>
          <p:nvPr/>
        </p:nvCxnSpPr>
        <p:spPr>
          <a:xfrm>
            <a:off x="3134785" y="2545149"/>
            <a:ext cx="2100578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>
            <a:off x="3073393" y="2545150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6200000">
            <a:off x="5201710" y="2545149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4110570" y="2475299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4046466" y="2406650"/>
            <a:ext cx="302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d</a:t>
            </a:r>
          </a:p>
        </p:txBody>
      </p:sp>
      <p:cxnSp>
        <p:nvCxnSpPr>
          <p:cNvPr id="72" name="Straight Connector 71"/>
          <p:cNvCxnSpPr/>
          <p:nvPr/>
        </p:nvCxnSpPr>
        <p:spPr>
          <a:xfrm rot="5400000">
            <a:off x="2743200" y="2817281"/>
            <a:ext cx="762000" cy="1588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4868333" y="2817281"/>
            <a:ext cx="762000" cy="1588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047068" y="2806701"/>
            <a:ext cx="322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S</a:t>
            </a:r>
          </a:p>
        </p:txBody>
      </p:sp>
      <p:sp>
        <p:nvSpPr>
          <p:cNvPr id="75" name="TextBox 74"/>
          <p:cNvSpPr txBox="1"/>
          <p:nvPr/>
        </p:nvSpPr>
        <p:spPr>
          <a:xfrm rot="16200000">
            <a:off x="2413002" y="2675471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accent3">
                    <a:lumMod val="50000"/>
                  </a:schemeClr>
                </a:solidFill>
                <a:latin typeface="Times"/>
                <a:cs typeface="Times"/>
              </a:rPr>
              <a:t>grain boundary</a:t>
            </a:r>
          </a:p>
        </p:txBody>
      </p:sp>
      <p:sp>
        <p:nvSpPr>
          <p:cNvPr id="76" name="TextBox 75"/>
          <p:cNvSpPr txBox="1"/>
          <p:nvPr/>
        </p:nvSpPr>
        <p:spPr>
          <a:xfrm rot="5400000">
            <a:off x="4842936" y="2675471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accent3">
                    <a:lumMod val="50000"/>
                  </a:schemeClr>
                </a:solidFill>
                <a:latin typeface="Times"/>
                <a:cs typeface="Times"/>
              </a:rPr>
              <a:t>grain boundary</a:t>
            </a: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84AB-3F7C-214B-8147-FB4BA2270441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 rot="10800000" flipH="1">
            <a:off x="3459693" y="3178177"/>
            <a:ext cx="137160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>
            <a:grpSpLocks noChangeAspect="1"/>
          </p:cNvGrpSpPr>
          <p:nvPr/>
        </p:nvGrpSpPr>
        <p:grpSpPr>
          <a:xfrm rot="10800000">
            <a:off x="3717044" y="3087382"/>
            <a:ext cx="102863" cy="91432"/>
            <a:chOff x="4199890" y="4611579"/>
            <a:chExt cx="246888" cy="219455"/>
          </a:xfrm>
        </p:grpSpPr>
        <p:cxnSp>
          <p:nvCxnSpPr>
            <p:cNvPr id="19" name="Straight Connector 18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 rot="10800000">
            <a:off x="4479044" y="3087382"/>
            <a:ext cx="102863" cy="91432"/>
            <a:chOff x="4199890" y="4611579"/>
            <a:chExt cx="246888" cy="219455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 rot="10800000">
            <a:off x="4158369" y="3087382"/>
            <a:ext cx="102863" cy="91432"/>
            <a:chOff x="4199890" y="4611579"/>
            <a:chExt cx="246888" cy="219455"/>
          </a:xfrm>
        </p:grpSpPr>
        <p:cxnSp>
          <p:nvCxnSpPr>
            <p:cNvPr id="25" name="Straight Connector 24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 rot="10800000">
            <a:off x="4688594" y="3087382"/>
            <a:ext cx="102863" cy="91432"/>
            <a:chOff x="4199890" y="4611579"/>
            <a:chExt cx="246888" cy="219455"/>
          </a:xfrm>
        </p:grpSpPr>
        <p:cxnSp>
          <p:nvCxnSpPr>
            <p:cNvPr id="31" name="Straight Connector 30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Oval 33"/>
          <p:cNvSpPr>
            <a:spLocks noChangeAspect="1"/>
          </p:cNvSpPr>
          <p:nvPr/>
        </p:nvSpPr>
        <p:spPr>
          <a:xfrm>
            <a:off x="4849282" y="3115383"/>
            <a:ext cx="124331" cy="124331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 rot="5400000">
            <a:off x="4725458" y="3007785"/>
            <a:ext cx="812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4F6228"/>
                </a:solidFill>
                <a:latin typeface="Times"/>
                <a:cs typeface="Times"/>
              </a:rPr>
              <a:t>Obstacle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10100" y="3108325"/>
            <a:ext cx="342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x</a:t>
            </a:r>
            <a:r>
              <a:rPr lang="en-US" sz="1200" baseline="-25000">
                <a:latin typeface="Times"/>
                <a:cs typeface="Times"/>
              </a:rPr>
              <a:t>1</a:t>
            </a:r>
            <a:endParaRPr lang="en-US" sz="1200" i="1">
              <a:latin typeface="Times"/>
              <a:cs typeface="Time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97375" y="3108325"/>
            <a:ext cx="342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x</a:t>
            </a:r>
            <a:r>
              <a:rPr lang="en-US" sz="1200" baseline="-25000">
                <a:latin typeface="Times"/>
                <a:cs typeface="Times"/>
              </a:rPr>
              <a:t>2</a:t>
            </a:r>
            <a:endParaRPr lang="en-US" sz="1200" i="1">
              <a:latin typeface="Times"/>
              <a:cs typeface="Time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76700" y="3108325"/>
            <a:ext cx="342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x</a:t>
            </a:r>
            <a:r>
              <a:rPr lang="en-US" sz="1200" baseline="-25000">
                <a:latin typeface="Times"/>
                <a:cs typeface="Times"/>
              </a:rPr>
              <a:t>3</a:t>
            </a:r>
            <a:endParaRPr lang="en-US" sz="1200" i="1">
              <a:latin typeface="Times"/>
              <a:cs typeface="Time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38550" y="3108325"/>
            <a:ext cx="342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x</a:t>
            </a:r>
            <a:r>
              <a:rPr lang="en-US" sz="1200" baseline="-25000">
                <a:latin typeface="Times"/>
                <a:cs typeface="Times"/>
              </a:rPr>
              <a:t>4</a:t>
            </a:r>
            <a:endParaRPr lang="en-US" sz="1200" i="1">
              <a:latin typeface="Times"/>
              <a:cs typeface="Time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06925" y="2828925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403725" y="2828925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79875" y="2828925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641725" y="2828925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4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84AB-3F7C-214B-8147-FB4BA2270441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185" y="2146169"/>
            <a:ext cx="4114800" cy="26947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59565" y="4489450"/>
            <a:ext cx="1027936" cy="342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cxnSpLocks noChangeAspect="1"/>
          </p:cNvCxnSpPr>
          <p:nvPr/>
        </p:nvCxnSpPr>
        <p:spPr>
          <a:xfrm>
            <a:off x="2476689" y="4667307"/>
            <a:ext cx="945961" cy="158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>
            <a:glow rad="38100">
              <a:schemeClr val="bg1"/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>
            <a:off x="2427809" y="4668101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>
            <a:off x="3367609" y="4668101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781300" y="4597400"/>
            <a:ext cx="406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98750" y="4489450"/>
            <a:ext cx="558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1 μm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84AB-3F7C-214B-8147-FB4BA2270441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>
            <a:grpSpLocks noChangeAspect="1"/>
          </p:cNvGrpSpPr>
          <p:nvPr/>
        </p:nvGrpSpPr>
        <p:grpSpPr>
          <a:xfrm flipH="1" flipV="1">
            <a:off x="5407555" y="3003444"/>
            <a:ext cx="102863" cy="91432"/>
            <a:chOff x="4199890" y="4611579"/>
            <a:chExt cx="246888" cy="219455"/>
          </a:xfrm>
        </p:grpSpPr>
        <p:cxnSp>
          <p:nvCxnSpPr>
            <p:cNvPr id="61" name="Straight Connector 60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>
            <a:grpSpLocks noChangeAspect="1"/>
          </p:cNvGrpSpPr>
          <p:nvPr/>
        </p:nvGrpSpPr>
        <p:grpSpPr>
          <a:xfrm flipH="1" flipV="1">
            <a:off x="4672015" y="3003444"/>
            <a:ext cx="102863" cy="91432"/>
            <a:chOff x="4199890" y="4611579"/>
            <a:chExt cx="246888" cy="219455"/>
          </a:xfrm>
        </p:grpSpPr>
        <p:cxnSp>
          <p:nvCxnSpPr>
            <p:cNvPr id="64" name="Straight Connector 63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>
            <a:grpSpLocks noChangeAspect="1"/>
          </p:cNvGrpSpPr>
          <p:nvPr/>
        </p:nvGrpSpPr>
        <p:grpSpPr>
          <a:xfrm flipH="1" flipV="1">
            <a:off x="4968348" y="3003444"/>
            <a:ext cx="102863" cy="91432"/>
            <a:chOff x="4199890" y="4611579"/>
            <a:chExt cx="246888" cy="219455"/>
          </a:xfrm>
        </p:grpSpPr>
        <p:cxnSp>
          <p:nvCxnSpPr>
            <p:cNvPr id="67" name="Straight Connector 66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>
            <a:grpSpLocks noChangeAspect="1"/>
          </p:cNvGrpSpPr>
          <p:nvPr/>
        </p:nvGrpSpPr>
        <p:grpSpPr>
          <a:xfrm flipH="1" flipV="1">
            <a:off x="5191656" y="3003444"/>
            <a:ext cx="102863" cy="91432"/>
            <a:chOff x="4199890" y="4611579"/>
            <a:chExt cx="246888" cy="219455"/>
          </a:xfrm>
        </p:grpSpPr>
        <p:cxnSp>
          <p:nvCxnSpPr>
            <p:cNvPr id="70" name="Straight Connector 69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>
            <a:grpSpLocks noChangeAspect="1"/>
          </p:cNvGrpSpPr>
          <p:nvPr/>
        </p:nvGrpSpPr>
        <p:grpSpPr>
          <a:xfrm flipH="1" flipV="1">
            <a:off x="5503872" y="3003444"/>
            <a:ext cx="102863" cy="91432"/>
            <a:chOff x="4199890" y="4611579"/>
            <a:chExt cx="246888" cy="219455"/>
          </a:xfrm>
        </p:grpSpPr>
        <p:cxnSp>
          <p:nvCxnSpPr>
            <p:cNvPr id="73" name="Straight Connector 72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>
            <a:grpSpLocks noChangeAspect="1"/>
          </p:cNvGrpSpPr>
          <p:nvPr/>
        </p:nvGrpSpPr>
        <p:grpSpPr>
          <a:xfrm rot="10800000" flipH="1" flipV="1">
            <a:off x="4440240" y="3095519"/>
            <a:ext cx="102863" cy="91432"/>
            <a:chOff x="4199890" y="4611579"/>
            <a:chExt cx="246888" cy="219455"/>
          </a:xfrm>
        </p:grpSpPr>
        <p:cxnSp>
          <p:nvCxnSpPr>
            <p:cNvPr id="77" name="Straight Connector 76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>
            <a:grpSpLocks noChangeAspect="1"/>
          </p:cNvGrpSpPr>
          <p:nvPr/>
        </p:nvGrpSpPr>
        <p:grpSpPr>
          <a:xfrm rot="10800000" flipH="1" flipV="1">
            <a:off x="4132265" y="3095519"/>
            <a:ext cx="102863" cy="91432"/>
            <a:chOff x="4199890" y="4611579"/>
            <a:chExt cx="246888" cy="219455"/>
          </a:xfrm>
        </p:grpSpPr>
        <p:cxnSp>
          <p:nvCxnSpPr>
            <p:cNvPr id="80" name="Straight Connector 79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>
            <a:grpSpLocks noChangeAspect="1"/>
          </p:cNvGrpSpPr>
          <p:nvPr/>
        </p:nvGrpSpPr>
        <p:grpSpPr>
          <a:xfrm rot="10800000" flipH="1" flipV="1">
            <a:off x="3906840" y="3095519"/>
            <a:ext cx="102863" cy="91432"/>
            <a:chOff x="4199890" y="4611579"/>
            <a:chExt cx="246888" cy="219455"/>
          </a:xfrm>
        </p:grpSpPr>
        <p:cxnSp>
          <p:nvCxnSpPr>
            <p:cNvPr id="83" name="Straight Connector 82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>
            <a:grpSpLocks noChangeAspect="1"/>
          </p:cNvGrpSpPr>
          <p:nvPr/>
        </p:nvGrpSpPr>
        <p:grpSpPr>
          <a:xfrm rot="10800000" flipH="1" flipV="1">
            <a:off x="3678240" y="3095519"/>
            <a:ext cx="102863" cy="91432"/>
            <a:chOff x="4199890" y="4611579"/>
            <a:chExt cx="246888" cy="219455"/>
          </a:xfrm>
        </p:grpSpPr>
        <p:cxnSp>
          <p:nvCxnSpPr>
            <p:cNvPr id="86" name="Straight Connector 85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>
            <a:grpSpLocks noChangeAspect="1"/>
          </p:cNvGrpSpPr>
          <p:nvPr/>
        </p:nvGrpSpPr>
        <p:grpSpPr>
          <a:xfrm rot="10800000" flipH="1" flipV="1">
            <a:off x="3589340" y="3095519"/>
            <a:ext cx="102863" cy="91432"/>
            <a:chOff x="4199890" y="4611579"/>
            <a:chExt cx="246888" cy="219455"/>
          </a:xfrm>
        </p:grpSpPr>
        <p:cxnSp>
          <p:nvCxnSpPr>
            <p:cNvPr id="89" name="Straight Connector 88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/>
          <p:cNvCxnSpPr/>
          <p:nvPr/>
        </p:nvCxnSpPr>
        <p:spPr>
          <a:xfrm rot="16200000">
            <a:off x="5424170" y="3174151"/>
            <a:ext cx="365760" cy="0"/>
          </a:xfrm>
          <a:prstGeom prst="line">
            <a:avLst/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6200000">
            <a:off x="3404870" y="3174151"/>
            <a:ext cx="365760" cy="0"/>
          </a:xfrm>
          <a:prstGeom prst="line">
            <a:avLst/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cxnSpLocks noChangeAspect="1"/>
          </p:cNvCxnSpPr>
          <p:nvPr/>
        </p:nvCxnSpPr>
        <p:spPr>
          <a:xfrm>
            <a:off x="4488616" y="2919731"/>
            <a:ext cx="242360" cy="1588"/>
          </a:xfrm>
          <a:prstGeom prst="straightConnector1">
            <a:avLst/>
          </a:prstGeom>
          <a:ln w="28575" cap="flat" cmpd="sng" algn="ctr">
            <a:solidFill>
              <a:srgbClr val="632523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cxnSpLocks noChangeAspect="1"/>
          </p:cNvCxnSpPr>
          <p:nvPr/>
        </p:nvCxnSpPr>
        <p:spPr>
          <a:xfrm rot="10800000">
            <a:off x="4488616" y="3270042"/>
            <a:ext cx="242360" cy="1588"/>
          </a:xfrm>
          <a:prstGeom prst="straightConnector1">
            <a:avLst/>
          </a:prstGeom>
          <a:ln w="28575" cap="flat" cmpd="sng" algn="ctr">
            <a:solidFill>
              <a:srgbClr val="632523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cxnSpLocks noChangeAspect="1"/>
          </p:cNvCxnSpPr>
          <p:nvPr/>
        </p:nvCxnSpPr>
        <p:spPr>
          <a:xfrm flipV="1">
            <a:off x="3523827" y="3548913"/>
            <a:ext cx="2385907" cy="1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16200000">
            <a:off x="3540125" y="3548914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16200000">
            <a:off x="5563658" y="3548914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3314706" y="3534834"/>
            <a:ext cx="475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−</a:t>
            </a:r>
            <a:r>
              <a:rPr lang="en-US" sz="1400" i="1">
                <a:latin typeface="Times"/>
                <a:cs typeface="Times"/>
              </a:rPr>
              <a:t>l</a:t>
            </a:r>
            <a:r>
              <a:rPr lang="en-US" sz="1400">
                <a:latin typeface="Times"/>
                <a:cs typeface="Times"/>
              </a:rPr>
              <a:t>/2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431364" y="3534834"/>
            <a:ext cx="384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l</a:t>
            </a:r>
            <a:r>
              <a:rPr lang="en-US" sz="1400">
                <a:latin typeface="Times"/>
                <a:cs typeface="Times"/>
              </a:rPr>
              <a:t>/2</a:t>
            </a:r>
          </a:p>
        </p:txBody>
      </p:sp>
      <p:cxnSp>
        <p:nvCxnSpPr>
          <p:cNvPr id="107" name="Straight Connector 106"/>
          <p:cNvCxnSpPr/>
          <p:nvPr/>
        </p:nvCxnSpPr>
        <p:spPr>
          <a:xfrm rot="16200000">
            <a:off x="4561113" y="3548913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4461934" y="3534834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O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803900" y="3454402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466167" y="2633130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σ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466167" y="3204635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σ</a:t>
            </a: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84AB-3F7C-214B-8147-FB4BA2270441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Straight Arrow Connector 82"/>
          <p:cNvCxnSpPr>
            <a:cxnSpLocks noChangeAspect="1"/>
          </p:cNvCxnSpPr>
          <p:nvPr/>
        </p:nvCxnSpPr>
        <p:spPr>
          <a:xfrm>
            <a:off x="4572001" y="5182979"/>
            <a:ext cx="641349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4800600" y="5105400"/>
            <a:ext cx="133350" cy="1460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16200000">
            <a:off x="4513792" y="3493883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513792" y="3498117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 noChangeAspect="1"/>
          </p:cNvCxnSpPr>
          <p:nvPr/>
        </p:nvCxnSpPr>
        <p:spPr>
          <a:xfrm rot="5400000" flipH="1" flipV="1">
            <a:off x="3317083" y="3378201"/>
            <a:ext cx="2489199" cy="1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 noChangeAspect="1"/>
          </p:cNvCxnSpPr>
          <p:nvPr/>
        </p:nvCxnSpPr>
        <p:spPr>
          <a:xfrm>
            <a:off x="3523554" y="3499439"/>
            <a:ext cx="2339613" cy="158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Freeform 66"/>
          <p:cNvSpPr/>
          <p:nvPr/>
        </p:nvSpPr>
        <p:spPr>
          <a:xfrm>
            <a:off x="4555067" y="2345267"/>
            <a:ext cx="893233" cy="1156405"/>
          </a:xfrm>
          <a:custGeom>
            <a:avLst/>
            <a:gdLst>
              <a:gd name="connsiteX0" fmla="*/ 893233 w 893233"/>
              <a:gd name="connsiteY0" fmla="*/ 0 h 1156405"/>
              <a:gd name="connsiteX1" fmla="*/ 884767 w 893233"/>
              <a:gd name="connsiteY1" fmla="*/ 182033 h 1156405"/>
              <a:gd name="connsiteX2" fmla="*/ 846667 w 893233"/>
              <a:gd name="connsiteY2" fmla="*/ 368300 h 1156405"/>
              <a:gd name="connsiteX3" fmla="*/ 774700 w 893233"/>
              <a:gd name="connsiteY3" fmla="*/ 541866 h 1156405"/>
              <a:gd name="connsiteX4" fmla="*/ 694267 w 893233"/>
              <a:gd name="connsiteY4" fmla="*/ 677333 h 1156405"/>
              <a:gd name="connsiteX5" fmla="*/ 596900 w 893233"/>
              <a:gd name="connsiteY5" fmla="*/ 795866 h 1156405"/>
              <a:gd name="connsiteX6" fmla="*/ 482600 w 893233"/>
              <a:gd name="connsiteY6" fmla="*/ 901700 h 1156405"/>
              <a:gd name="connsiteX7" fmla="*/ 317500 w 893233"/>
              <a:gd name="connsiteY7" fmla="*/ 1020233 h 1156405"/>
              <a:gd name="connsiteX8" fmla="*/ 88900 w 893233"/>
              <a:gd name="connsiteY8" fmla="*/ 1134533 h 1156405"/>
              <a:gd name="connsiteX9" fmla="*/ 0 w 893233"/>
              <a:gd name="connsiteY9" fmla="*/ 1151466 h 115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3233" h="1156405">
                <a:moveTo>
                  <a:pt x="893233" y="0"/>
                </a:moveTo>
                <a:cubicBezTo>
                  <a:pt x="892880" y="60325"/>
                  <a:pt x="892528" y="120650"/>
                  <a:pt x="884767" y="182033"/>
                </a:cubicBezTo>
                <a:cubicBezTo>
                  <a:pt x="877006" y="243416"/>
                  <a:pt x="865011" y="308328"/>
                  <a:pt x="846667" y="368300"/>
                </a:cubicBezTo>
                <a:cubicBezTo>
                  <a:pt x="828323" y="428272"/>
                  <a:pt x="800100" y="490361"/>
                  <a:pt x="774700" y="541866"/>
                </a:cubicBezTo>
                <a:cubicBezTo>
                  <a:pt x="749300" y="593372"/>
                  <a:pt x="723900" y="635000"/>
                  <a:pt x="694267" y="677333"/>
                </a:cubicBezTo>
                <a:cubicBezTo>
                  <a:pt x="664634" y="719666"/>
                  <a:pt x="632178" y="758472"/>
                  <a:pt x="596900" y="795866"/>
                </a:cubicBezTo>
                <a:cubicBezTo>
                  <a:pt x="561622" y="833260"/>
                  <a:pt x="529167" y="864306"/>
                  <a:pt x="482600" y="901700"/>
                </a:cubicBezTo>
                <a:cubicBezTo>
                  <a:pt x="436033" y="939095"/>
                  <a:pt x="383117" y="981428"/>
                  <a:pt x="317500" y="1020233"/>
                </a:cubicBezTo>
                <a:cubicBezTo>
                  <a:pt x="251883" y="1059039"/>
                  <a:pt x="141817" y="1112661"/>
                  <a:pt x="88900" y="1134533"/>
                </a:cubicBezTo>
                <a:cubicBezTo>
                  <a:pt x="35983" y="1156405"/>
                  <a:pt x="0" y="1151466"/>
                  <a:pt x="0" y="1151466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 rot="10800000">
            <a:off x="3678766" y="3500968"/>
            <a:ext cx="893233" cy="1156405"/>
          </a:xfrm>
          <a:custGeom>
            <a:avLst/>
            <a:gdLst>
              <a:gd name="connsiteX0" fmla="*/ 893233 w 893233"/>
              <a:gd name="connsiteY0" fmla="*/ 0 h 1156405"/>
              <a:gd name="connsiteX1" fmla="*/ 884767 w 893233"/>
              <a:gd name="connsiteY1" fmla="*/ 182033 h 1156405"/>
              <a:gd name="connsiteX2" fmla="*/ 846667 w 893233"/>
              <a:gd name="connsiteY2" fmla="*/ 368300 h 1156405"/>
              <a:gd name="connsiteX3" fmla="*/ 774700 w 893233"/>
              <a:gd name="connsiteY3" fmla="*/ 541866 h 1156405"/>
              <a:gd name="connsiteX4" fmla="*/ 694267 w 893233"/>
              <a:gd name="connsiteY4" fmla="*/ 677333 h 1156405"/>
              <a:gd name="connsiteX5" fmla="*/ 596900 w 893233"/>
              <a:gd name="connsiteY5" fmla="*/ 795866 h 1156405"/>
              <a:gd name="connsiteX6" fmla="*/ 482600 w 893233"/>
              <a:gd name="connsiteY6" fmla="*/ 901700 h 1156405"/>
              <a:gd name="connsiteX7" fmla="*/ 317500 w 893233"/>
              <a:gd name="connsiteY7" fmla="*/ 1020233 h 1156405"/>
              <a:gd name="connsiteX8" fmla="*/ 88900 w 893233"/>
              <a:gd name="connsiteY8" fmla="*/ 1134533 h 1156405"/>
              <a:gd name="connsiteX9" fmla="*/ 0 w 893233"/>
              <a:gd name="connsiteY9" fmla="*/ 1151466 h 115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3233" h="1156405">
                <a:moveTo>
                  <a:pt x="893233" y="0"/>
                </a:moveTo>
                <a:cubicBezTo>
                  <a:pt x="892880" y="60325"/>
                  <a:pt x="892528" y="120650"/>
                  <a:pt x="884767" y="182033"/>
                </a:cubicBezTo>
                <a:cubicBezTo>
                  <a:pt x="877006" y="243416"/>
                  <a:pt x="865011" y="308328"/>
                  <a:pt x="846667" y="368300"/>
                </a:cubicBezTo>
                <a:cubicBezTo>
                  <a:pt x="828323" y="428272"/>
                  <a:pt x="800100" y="490361"/>
                  <a:pt x="774700" y="541866"/>
                </a:cubicBezTo>
                <a:cubicBezTo>
                  <a:pt x="749300" y="593372"/>
                  <a:pt x="723900" y="635000"/>
                  <a:pt x="694267" y="677333"/>
                </a:cubicBezTo>
                <a:cubicBezTo>
                  <a:pt x="664634" y="719666"/>
                  <a:pt x="632178" y="758472"/>
                  <a:pt x="596900" y="795866"/>
                </a:cubicBezTo>
                <a:cubicBezTo>
                  <a:pt x="561622" y="833260"/>
                  <a:pt x="529167" y="864306"/>
                  <a:pt x="482600" y="901700"/>
                </a:cubicBezTo>
                <a:cubicBezTo>
                  <a:pt x="436033" y="939095"/>
                  <a:pt x="383117" y="981428"/>
                  <a:pt x="317500" y="1020233"/>
                </a:cubicBezTo>
                <a:cubicBezTo>
                  <a:pt x="251883" y="1059039"/>
                  <a:pt x="141817" y="1112661"/>
                  <a:pt x="88900" y="1134533"/>
                </a:cubicBezTo>
                <a:cubicBezTo>
                  <a:pt x="35983" y="1156405"/>
                  <a:pt x="0" y="1151466"/>
                  <a:pt x="0" y="1151466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rot="16200000">
            <a:off x="5470526" y="3500234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>
            <a:off x="4992159" y="3500234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>
            <a:off x="4035425" y="3500234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3557058" y="3500234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4513792" y="3023277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4513792" y="2542087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3630440" y="4486605"/>
            <a:ext cx="100075" cy="100075"/>
            <a:chOff x="3285424" y="2959428"/>
            <a:chExt cx="100075" cy="100075"/>
          </a:xfrm>
        </p:grpSpPr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3285424" y="2959428"/>
              <a:ext cx="100075" cy="10007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31"/>
            <p:cNvGrpSpPr/>
            <p:nvPr/>
          </p:nvGrpSpPr>
          <p:grpSpPr>
            <a:xfrm>
              <a:off x="3308492" y="2982814"/>
              <a:ext cx="53938" cy="53302"/>
              <a:chOff x="3434934" y="3028080"/>
              <a:chExt cx="53938" cy="53302"/>
            </a:xfrm>
          </p:grpSpPr>
          <p:cxnSp>
            <p:nvCxnSpPr>
              <p:cNvPr id="19" name="Straight Connector 18"/>
              <p:cNvCxnSpPr>
                <a:cxnSpLocks noChangeAspect="1"/>
              </p:cNvCxnSpPr>
              <p:nvPr/>
            </p:nvCxnSpPr>
            <p:spPr>
              <a:xfrm rot="10800000" flipH="1" flipV="1">
                <a:off x="3434934" y="3028080"/>
                <a:ext cx="53938" cy="53302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cxnSpLocks noChangeAspect="1"/>
              </p:cNvCxnSpPr>
              <p:nvPr/>
            </p:nvCxnSpPr>
            <p:spPr>
              <a:xfrm rot="10800000" flipH="1">
                <a:off x="3434934" y="3028080"/>
                <a:ext cx="53938" cy="53302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20"/>
          <p:cNvGrpSpPr/>
          <p:nvPr/>
        </p:nvGrpSpPr>
        <p:grpSpPr>
          <a:xfrm>
            <a:off x="3733099" y="4108780"/>
            <a:ext cx="100075" cy="100075"/>
            <a:chOff x="3285424" y="2959428"/>
            <a:chExt cx="100075" cy="100075"/>
          </a:xfrm>
        </p:grpSpPr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3285424" y="2959428"/>
              <a:ext cx="100075" cy="10007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35"/>
            <p:cNvGrpSpPr/>
            <p:nvPr/>
          </p:nvGrpSpPr>
          <p:grpSpPr>
            <a:xfrm>
              <a:off x="3308492" y="2982814"/>
              <a:ext cx="53938" cy="53302"/>
              <a:chOff x="3434934" y="3028080"/>
              <a:chExt cx="53938" cy="53302"/>
            </a:xfrm>
          </p:grpSpPr>
          <p:cxnSp>
            <p:nvCxnSpPr>
              <p:cNvPr id="24" name="Straight Connector 23"/>
              <p:cNvCxnSpPr>
                <a:cxnSpLocks noChangeAspect="1"/>
              </p:cNvCxnSpPr>
              <p:nvPr/>
            </p:nvCxnSpPr>
            <p:spPr>
              <a:xfrm rot="10800000" flipH="1" flipV="1">
                <a:off x="3434934" y="3028080"/>
                <a:ext cx="53938" cy="53302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cxnSpLocks noChangeAspect="1"/>
              </p:cNvCxnSpPr>
              <p:nvPr/>
            </p:nvCxnSpPr>
            <p:spPr>
              <a:xfrm rot="10800000" flipH="1">
                <a:off x="3434934" y="3028080"/>
                <a:ext cx="53938" cy="53302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/>
          <p:cNvGrpSpPr/>
          <p:nvPr/>
        </p:nvGrpSpPr>
        <p:grpSpPr>
          <a:xfrm>
            <a:off x="4030491" y="3726723"/>
            <a:ext cx="100075" cy="100075"/>
            <a:chOff x="3285424" y="2959428"/>
            <a:chExt cx="100075" cy="100075"/>
          </a:xfrm>
        </p:grpSpPr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3285424" y="2959428"/>
              <a:ext cx="100075" cy="10007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40"/>
            <p:cNvGrpSpPr/>
            <p:nvPr/>
          </p:nvGrpSpPr>
          <p:grpSpPr>
            <a:xfrm>
              <a:off x="3308492" y="2982814"/>
              <a:ext cx="53938" cy="53302"/>
              <a:chOff x="3434934" y="3028080"/>
              <a:chExt cx="53938" cy="53302"/>
            </a:xfrm>
          </p:grpSpPr>
          <p:cxnSp>
            <p:nvCxnSpPr>
              <p:cNvPr id="29" name="Straight Connector 28"/>
              <p:cNvCxnSpPr>
                <a:cxnSpLocks noChangeAspect="1"/>
              </p:cNvCxnSpPr>
              <p:nvPr/>
            </p:nvCxnSpPr>
            <p:spPr>
              <a:xfrm rot="10800000" flipH="1" flipV="1">
                <a:off x="3434934" y="3028080"/>
                <a:ext cx="53938" cy="53302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cxnSpLocks noChangeAspect="1"/>
              </p:cNvCxnSpPr>
              <p:nvPr/>
            </p:nvCxnSpPr>
            <p:spPr>
              <a:xfrm rot="10800000" flipH="1">
                <a:off x="3434934" y="3028080"/>
                <a:ext cx="53938" cy="53302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 30"/>
          <p:cNvGrpSpPr/>
          <p:nvPr/>
        </p:nvGrpSpPr>
        <p:grpSpPr>
          <a:xfrm>
            <a:off x="4993574" y="3196497"/>
            <a:ext cx="100075" cy="100075"/>
            <a:chOff x="3285424" y="2959428"/>
            <a:chExt cx="100075" cy="100075"/>
          </a:xfrm>
        </p:grpSpPr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3285424" y="2959428"/>
              <a:ext cx="100075" cy="10007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45"/>
            <p:cNvGrpSpPr/>
            <p:nvPr/>
          </p:nvGrpSpPr>
          <p:grpSpPr>
            <a:xfrm>
              <a:off x="3308492" y="2982814"/>
              <a:ext cx="53938" cy="53302"/>
              <a:chOff x="3434934" y="3028080"/>
              <a:chExt cx="53938" cy="53302"/>
            </a:xfrm>
          </p:grpSpPr>
          <p:cxnSp>
            <p:nvCxnSpPr>
              <p:cNvPr id="34" name="Straight Connector 33"/>
              <p:cNvCxnSpPr>
                <a:cxnSpLocks noChangeAspect="1"/>
              </p:cNvCxnSpPr>
              <p:nvPr/>
            </p:nvCxnSpPr>
            <p:spPr>
              <a:xfrm rot="10800000" flipH="1" flipV="1">
                <a:off x="3434934" y="3028080"/>
                <a:ext cx="53938" cy="53302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cxnSpLocks noChangeAspect="1"/>
              </p:cNvCxnSpPr>
              <p:nvPr/>
            </p:nvCxnSpPr>
            <p:spPr>
              <a:xfrm rot="10800000" flipH="1">
                <a:off x="3434934" y="3028080"/>
                <a:ext cx="53938" cy="53302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/>
          <p:cNvGrpSpPr/>
          <p:nvPr/>
        </p:nvGrpSpPr>
        <p:grpSpPr>
          <a:xfrm>
            <a:off x="5292024" y="2813380"/>
            <a:ext cx="100075" cy="100075"/>
            <a:chOff x="3285424" y="2959428"/>
            <a:chExt cx="100075" cy="100075"/>
          </a:xfrm>
        </p:grpSpPr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3285424" y="2959428"/>
              <a:ext cx="100075" cy="10007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50"/>
            <p:cNvGrpSpPr/>
            <p:nvPr/>
          </p:nvGrpSpPr>
          <p:grpSpPr>
            <a:xfrm>
              <a:off x="3308492" y="2982814"/>
              <a:ext cx="53938" cy="53302"/>
              <a:chOff x="3434934" y="3028080"/>
              <a:chExt cx="53938" cy="53302"/>
            </a:xfrm>
          </p:grpSpPr>
          <p:cxnSp>
            <p:nvCxnSpPr>
              <p:cNvPr id="39" name="Straight Connector 38"/>
              <p:cNvCxnSpPr>
                <a:cxnSpLocks noChangeAspect="1"/>
              </p:cNvCxnSpPr>
              <p:nvPr/>
            </p:nvCxnSpPr>
            <p:spPr>
              <a:xfrm rot="10800000" flipH="1" flipV="1">
                <a:off x="3434934" y="3028080"/>
                <a:ext cx="53938" cy="53302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cxnSpLocks noChangeAspect="1"/>
              </p:cNvCxnSpPr>
              <p:nvPr/>
            </p:nvCxnSpPr>
            <p:spPr>
              <a:xfrm rot="10800000" flipH="1">
                <a:off x="3434934" y="3028080"/>
                <a:ext cx="53938" cy="53302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40"/>
          <p:cNvGrpSpPr/>
          <p:nvPr/>
        </p:nvGrpSpPr>
        <p:grpSpPr>
          <a:xfrm>
            <a:off x="5395741" y="2421797"/>
            <a:ext cx="100075" cy="100075"/>
            <a:chOff x="3285424" y="2959428"/>
            <a:chExt cx="100075" cy="100075"/>
          </a:xfrm>
        </p:grpSpPr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3285424" y="2959428"/>
              <a:ext cx="100075" cy="10007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55"/>
            <p:cNvGrpSpPr/>
            <p:nvPr/>
          </p:nvGrpSpPr>
          <p:grpSpPr>
            <a:xfrm>
              <a:off x="3308492" y="2982814"/>
              <a:ext cx="53938" cy="53302"/>
              <a:chOff x="3434934" y="3028080"/>
              <a:chExt cx="53938" cy="53302"/>
            </a:xfrm>
          </p:grpSpPr>
          <p:cxnSp>
            <p:nvCxnSpPr>
              <p:cNvPr id="44" name="Straight Connector 43"/>
              <p:cNvCxnSpPr>
                <a:cxnSpLocks noChangeAspect="1"/>
              </p:cNvCxnSpPr>
              <p:nvPr/>
            </p:nvCxnSpPr>
            <p:spPr>
              <a:xfrm rot="10800000" flipH="1" flipV="1">
                <a:off x="3434934" y="3028080"/>
                <a:ext cx="53938" cy="53302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cxnSpLocks noChangeAspect="1"/>
              </p:cNvCxnSpPr>
              <p:nvPr/>
            </p:nvCxnSpPr>
            <p:spPr>
              <a:xfrm rot="10800000" flipH="1">
                <a:off x="3434934" y="3028080"/>
                <a:ext cx="53938" cy="53302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4643967" y="1989669"/>
          <a:ext cx="635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Equation" r:id="rId4" imgW="635000" imgH="444500" progId="Equation.3">
                  <p:embed/>
                </p:oleObj>
              </mc:Choice>
              <mc:Fallback>
                <p:oleObj name="Equation" r:id="rId4" imgW="6350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967" y="1989669"/>
                        <a:ext cx="6350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5883275" y="3288244"/>
          <a:ext cx="228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Equation" r:id="rId6" imgW="228600" imgH="419100" progId="Equation.3">
                  <p:embed/>
                </p:oleObj>
              </mc:Choice>
              <mc:Fallback>
                <p:oleObj name="Equation" r:id="rId6" imgW="228600" imgH="419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275" y="3288244"/>
                        <a:ext cx="2286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3397250" y="3472394"/>
            <a:ext cx="34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−1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813175" y="3472394"/>
            <a:ext cx="46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−0.5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525437" y="347239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857750" y="347239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0.5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400675" y="347239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295775" y="286596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295775" y="238336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2</a:t>
            </a:r>
          </a:p>
        </p:txBody>
      </p:sp>
      <p:cxnSp>
        <p:nvCxnSpPr>
          <p:cNvPr id="63" name="Straight Connector 62"/>
          <p:cNvCxnSpPr/>
          <p:nvPr/>
        </p:nvCxnSpPr>
        <p:spPr>
          <a:xfrm rot="10800000">
            <a:off x="4513791" y="4462610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>
            <a:off x="4513791" y="3981420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208987" y="4305302"/>
            <a:ext cx="34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−2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208987" y="3822702"/>
            <a:ext cx="34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−1</a:t>
            </a:r>
          </a:p>
        </p:txBody>
      </p:sp>
      <p:cxnSp>
        <p:nvCxnSpPr>
          <p:cNvPr id="60" name="Straight Connector 59"/>
          <p:cNvCxnSpPr>
            <a:cxnSpLocks/>
          </p:cNvCxnSpPr>
          <p:nvPr/>
        </p:nvCxnSpPr>
        <p:spPr>
          <a:xfrm rot="5400000" flipH="1" flipV="1">
            <a:off x="4440489" y="5079595"/>
            <a:ext cx="274320" cy="1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086100" y="3327388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086100" y="4885255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3565883" y="5065785"/>
            <a:ext cx="465985" cy="156854"/>
            <a:chOff x="3523553" y="5268985"/>
            <a:chExt cx="465985" cy="156854"/>
          </a:xfrm>
        </p:grpSpPr>
        <p:cxnSp>
          <p:nvCxnSpPr>
            <p:cNvPr id="61" name="Straight Connector 60"/>
            <p:cNvCxnSpPr>
              <a:cxnSpLocks/>
            </p:cNvCxnSpPr>
            <p:nvPr/>
          </p:nvCxnSpPr>
          <p:spPr>
            <a:xfrm>
              <a:off x="3523553" y="5268985"/>
              <a:ext cx="457200" cy="0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/>
            <p:cNvGrpSpPr>
              <a:grpSpLocks noChangeAspect="1"/>
            </p:cNvGrpSpPr>
            <p:nvPr/>
          </p:nvGrpSpPr>
          <p:grpSpPr>
            <a:xfrm>
              <a:off x="3814658" y="5270391"/>
              <a:ext cx="174880" cy="155448"/>
              <a:chOff x="4199890" y="4611579"/>
              <a:chExt cx="246888" cy="219455"/>
            </a:xfrm>
          </p:grpSpPr>
          <p:cxnSp>
            <p:nvCxnSpPr>
              <p:cNvPr id="71" name="Straight Connector 70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77"/>
          <p:cNvGrpSpPr/>
          <p:nvPr/>
        </p:nvGrpSpPr>
        <p:grpSpPr>
          <a:xfrm>
            <a:off x="5118519" y="4910556"/>
            <a:ext cx="470897" cy="155448"/>
            <a:chOff x="5076189" y="5088358"/>
            <a:chExt cx="470897" cy="155448"/>
          </a:xfrm>
        </p:grpSpPr>
        <p:grpSp>
          <p:nvGrpSpPr>
            <p:cNvPr id="73" name="Group 72"/>
            <p:cNvGrpSpPr>
              <a:grpSpLocks noChangeAspect="1"/>
            </p:cNvGrpSpPr>
            <p:nvPr/>
          </p:nvGrpSpPr>
          <p:grpSpPr>
            <a:xfrm rot="10800000">
              <a:off x="5076189" y="5088358"/>
              <a:ext cx="174880" cy="155448"/>
              <a:chOff x="4199890" y="4611579"/>
              <a:chExt cx="246888" cy="219455"/>
            </a:xfrm>
          </p:grpSpPr>
          <p:cxnSp>
            <p:nvCxnSpPr>
              <p:cNvPr id="74" name="Straight Connector 73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Straight Connector 75"/>
            <p:cNvCxnSpPr>
              <a:cxnSpLocks/>
            </p:cNvCxnSpPr>
            <p:nvPr/>
          </p:nvCxnSpPr>
          <p:spPr>
            <a:xfrm>
              <a:off x="5089886" y="5243585"/>
              <a:ext cx="457200" cy="0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/>
          <p:cNvCxnSpPr/>
          <p:nvPr/>
        </p:nvCxnSpPr>
        <p:spPr>
          <a:xfrm>
            <a:off x="4025899" y="5067301"/>
            <a:ext cx="1093047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029200" y="4660900"/>
            <a:ext cx="10904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db</a:t>
            </a:r>
            <a:r>
              <a:rPr lang="en-US" sz="1200">
                <a:latin typeface="Times"/>
                <a:cs typeface="Times"/>
              </a:rPr>
              <a:t> = </a:t>
            </a:r>
            <a:r>
              <a:rPr lang="en-US" sz="1200" i="1">
                <a:latin typeface="Times"/>
                <a:cs typeface="Times"/>
              </a:rPr>
              <a:t>b</a:t>
            </a:r>
            <a:r>
              <a:rPr lang="en-US" sz="1200">
                <a:latin typeface="Times"/>
                <a:cs typeface="Times"/>
              </a:rPr>
              <a:t> </a:t>
            </a:r>
            <a:r>
              <a:rPr lang="en-US" sz="1200" i="1">
                <a:latin typeface="Times"/>
                <a:cs typeface="Times"/>
              </a:rPr>
              <a:t>n</a:t>
            </a:r>
            <a:r>
              <a:rPr lang="en-US" sz="1200">
                <a:latin typeface="Times"/>
                <a:cs typeface="Times"/>
              </a:rPr>
              <a:t>(</a:t>
            </a:r>
            <a:r>
              <a:rPr lang="en-US" sz="1200" i="1">
                <a:latin typeface="Times"/>
                <a:cs typeface="Times"/>
              </a:rPr>
              <a:t>x</a:t>
            </a:r>
            <a:r>
              <a:rPr lang="en-US" sz="1200">
                <a:latin typeface="Times"/>
                <a:cs typeface="Times"/>
              </a:rPr>
              <a:t>) </a:t>
            </a:r>
            <a:r>
              <a:rPr lang="en-US" sz="1200" i="1">
                <a:latin typeface="Times"/>
                <a:cs typeface="Times"/>
              </a:rPr>
              <a:t>dx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750257" y="5022850"/>
            <a:ext cx="294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x</a:t>
            </a: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84AB-3F7C-214B-8147-FB4BA2270441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 rot="10800000">
            <a:off x="3303236" y="2973727"/>
            <a:ext cx="102863" cy="91432"/>
            <a:chOff x="4199890" y="4611579"/>
            <a:chExt cx="246888" cy="219455"/>
          </a:xfrm>
        </p:grpSpPr>
        <p:cxnSp>
          <p:nvCxnSpPr>
            <p:cNvPr id="4" name="Straight Connector 3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>
            <a:grpSpLocks noChangeAspect="1"/>
          </p:cNvGrpSpPr>
          <p:nvPr/>
        </p:nvGrpSpPr>
        <p:grpSpPr>
          <a:xfrm rot="10800000">
            <a:off x="3550886" y="2973727"/>
            <a:ext cx="102863" cy="91432"/>
            <a:chOff x="4199890" y="4611579"/>
            <a:chExt cx="246888" cy="219455"/>
          </a:xfrm>
        </p:grpSpPr>
        <p:cxnSp>
          <p:nvCxnSpPr>
            <p:cNvPr id="7" name="Straight Connector 6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 rot="10800000">
            <a:off x="3731861" y="2973727"/>
            <a:ext cx="102863" cy="91432"/>
            <a:chOff x="4199890" y="4611579"/>
            <a:chExt cx="246888" cy="219455"/>
          </a:xfrm>
        </p:grpSpPr>
        <p:cxnSp>
          <p:nvCxnSpPr>
            <p:cNvPr id="10" name="Straight Connector 9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 rot="10800000">
            <a:off x="3941411" y="2973727"/>
            <a:ext cx="102863" cy="91432"/>
            <a:chOff x="4199890" y="4611579"/>
            <a:chExt cx="246888" cy="219455"/>
          </a:xfrm>
        </p:grpSpPr>
        <p:cxnSp>
          <p:nvCxnSpPr>
            <p:cNvPr id="13" name="Straight Connector 12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 rot="10800000">
            <a:off x="3414361" y="2973727"/>
            <a:ext cx="102863" cy="91432"/>
            <a:chOff x="4199890" y="4611579"/>
            <a:chExt cx="246888" cy="219455"/>
          </a:xfrm>
        </p:grpSpPr>
        <p:cxnSp>
          <p:nvCxnSpPr>
            <p:cNvPr id="19" name="Straight Connector 18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 rot="10800000">
            <a:off x="5087586" y="2973727"/>
            <a:ext cx="102863" cy="91432"/>
            <a:chOff x="4199890" y="4611579"/>
            <a:chExt cx="246888" cy="219455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 rot="10800000">
            <a:off x="4839936" y="2973727"/>
            <a:ext cx="102863" cy="91432"/>
            <a:chOff x="4199890" y="4611579"/>
            <a:chExt cx="246888" cy="219455"/>
          </a:xfrm>
        </p:grpSpPr>
        <p:cxnSp>
          <p:nvCxnSpPr>
            <p:cNvPr id="25" name="Straight Connector 24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 rot="10800000">
            <a:off x="4678011" y="2973727"/>
            <a:ext cx="102863" cy="91432"/>
            <a:chOff x="4199890" y="4611579"/>
            <a:chExt cx="246888" cy="219455"/>
          </a:xfrm>
        </p:grpSpPr>
        <p:cxnSp>
          <p:nvCxnSpPr>
            <p:cNvPr id="28" name="Straight Connector 27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 rot="10800000">
            <a:off x="4455761" y="2973727"/>
            <a:ext cx="102863" cy="91432"/>
            <a:chOff x="4199890" y="4611579"/>
            <a:chExt cx="246888" cy="219455"/>
          </a:xfrm>
        </p:grpSpPr>
        <p:cxnSp>
          <p:nvCxnSpPr>
            <p:cNvPr id="31" name="Straight Connector 30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 rot="10800000">
            <a:off x="4976461" y="2973727"/>
            <a:ext cx="102863" cy="91432"/>
            <a:chOff x="4199890" y="4611579"/>
            <a:chExt cx="246888" cy="219455"/>
          </a:xfrm>
        </p:grpSpPr>
        <p:cxnSp>
          <p:nvCxnSpPr>
            <p:cNvPr id="34" name="Straight Connector 33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28575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28575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Oval 35"/>
          <p:cNvSpPr>
            <a:spLocks noChangeAspect="1"/>
          </p:cNvSpPr>
          <p:nvPr/>
        </p:nvSpPr>
        <p:spPr>
          <a:xfrm>
            <a:off x="3213099" y="2987674"/>
            <a:ext cx="96900" cy="9690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5181599" y="2987674"/>
            <a:ext cx="96900" cy="9690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cxnSpLocks noChangeAspect="1"/>
          </p:cNvCxnSpPr>
          <p:nvPr/>
        </p:nvCxnSpPr>
        <p:spPr>
          <a:xfrm>
            <a:off x="3263901" y="3242471"/>
            <a:ext cx="1968499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>
            <a:off x="3221559" y="3243266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>
            <a:off x="5184776" y="3243266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141261" y="3163890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108907" y="3086100"/>
            <a:ext cx="268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l</a:t>
            </a:r>
          </a:p>
        </p:txBody>
      </p:sp>
      <p:sp>
        <p:nvSpPr>
          <p:cNvPr id="45" name="TextBox 44"/>
          <p:cNvSpPr txBox="1"/>
          <p:nvPr/>
        </p:nvSpPr>
        <p:spPr>
          <a:xfrm rot="5400000">
            <a:off x="5000625" y="2873375"/>
            <a:ext cx="812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4F6228"/>
                </a:solidFill>
                <a:latin typeface="Times"/>
                <a:cs typeface="Times"/>
              </a:rPr>
              <a:t>Obstacle</a:t>
            </a:r>
          </a:p>
        </p:txBody>
      </p:sp>
      <p:sp>
        <p:nvSpPr>
          <p:cNvPr id="46" name="TextBox 45"/>
          <p:cNvSpPr txBox="1"/>
          <p:nvPr/>
        </p:nvSpPr>
        <p:spPr>
          <a:xfrm rot="16200000">
            <a:off x="2686051" y="2873375"/>
            <a:ext cx="812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4F6228"/>
                </a:solidFill>
                <a:latin typeface="Times"/>
                <a:cs typeface="Times"/>
              </a:rPr>
              <a:t>Obstacle</a:t>
            </a: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84AB-3F7C-214B-8147-FB4BA2270441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reeform 117"/>
          <p:cNvSpPr/>
          <p:nvPr/>
        </p:nvSpPr>
        <p:spPr>
          <a:xfrm>
            <a:off x="4092575" y="3630083"/>
            <a:ext cx="117475" cy="82550"/>
          </a:xfrm>
          <a:custGeom>
            <a:avLst/>
            <a:gdLst>
              <a:gd name="connsiteX0" fmla="*/ 0 w 117475"/>
              <a:gd name="connsiteY0" fmla="*/ 133350 h 133350"/>
              <a:gd name="connsiteX1" fmla="*/ 19050 w 117475"/>
              <a:gd name="connsiteY1" fmla="*/ 79375 h 133350"/>
              <a:gd name="connsiteX2" fmla="*/ 57150 w 117475"/>
              <a:gd name="connsiteY2" fmla="*/ 34925 h 133350"/>
              <a:gd name="connsiteX3" fmla="*/ 117475 w 117475"/>
              <a:gd name="connsiteY3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475" h="133350">
                <a:moveTo>
                  <a:pt x="0" y="133350"/>
                </a:moveTo>
                <a:cubicBezTo>
                  <a:pt x="4762" y="114564"/>
                  <a:pt x="9525" y="95779"/>
                  <a:pt x="19050" y="79375"/>
                </a:cubicBezTo>
                <a:cubicBezTo>
                  <a:pt x="28575" y="62971"/>
                  <a:pt x="40746" y="48154"/>
                  <a:pt x="57150" y="34925"/>
                </a:cubicBezTo>
                <a:cubicBezTo>
                  <a:pt x="73554" y="21696"/>
                  <a:pt x="117475" y="0"/>
                  <a:pt x="117475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rot="16200000">
            <a:off x="5191126" y="4111948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 noChangeAspect="1"/>
          </p:cNvCxnSpPr>
          <p:nvPr/>
        </p:nvCxnSpPr>
        <p:spPr>
          <a:xfrm rot="5400000" flipH="1" flipV="1">
            <a:off x="3562720" y="3410639"/>
            <a:ext cx="1389911" cy="158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 noChangeAspect="1"/>
          </p:cNvCxnSpPr>
          <p:nvPr/>
        </p:nvCxnSpPr>
        <p:spPr>
          <a:xfrm>
            <a:off x="3212404" y="4111153"/>
            <a:ext cx="2339613" cy="158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>
            <a:off x="4700059" y="4111948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>
            <a:off x="4208992" y="4105597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>
            <a:off x="3717925" y="4111948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>
            <a:off x="3226858" y="4111948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4208993" y="4109831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4208993" y="3115701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4311650" y="2525183"/>
          <a:ext cx="469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Equation" r:id="rId4" imgW="469900" imgH="419100" progId="Equation.3">
                  <p:embed/>
                </p:oleObj>
              </mc:Choice>
              <mc:Fallback>
                <p:oleObj name="Equation" r:id="rId4" imgW="469900" imgH="419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50" y="2525183"/>
                        <a:ext cx="4699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/>
        </p:nvGraphicFramePr>
        <p:xfrm>
          <a:off x="5572125" y="3899958"/>
          <a:ext cx="228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Equation" r:id="rId6" imgW="228600" imgH="419100" progId="Equation.3">
                  <p:embed/>
                </p:oleObj>
              </mc:Choice>
              <mc:Fallback>
                <p:oleObj name="Equation" r:id="rId6" imgW="228600" imgH="419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25" y="3899958"/>
                        <a:ext cx="2286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3067050" y="4103158"/>
            <a:ext cx="34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−1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502025" y="4103158"/>
            <a:ext cx="46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−0.5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127501" y="410315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59300" y="4103158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0.5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121275" y="410315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965576" y="363008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990976" y="297603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2</a:t>
            </a:r>
          </a:p>
        </p:txBody>
      </p:sp>
      <p:sp>
        <p:nvSpPr>
          <p:cNvPr id="61" name="Freeform 60"/>
          <p:cNvSpPr/>
          <p:nvPr/>
        </p:nvSpPr>
        <p:spPr>
          <a:xfrm>
            <a:off x="3368675" y="2788708"/>
            <a:ext cx="876300" cy="819150"/>
          </a:xfrm>
          <a:custGeom>
            <a:avLst/>
            <a:gdLst>
              <a:gd name="connsiteX0" fmla="*/ 0 w 876300"/>
              <a:gd name="connsiteY0" fmla="*/ 0 h 819150"/>
              <a:gd name="connsiteX1" fmla="*/ 22225 w 876300"/>
              <a:gd name="connsiteY1" fmla="*/ 196850 h 819150"/>
              <a:gd name="connsiteX2" fmla="*/ 76200 w 876300"/>
              <a:gd name="connsiteY2" fmla="*/ 400050 h 819150"/>
              <a:gd name="connsiteX3" fmla="*/ 158750 w 876300"/>
              <a:gd name="connsiteY3" fmla="*/ 542925 h 819150"/>
              <a:gd name="connsiteX4" fmla="*/ 250825 w 876300"/>
              <a:gd name="connsiteY4" fmla="*/ 641350 h 819150"/>
              <a:gd name="connsiteX5" fmla="*/ 371475 w 876300"/>
              <a:gd name="connsiteY5" fmla="*/ 717550 h 819150"/>
              <a:gd name="connsiteX6" fmla="*/ 530225 w 876300"/>
              <a:gd name="connsiteY6" fmla="*/ 771525 h 819150"/>
              <a:gd name="connsiteX7" fmla="*/ 720725 w 876300"/>
              <a:gd name="connsiteY7" fmla="*/ 809625 h 819150"/>
              <a:gd name="connsiteX8" fmla="*/ 876300 w 876300"/>
              <a:gd name="connsiteY8" fmla="*/ 8191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300" h="819150">
                <a:moveTo>
                  <a:pt x="0" y="0"/>
                </a:moveTo>
                <a:cubicBezTo>
                  <a:pt x="4762" y="65087"/>
                  <a:pt x="9525" y="130175"/>
                  <a:pt x="22225" y="196850"/>
                </a:cubicBezTo>
                <a:cubicBezTo>
                  <a:pt x="34925" y="263525"/>
                  <a:pt x="53446" y="342371"/>
                  <a:pt x="76200" y="400050"/>
                </a:cubicBezTo>
                <a:cubicBezTo>
                  <a:pt x="98954" y="457729"/>
                  <a:pt x="129646" y="502708"/>
                  <a:pt x="158750" y="542925"/>
                </a:cubicBezTo>
                <a:cubicBezTo>
                  <a:pt x="187854" y="583142"/>
                  <a:pt x="215371" y="612246"/>
                  <a:pt x="250825" y="641350"/>
                </a:cubicBezTo>
                <a:cubicBezTo>
                  <a:pt x="286279" y="670454"/>
                  <a:pt x="324908" y="695854"/>
                  <a:pt x="371475" y="717550"/>
                </a:cubicBezTo>
                <a:cubicBezTo>
                  <a:pt x="418042" y="739246"/>
                  <a:pt x="472017" y="756179"/>
                  <a:pt x="530225" y="771525"/>
                </a:cubicBezTo>
                <a:cubicBezTo>
                  <a:pt x="588433" y="786871"/>
                  <a:pt x="663046" y="801688"/>
                  <a:pt x="720725" y="809625"/>
                </a:cubicBezTo>
                <a:cubicBezTo>
                  <a:pt x="778404" y="817563"/>
                  <a:pt x="876300" y="819150"/>
                  <a:pt x="876300" y="819150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 flipH="1">
            <a:off x="4279900" y="2788708"/>
            <a:ext cx="876300" cy="819150"/>
          </a:xfrm>
          <a:custGeom>
            <a:avLst/>
            <a:gdLst>
              <a:gd name="connsiteX0" fmla="*/ 0 w 876300"/>
              <a:gd name="connsiteY0" fmla="*/ 0 h 819150"/>
              <a:gd name="connsiteX1" fmla="*/ 22225 w 876300"/>
              <a:gd name="connsiteY1" fmla="*/ 196850 h 819150"/>
              <a:gd name="connsiteX2" fmla="*/ 76200 w 876300"/>
              <a:gd name="connsiteY2" fmla="*/ 400050 h 819150"/>
              <a:gd name="connsiteX3" fmla="*/ 158750 w 876300"/>
              <a:gd name="connsiteY3" fmla="*/ 542925 h 819150"/>
              <a:gd name="connsiteX4" fmla="*/ 250825 w 876300"/>
              <a:gd name="connsiteY4" fmla="*/ 641350 h 819150"/>
              <a:gd name="connsiteX5" fmla="*/ 371475 w 876300"/>
              <a:gd name="connsiteY5" fmla="*/ 717550 h 819150"/>
              <a:gd name="connsiteX6" fmla="*/ 530225 w 876300"/>
              <a:gd name="connsiteY6" fmla="*/ 771525 h 819150"/>
              <a:gd name="connsiteX7" fmla="*/ 720725 w 876300"/>
              <a:gd name="connsiteY7" fmla="*/ 809625 h 819150"/>
              <a:gd name="connsiteX8" fmla="*/ 876300 w 876300"/>
              <a:gd name="connsiteY8" fmla="*/ 8191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300" h="819150">
                <a:moveTo>
                  <a:pt x="0" y="0"/>
                </a:moveTo>
                <a:cubicBezTo>
                  <a:pt x="4762" y="65087"/>
                  <a:pt x="9525" y="130175"/>
                  <a:pt x="22225" y="196850"/>
                </a:cubicBezTo>
                <a:cubicBezTo>
                  <a:pt x="34925" y="263525"/>
                  <a:pt x="53446" y="342371"/>
                  <a:pt x="76200" y="400050"/>
                </a:cubicBezTo>
                <a:cubicBezTo>
                  <a:pt x="98954" y="457729"/>
                  <a:pt x="129646" y="502708"/>
                  <a:pt x="158750" y="542925"/>
                </a:cubicBezTo>
                <a:cubicBezTo>
                  <a:pt x="187854" y="583142"/>
                  <a:pt x="215371" y="612246"/>
                  <a:pt x="250825" y="641350"/>
                </a:cubicBezTo>
                <a:cubicBezTo>
                  <a:pt x="286279" y="670454"/>
                  <a:pt x="324908" y="695854"/>
                  <a:pt x="371475" y="717550"/>
                </a:cubicBezTo>
                <a:cubicBezTo>
                  <a:pt x="418042" y="739246"/>
                  <a:pt x="472017" y="756179"/>
                  <a:pt x="530225" y="771525"/>
                </a:cubicBezTo>
                <a:cubicBezTo>
                  <a:pt x="588433" y="786871"/>
                  <a:pt x="663046" y="801688"/>
                  <a:pt x="720725" y="809625"/>
                </a:cubicBezTo>
                <a:cubicBezTo>
                  <a:pt x="778404" y="817563"/>
                  <a:pt x="876300" y="819150"/>
                  <a:pt x="876300" y="819150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4212168" y="3609591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4209350" y="3557386"/>
            <a:ext cx="100075" cy="100075"/>
            <a:chOff x="3285424" y="2959428"/>
            <a:chExt cx="100075" cy="100075"/>
          </a:xfrm>
        </p:grpSpPr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3285424" y="2959428"/>
              <a:ext cx="100075" cy="10007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45"/>
            <p:cNvGrpSpPr/>
            <p:nvPr/>
          </p:nvGrpSpPr>
          <p:grpSpPr>
            <a:xfrm>
              <a:off x="3308492" y="2982814"/>
              <a:ext cx="53938" cy="53302"/>
              <a:chOff x="3434934" y="3028080"/>
              <a:chExt cx="53938" cy="53302"/>
            </a:xfrm>
          </p:grpSpPr>
          <p:cxnSp>
            <p:nvCxnSpPr>
              <p:cNvPr id="32" name="Straight Connector 31"/>
              <p:cNvCxnSpPr>
                <a:cxnSpLocks noChangeAspect="1"/>
              </p:cNvCxnSpPr>
              <p:nvPr/>
            </p:nvCxnSpPr>
            <p:spPr>
              <a:xfrm rot="10800000" flipH="1" flipV="1">
                <a:off x="3434934" y="3028080"/>
                <a:ext cx="53938" cy="53302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cxnSpLocks noChangeAspect="1"/>
              </p:cNvCxnSpPr>
              <p:nvPr/>
            </p:nvCxnSpPr>
            <p:spPr>
              <a:xfrm rot="10800000" flipH="1">
                <a:off x="3434934" y="3028080"/>
                <a:ext cx="53938" cy="53302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9" name="Group 88"/>
          <p:cNvGrpSpPr/>
          <p:nvPr/>
        </p:nvGrpSpPr>
        <p:grpSpPr>
          <a:xfrm>
            <a:off x="4415725" y="2896986"/>
            <a:ext cx="782700" cy="750950"/>
            <a:chOff x="2640900" y="2394278"/>
            <a:chExt cx="782700" cy="750950"/>
          </a:xfrm>
        </p:grpSpPr>
        <p:grpSp>
          <p:nvGrpSpPr>
            <p:cNvPr id="64" name="Group 63"/>
            <p:cNvGrpSpPr/>
            <p:nvPr/>
          </p:nvGrpSpPr>
          <p:grpSpPr>
            <a:xfrm>
              <a:off x="2640900" y="3045153"/>
              <a:ext cx="100075" cy="100075"/>
              <a:chOff x="3285424" y="2959428"/>
              <a:chExt cx="100075" cy="100075"/>
            </a:xfrm>
          </p:grpSpPr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>
                <a:off x="3285424" y="2959428"/>
                <a:ext cx="100075" cy="100075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45"/>
              <p:cNvGrpSpPr/>
              <p:nvPr/>
            </p:nvGrpSpPr>
            <p:grpSpPr>
              <a:xfrm>
                <a:off x="3308492" y="2982814"/>
                <a:ext cx="53938" cy="53302"/>
                <a:chOff x="3434934" y="3028080"/>
                <a:chExt cx="53938" cy="53302"/>
              </a:xfrm>
            </p:grpSpPr>
            <p:cxnSp>
              <p:nvCxnSpPr>
                <p:cNvPr id="67" name="Straight Connector 66"/>
                <p:cNvCxnSpPr>
                  <a:cxnSpLocks noChangeAspect="1"/>
                </p:cNvCxnSpPr>
                <p:nvPr/>
              </p:nvCxnSpPr>
              <p:spPr>
                <a:xfrm rot="10800000" flipH="1" flipV="1">
                  <a:off x="3434934" y="3028080"/>
                  <a:ext cx="53938" cy="53302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>
                  <a:cxnSpLocks noChangeAspect="1"/>
                </p:cNvCxnSpPr>
                <p:nvPr/>
              </p:nvCxnSpPr>
              <p:spPr>
                <a:xfrm rot="10800000" flipH="1">
                  <a:off x="3434934" y="3028080"/>
                  <a:ext cx="53938" cy="53302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9" name="Group 68"/>
            <p:cNvGrpSpPr/>
            <p:nvPr/>
          </p:nvGrpSpPr>
          <p:grpSpPr>
            <a:xfrm>
              <a:off x="2920300" y="2972128"/>
              <a:ext cx="100075" cy="100075"/>
              <a:chOff x="3285424" y="2959428"/>
              <a:chExt cx="100075" cy="100075"/>
            </a:xfrm>
          </p:grpSpPr>
          <p:sp>
            <p:nvSpPr>
              <p:cNvPr id="70" name="Oval 69"/>
              <p:cNvSpPr>
                <a:spLocks noChangeAspect="1"/>
              </p:cNvSpPr>
              <p:nvPr/>
            </p:nvSpPr>
            <p:spPr>
              <a:xfrm>
                <a:off x="3285424" y="2959428"/>
                <a:ext cx="100075" cy="100075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1" name="Group 45"/>
              <p:cNvGrpSpPr/>
              <p:nvPr/>
            </p:nvGrpSpPr>
            <p:grpSpPr>
              <a:xfrm>
                <a:off x="3308492" y="2982814"/>
                <a:ext cx="53938" cy="53302"/>
                <a:chOff x="3434934" y="3028080"/>
                <a:chExt cx="53938" cy="53302"/>
              </a:xfrm>
            </p:grpSpPr>
            <p:cxnSp>
              <p:nvCxnSpPr>
                <p:cNvPr id="72" name="Straight Connector 71"/>
                <p:cNvCxnSpPr>
                  <a:cxnSpLocks noChangeAspect="1"/>
                </p:cNvCxnSpPr>
                <p:nvPr/>
              </p:nvCxnSpPr>
              <p:spPr>
                <a:xfrm rot="10800000" flipH="1" flipV="1">
                  <a:off x="3434934" y="3028080"/>
                  <a:ext cx="53938" cy="53302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>
                  <a:cxnSpLocks noChangeAspect="1"/>
                </p:cNvCxnSpPr>
                <p:nvPr/>
              </p:nvCxnSpPr>
              <p:spPr>
                <a:xfrm rot="10800000" flipH="1">
                  <a:off x="3434934" y="3028080"/>
                  <a:ext cx="53938" cy="53302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4" name="Group 73"/>
            <p:cNvGrpSpPr/>
            <p:nvPr/>
          </p:nvGrpSpPr>
          <p:grpSpPr>
            <a:xfrm>
              <a:off x="3139375" y="2835603"/>
              <a:ext cx="100075" cy="100075"/>
              <a:chOff x="3285424" y="2959428"/>
              <a:chExt cx="100075" cy="100075"/>
            </a:xfrm>
          </p:grpSpPr>
          <p:sp>
            <p:nvSpPr>
              <p:cNvPr id="75" name="Oval 74"/>
              <p:cNvSpPr>
                <a:spLocks noChangeAspect="1"/>
              </p:cNvSpPr>
              <p:nvPr/>
            </p:nvSpPr>
            <p:spPr>
              <a:xfrm>
                <a:off x="3285424" y="2959428"/>
                <a:ext cx="100075" cy="100075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" name="Group 45"/>
              <p:cNvGrpSpPr/>
              <p:nvPr/>
            </p:nvGrpSpPr>
            <p:grpSpPr>
              <a:xfrm>
                <a:off x="3308492" y="2982814"/>
                <a:ext cx="53938" cy="53302"/>
                <a:chOff x="3434934" y="3028080"/>
                <a:chExt cx="53938" cy="53302"/>
              </a:xfrm>
            </p:grpSpPr>
            <p:cxnSp>
              <p:nvCxnSpPr>
                <p:cNvPr id="77" name="Straight Connector 76"/>
                <p:cNvCxnSpPr>
                  <a:cxnSpLocks noChangeAspect="1"/>
                </p:cNvCxnSpPr>
                <p:nvPr/>
              </p:nvCxnSpPr>
              <p:spPr>
                <a:xfrm rot="10800000" flipH="1" flipV="1">
                  <a:off x="3434934" y="3028080"/>
                  <a:ext cx="53938" cy="53302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>
                  <a:cxnSpLocks noChangeAspect="1"/>
                </p:cNvCxnSpPr>
                <p:nvPr/>
              </p:nvCxnSpPr>
              <p:spPr>
                <a:xfrm rot="10800000" flipH="1">
                  <a:off x="3434934" y="3028080"/>
                  <a:ext cx="53938" cy="53302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9" name="Group 78"/>
            <p:cNvGrpSpPr/>
            <p:nvPr/>
          </p:nvGrpSpPr>
          <p:grpSpPr>
            <a:xfrm>
              <a:off x="3225100" y="2702253"/>
              <a:ext cx="100075" cy="100075"/>
              <a:chOff x="3285424" y="2959428"/>
              <a:chExt cx="100075" cy="100075"/>
            </a:xfrm>
          </p:grpSpPr>
          <p:sp>
            <p:nvSpPr>
              <p:cNvPr id="80" name="Oval 79"/>
              <p:cNvSpPr>
                <a:spLocks noChangeAspect="1"/>
              </p:cNvSpPr>
              <p:nvPr/>
            </p:nvSpPr>
            <p:spPr>
              <a:xfrm>
                <a:off x="3285424" y="2959428"/>
                <a:ext cx="100075" cy="100075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45"/>
              <p:cNvGrpSpPr/>
              <p:nvPr/>
            </p:nvGrpSpPr>
            <p:grpSpPr>
              <a:xfrm>
                <a:off x="3308492" y="2982814"/>
                <a:ext cx="53938" cy="53302"/>
                <a:chOff x="3434934" y="3028080"/>
                <a:chExt cx="53938" cy="53302"/>
              </a:xfrm>
            </p:grpSpPr>
            <p:cxnSp>
              <p:nvCxnSpPr>
                <p:cNvPr id="82" name="Straight Connector 81"/>
                <p:cNvCxnSpPr>
                  <a:cxnSpLocks noChangeAspect="1"/>
                </p:cNvCxnSpPr>
                <p:nvPr/>
              </p:nvCxnSpPr>
              <p:spPr>
                <a:xfrm rot="10800000" flipH="1" flipV="1">
                  <a:off x="3434934" y="3028080"/>
                  <a:ext cx="53938" cy="53302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>
                  <a:cxnSpLocks noChangeAspect="1"/>
                </p:cNvCxnSpPr>
                <p:nvPr/>
              </p:nvCxnSpPr>
              <p:spPr>
                <a:xfrm rot="10800000" flipH="1">
                  <a:off x="3434934" y="3028080"/>
                  <a:ext cx="53938" cy="53302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4" name="Group 83"/>
            <p:cNvGrpSpPr/>
            <p:nvPr/>
          </p:nvGrpSpPr>
          <p:grpSpPr>
            <a:xfrm>
              <a:off x="3323525" y="2394278"/>
              <a:ext cx="100075" cy="100075"/>
              <a:chOff x="3285424" y="2959428"/>
              <a:chExt cx="100075" cy="100075"/>
            </a:xfrm>
          </p:grpSpPr>
          <p:sp>
            <p:nvSpPr>
              <p:cNvPr id="85" name="Oval 84"/>
              <p:cNvSpPr>
                <a:spLocks noChangeAspect="1"/>
              </p:cNvSpPr>
              <p:nvPr/>
            </p:nvSpPr>
            <p:spPr>
              <a:xfrm>
                <a:off x="3285424" y="2959428"/>
                <a:ext cx="100075" cy="100075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6" name="Group 45"/>
              <p:cNvGrpSpPr/>
              <p:nvPr/>
            </p:nvGrpSpPr>
            <p:grpSpPr>
              <a:xfrm>
                <a:off x="3308492" y="2982814"/>
                <a:ext cx="53938" cy="53302"/>
                <a:chOff x="3434934" y="3028080"/>
                <a:chExt cx="53938" cy="53302"/>
              </a:xfrm>
            </p:grpSpPr>
            <p:cxnSp>
              <p:nvCxnSpPr>
                <p:cNvPr id="87" name="Straight Connector 86"/>
                <p:cNvCxnSpPr>
                  <a:cxnSpLocks noChangeAspect="1"/>
                </p:cNvCxnSpPr>
                <p:nvPr/>
              </p:nvCxnSpPr>
              <p:spPr>
                <a:xfrm rot="10800000" flipH="1" flipV="1">
                  <a:off x="3434934" y="3028080"/>
                  <a:ext cx="53938" cy="53302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>
                  <a:cxnSpLocks noChangeAspect="1"/>
                </p:cNvCxnSpPr>
                <p:nvPr/>
              </p:nvCxnSpPr>
              <p:spPr>
                <a:xfrm rot="10800000" flipH="1">
                  <a:off x="3434934" y="3028080"/>
                  <a:ext cx="53938" cy="53302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0" name="Group 89"/>
          <p:cNvGrpSpPr/>
          <p:nvPr/>
        </p:nvGrpSpPr>
        <p:grpSpPr>
          <a:xfrm flipH="1">
            <a:off x="3326700" y="2896986"/>
            <a:ext cx="782700" cy="750950"/>
            <a:chOff x="2640900" y="2394278"/>
            <a:chExt cx="782700" cy="750950"/>
          </a:xfrm>
        </p:grpSpPr>
        <p:grpSp>
          <p:nvGrpSpPr>
            <p:cNvPr id="91" name="Group 90"/>
            <p:cNvGrpSpPr/>
            <p:nvPr/>
          </p:nvGrpSpPr>
          <p:grpSpPr>
            <a:xfrm>
              <a:off x="2640900" y="3045153"/>
              <a:ext cx="100075" cy="100075"/>
              <a:chOff x="3285424" y="2959428"/>
              <a:chExt cx="100075" cy="100075"/>
            </a:xfrm>
          </p:grpSpPr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>
                <a:off x="3285424" y="2959428"/>
                <a:ext cx="100075" cy="100075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3" name="Group 45"/>
              <p:cNvGrpSpPr/>
              <p:nvPr/>
            </p:nvGrpSpPr>
            <p:grpSpPr>
              <a:xfrm>
                <a:off x="3308492" y="2982814"/>
                <a:ext cx="53938" cy="53302"/>
                <a:chOff x="3434934" y="3028080"/>
                <a:chExt cx="53938" cy="53302"/>
              </a:xfrm>
            </p:grpSpPr>
            <p:cxnSp>
              <p:nvCxnSpPr>
                <p:cNvPr id="114" name="Straight Connector 113"/>
                <p:cNvCxnSpPr>
                  <a:cxnSpLocks noChangeAspect="1"/>
                </p:cNvCxnSpPr>
                <p:nvPr/>
              </p:nvCxnSpPr>
              <p:spPr>
                <a:xfrm rot="10800000" flipH="1" flipV="1">
                  <a:off x="3434934" y="3028080"/>
                  <a:ext cx="53938" cy="53302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>
                  <a:cxnSpLocks noChangeAspect="1"/>
                </p:cNvCxnSpPr>
                <p:nvPr/>
              </p:nvCxnSpPr>
              <p:spPr>
                <a:xfrm rot="10800000" flipH="1">
                  <a:off x="3434934" y="3028080"/>
                  <a:ext cx="53938" cy="53302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2" name="Group 91"/>
            <p:cNvGrpSpPr/>
            <p:nvPr/>
          </p:nvGrpSpPr>
          <p:grpSpPr>
            <a:xfrm>
              <a:off x="2920300" y="2972128"/>
              <a:ext cx="100075" cy="100075"/>
              <a:chOff x="3285424" y="2959428"/>
              <a:chExt cx="100075" cy="100075"/>
            </a:xfrm>
          </p:grpSpPr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>
                <a:off x="3285424" y="2959428"/>
                <a:ext cx="100075" cy="100075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9" name="Group 45"/>
              <p:cNvGrpSpPr/>
              <p:nvPr/>
            </p:nvGrpSpPr>
            <p:grpSpPr>
              <a:xfrm>
                <a:off x="3308492" y="2982814"/>
                <a:ext cx="53938" cy="53302"/>
                <a:chOff x="3434934" y="3028080"/>
                <a:chExt cx="53938" cy="53302"/>
              </a:xfrm>
            </p:grpSpPr>
            <p:cxnSp>
              <p:nvCxnSpPr>
                <p:cNvPr id="110" name="Straight Connector 109"/>
                <p:cNvCxnSpPr>
                  <a:cxnSpLocks noChangeAspect="1"/>
                </p:cNvCxnSpPr>
                <p:nvPr/>
              </p:nvCxnSpPr>
              <p:spPr>
                <a:xfrm rot="10800000" flipH="1" flipV="1">
                  <a:off x="3434934" y="3028080"/>
                  <a:ext cx="53938" cy="53302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>
                  <a:cxnSpLocks noChangeAspect="1"/>
                </p:cNvCxnSpPr>
                <p:nvPr/>
              </p:nvCxnSpPr>
              <p:spPr>
                <a:xfrm rot="10800000" flipH="1">
                  <a:off x="3434934" y="3028080"/>
                  <a:ext cx="53938" cy="53302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3" name="Group 92"/>
            <p:cNvGrpSpPr/>
            <p:nvPr/>
          </p:nvGrpSpPr>
          <p:grpSpPr>
            <a:xfrm>
              <a:off x="3139375" y="2835603"/>
              <a:ext cx="100075" cy="100075"/>
              <a:chOff x="3285424" y="2959428"/>
              <a:chExt cx="100075" cy="100075"/>
            </a:xfrm>
          </p:grpSpPr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>
                <a:off x="3285424" y="2959428"/>
                <a:ext cx="100075" cy="100075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45"/>
              <p:cNvGrpSpPr/>
              <p:nvPr/>
            </p:nvGrpSpPr>
            <p:grpSpPr>
              <a:xfrm>
                <a:off x="3308492" y="2982814"/>
                <a:ext cx="53938" cy="53302"/>
                <a:chOff x="3434934" y="3028080"/>
                <a:chExt cx="53938" cy="53302"/>
              </a:xfrm>
            </p:grpSpPr>
            <p:cxnSp>
              <p:nvCxnSpPr>
                <p:cNvPr id="106" name="Straight Connector 105"/>
                <p:cNvCxnSpPr>
                  <a:cxnSpLocks noChangeAspect="1"/>
                </p:cNvCxnSpPr>
                <p:nvPr/>
              </p:nvCxnSpPr>
              <p:spPr>
                <a:xfrm rot="10800000" flipH="1" flipV="1">
                  <a:off x="3434934" y="3028080"/>
                  <a:ext cx="53938" cy="53302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>
                  <a:cxnSpLocks noChangeAspect="1"/>
                </p:cNvCxnSpPr>
                <p:nvPr/>
              </p:nvCxnSpPr>
              <p:spPr>
                <a:xfrm rot="10800000" flipH="1">
                  <a:off x="3434934" y="3028080"/>
                  <a:ext cx="53938" cy="53302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4" name="Group 93"/>
            <p:cNvGrpSpPr/>
            <p:nvPr/>
          </p:nvGrpSpPr>
          <p:grpSpPr>
            <a:xfrm>
              <a:off x="3225100" y="2702253"/>
              <a:ext cx="100075" cy="100075"/>
              <a:chOff x="3285424" y="2959428"/>
              <a:chExt cx="100075" cy="100075"/>
            </a:xfrm>
          </p:grpSpPr>
          <p:sp>
            <p:nvSpPr>
              <p:cNvPr id="100" name="Oval 99"/>
              <p:cNvSpPr>
                <a:spLocks noChangeAspect="1"/>
              </p:cNvSpPr>
              <p:nvPr/>
            </p:nvSpPr>
            <p:spPr>
              <a:xfrm>
                <a:off x="3285424" y="2959428"/>
                <a:ext cx="100075" cy="100075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1" name="Group 45"/>
              <p:cNvGrpSpPr/>
              <p:nvPr/>
            </p:nvGrpSpPr>
            <p:grpSpPr>
              <a:xfrm>
                <a:off x="3308492" y="2982814"/>
                <a:ext cx="53938" cy="53302"/>
                <a:chOff x="3434934" y="3028080"/>
                <a:chExt cx="53938" cy="53302"/>
              </a:xfrm>
            </p:grpSpPr>
            <p:cxnSp>
              <p:nvCxnSpPr>
                <p:cNvPr id="102" name="Straight Connector 101"/>
                <p:cNvCxnSpPr>
                  <a:cxnSpLocks noChangeAspect="1"/>
                </p:cNvCxnSpPr>
                <p:nvPr/>
              </p:nvCxnSpPr>
              <p:spPr>
                <a:xfrm rot="10800000" flipH="1" flipV="1">
                  <a:off x="3434934" y="3028080"/>
                  <a:ext cx="53938" cy="53302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>
                  <a:cxnSpLocks noChangeAspect="1"/>
                </p:cNvCxnSpPr>
                <p:nvPr/>
              </p:nvCxnSpPr>
              <p:spPr>
                <a:xfrm rot="10800000" flipH="1">
                  <a:off x="3434934" y="3028080"/>
                  <a:ext cx="53938" cy="53302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5" name="Group 94"/>
            <p:cNvGrpSpPr/>
            <p:nvPr/>
          </p:nvGrpSpPr>
          <p:grpSpPr>
            <a:xfrm>
              <a:off x="3323525" y="2394278"/>
              <a:ext cx="100075" cy="100075"/>
              <a:chOff x="3285424" y="2959428"/>
              <a:chExt cx="100075" cy="100075"/>
            </a:xfrm>
          </p:grpSpPr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>
                <a:off x="3285424" y="2959428"/>
                <a:ext cx="100075" cy="100075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7" name="Group 45"/>
              <p:cNvGrpSpPr/>
              <p:nvPr/>
            </p:nvGrpSpPr>
            <p:grpSpPr>
              <a:xfrm>
                <a:off x="3308492" y="2982814"/>
                <a:ext cx="53938" cy="53302"/>
                <a:chOff x="3434934" y="3028080"/>
                <a:chExt cx="53938" cy="53302"/>
              </a:xfrm>
            </p:grpSpPr>
            <p:cxnSp>
              <p:nvCxnSpPr>
                <p:cNvPr id="98" name="Straight Connector 97"/>
                <p:cNvCxnSpPr>
                  <a:cxnSpLocks noChangeAspect="1"/>
                </p:cNvCxnSpPr>
                <p:nvPr/>
              </p:nvCxnSpPr>
              <p:spPr>
                <a:xfrm rot="10800000" flipH="1" flipV="1">
                  <a:off x="3434934" y="3028080"/>
                  <a:ext cx="53938" cy="53302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>
                  <a:cxnSpLocks noChangeAspect="1"/>
                </p:cNvCxnSpPr>
                <p:nvPr/>
              </p:nvCxnSpPr>
              <p:spPr>
                <a:xfrm rot="10800000" flipH="1">
                  <a:off x="3434934" y="3028080"/>
                  <a:ext cx="53938" cy="53302"/>
                </a:xfrm>
                <a:prstGeom prst="line">
                  <a:avLst/>
                </a:prstGeom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16" name="Slide Number Placeholder 1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84AB-3F7C-214B-8147-FB4BA2270441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397250" y="3355975"/>
            <a:ext cx="40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349625" y="3584575"/>
            <a:ext cx="117475" cy="133350"/>
          </a:xfrm>
          <a:custGeom>
            <a:avLst/>
            <a:gdLst>
              <a:gd name="connsiteX0" fmla="*/ 0 w 117475"/>
              <a:gd name="connsiteY0" fmla="*/ 133350 h 133350"/>
              <a:gd name="connsiteX1" fmla="*/ 19050 w 117475"/>
              <a:gd name="connsiteY1" fmla="*/ 79375 h 133350"/>
              <a:gd name="connsiteX2" fmla="*/ 57150 w 117475"/>
              <a:gd name="connsiteY2" fmla="*/ 34925 h 133350"/>
              <a:gd name="connsiteX3" fmla="*/ 117475 w 117475"/>
              <a:gd name="connsiteY3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475" h="133350">
                <a:moveTo>
                  <a:pt x="0" y="133350"/>
                </a:moveTo>
                <a:cubicBezTo>
                  <a:pt x="4762" y="114564"/>
                  <a:pt x="9525" y="95779"/>
                  <a:pt x="19050" y="79375"/>
                </a:cubicBezTo>
                <a:cubicBezTo>
                  <a:pt x="28575" y="62971"/>
                  <a:pt x="40746" y="48154"/>
                  <a:pt x="57150" y="34925"/>
                </a:cubicBezTo>
                <a:cubicBezTo>
                  <a:pt x="73554" y="21696"/>
                  <a:pt x="117475" y="0"/>
                  <a:pt x="117475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flipH="1">
            <a:off x="4089400" y="3597275"/>
            <a:ext cx="117475" cy="133350"/>
          </a:xfrm>
          <a:custGeom>
            <a:avLst/>
            <a:gdLst>
              <a:gd name="connsiteX0" fmla="*/ 0 w 117475"/>
              <a:gd name="connsiteY0" fmla="*/ 133350 h 133350"/>
              <a:gd name="connsiteX1" fmla="*/ 19050 w 117475"/>
              <a:gd name="connsiteY1" fmla="*/ 79375 h 133350"/>
              <a:gd name="connsiteX2" fmla="*/ 57150 w 117475"/>
              <a:gd name="connsiteY2" fmla="*/ 34925 h 133350"/>
              <a:gd name="connsiteX3" fmla="*/ 117475 w 117475"/>
              <a:gd name="connsiteY3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475" h="133350">
                <a:moveTo>
                  <a:pt x="0" y="133350"/>
                </a:moveTo>
                <a:cubicBezTo>
                  <a:pt x="4762" y="114564"/>
                  <a:pt x="9525" y="95779"/>
                  <a:pt x="19050" y="79375"/>
                </a:cubicBezTo>
                <a:cubicBezTo>
                  <a:pt x="28575" y="62971"/>
                  <a:pt x="40746" y="48154"/>
                  <a:pt x="57150" y="34925"/>
                </a:cubicBezTo>
                <a:cubicBezTo>
                  <a:pt x="73554" y="21696"/>
                  <a:pt x="117475" y="0"/>
                  <a:pt x="117475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cxnSpLocks/>
          </p:cNvCxnSpPr>
          <p:nvPr/>
        </p:nvCxnSpPr>
        <p:spPr>
          <a:xfrm rot="10800000">
            <a:off x="5018344" y="3775288"/>
            <a:ext cx="27432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 rot="5400000">
            <a:off x="4179992" y="3022717"/>
            <a:ext cx="27432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229162" y="3604687"/>
            <a:ext cx="641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Re(η</a:t>
            </a:r>
            <a:r>
              <a:rPr lang="en-US" sz="1400" i="1">
                <a:latin typeface="Times New Roman"/>
                <a:cs typeface="Times New Roman"/>
              </a:rPr>
              <a:t>'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cxnSp>
        <p:nvCxnSpPr>
          <p:cNvPr id="45" name="Straight Connector 44"/>
          <p:cNvCxnSpPr>
            <a:cxnSpLocks noChangeAspect="1"/>
          </p:cNvCxnSpPr>
          <p:nvPr/>
        </p:nvCxnSpPr>
        <p:spPr>
          <a:xfrm rot="5400000">
            <a:off x="3698483" y="3821911"/>
            <a:ext cx="1236917" cy="79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 noChangeAspect="1"/>
          </p:cNvCxnSpPr>
          <p:nvPr/>
        </p:nvCxnSpPr>
        <p:spPr>
          <a:xfrm rot="10800000">
            <a:off x="3105150" y="3773654"/>
            <a:ext cx="1860552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331695" y="2741087"/>
            <a:ext cx="641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Im(η</a:t>
            </a:r>
            <a:r>
              <a:rPr lang="en-US" sz="1400" i="1">
                <a:latin typeface="Times New Roman"/>
                <a:cs typeface="Times New Roman"/>
              </a:rPr>
              <a:t>'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3962399" y="3752850"/>
            <a:ext cx="36068" cy="36068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4622800" y="3752850"/>
            <a:ext cx="36068" cy="36068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767669" y="3784597"/>
            <a:ext cx="34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−1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21200" y="378459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1</a:t>
            </a:r>
          </a:p>
        </p:txBody>
      </p:sp>
      <p:sp>
        <p:nvSpPr>
          <p:cNvPr id="52" name="Arc 51"/>
          <p:cNvSpPr>
            <a:spLocks noChangeAspect="1"/>
          </p:cNvSpPr>
          <p:nvPr/>
        </p:nvSpPr>
        <p:spPr>
          <a:xfrm>
            <a:off x="3917952" y="3714750"/>
            <a:ext cx="118869" cy="118869"/>
          </a:xfrm>
          <a:prstGeom prst="arc">
            <a:avLst>
              <a:gd name="adj1" fmla="val 1865802"/>
              <a:gd name="adj2" fmla="val 19725012"/>
            </a:avLst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/>
          <p:cNvSpPr>
            <a:spLocks noChangeAspect="1"/>
          </p:cNvSpPr>
          <p:nvPr/>
        </p:nvSpPr>
        <p:spPr>
          <a:xfrm flipH="1">
            <a:off x="4584702" y="3711575"/>
            <a:ext cx="118869" cy="118869"/>
          </a:xfrm>
          <a:prstGeom prst="arc">
            <a:avLst>
              <a:gd name="adj1" fmla="val 1865802"/>
              <a:gd name="adj2" fmla="val 19616393"/>
            </a:avLst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rot="16200000" flipH="1">
            <a:off x="4310945" y="3447344"/>
            <a:ext cx="0" cy="57926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H="1">
            <a:off x="4310945" y="3517194"/>
            <a:ext cx="0" cy="57926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806825" y="3355975"/>
            <a:ext cx="40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i="1">
              <a:latin typeface="Times"/>
              <a:cs typeface="Times"/>
            </a:endParaRP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 rot="10800000">
            <a:off x="4361119" y="3737188"/>
            <a:ext cx="118871" cy="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Arc 58"/>
          <p:cNvSpPr>
            <a:spLocks noChangeAspect="1"/>
          </p:cNvSpPr>
          <p:nvPr/>
        </p:nvSpPr>
        <p:spPr>
          <a:xfrm flipH="1">
            <a:off x="3457577" y="3716071"/>
            <a:ext cx="118869" cy="118869"/>
          </a:xfrm>
          <a:prstGeom prst="arc">
            <a:avLst>
              <a:gd name="adj1" fmla="val 1865802"/>
              <a:gd name="adj2" fmla="val 19666939"/>
            </a:avLst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cxnSpLocks noChangeAspect="1"/>
          </p:cNvCxnSpPr>
          <p:nvPr/>
        </p:nvCxnSpPr>
        <p:spPr>
          <a:xfrm flipH="1">
            <a:off x="3113265" y="3809999"/>
            <a:ext cx="365760" cy="764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>
            <a:spLocks noChangeAspect="1"/>
          </p:cNvSpPr>
          <p:nvPr/>
        </p:nvSpPr>
        <p:spPr>
          <a:xfrm>
            <a:off x="3498977" y="3757471"/>
            <a:ext cx="36068" cy="36068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>
            <a:cxnSpLocks noChangeAspect="1"/>
          </p:cNvCxnSpPr>
          <p:nvPr/>
        </p:nvCxnSpPr>
        <p:spPr>
          <a:xfrm flipH="1">
            <a:off x="3113265" y="3736974"/>
            <a:ext cx="365760" cy="764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>
          <a:xfrm>
            <a:off x="3151444" y="3737188"/>
            <a:ext cx="118871" cy="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84AB-3F7C-214B-8147-FB4BA2270441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 cap="flat" cmpd="sng" algn="ctr">
          <a:solidFill>
            <a:schemeClr val="accent1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i="1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</TotalTime>
  <Words>436</Words>
  <Application>Microsoft Macintosh PowerPoint</Application>
  <PresentationFormat>On-screen Show (4:3)</PresentationFormat>
  <Paragraphs>191</Paragraphs>
  <Slides>21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Nora Margaret Anderson</dc:creator>
  <cp:lastModifiedBy>Peter Anderson</cp:lastModifiedBy>
  <cp:revision>41</cp:revision>
  <cp:lastPrinted>2016-01-02T23:37:45Z</cp:lastPrinted>
  <dcterms:created xsi:type="dcterms:W3CDTF">2014-09-23T14:25:44Z</dcterms:created>
  <dcterms:modified xsi:type="dcterms:W3CDTF">2016-01-02T23:40:29Z</dcterms:modified>
</cp:coreProperties>
</file>