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474C2E-D388-4926-AE2B-752B411D02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6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CAA9E4-2FDC-4810-9F32-4738CF5308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71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476EA-52BA-4585-8FDB-FEC1C88101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3A406-6923-4879-BA07-D7DA0135D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F6B82-D89C-49C5-AF75-496856080D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1FD2-176D-402D-B046-A436714994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F8152-4EFB-44B0-B9A9-7206D9D600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1383-7080-492F-AD76-982E5B97ED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C4FF4-85C9-4E6C-BA1E-6DD8BA1041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4403-8476-46BE-8434-5042032AAF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C163F-4753-40BF-9305-E6BE09F51B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6858C-4B95-48CA-B2CD-98B1A804D2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EE240-3786-4262-A008-D61B2A6098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302942-477B-4EF0-BBB0-B54F873D31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392274" y="383977"/>
            <a:ext cx="1858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PILSON_Ch12_fig01</a:t>
            </a:r>
            <a:endParaRPr lang="en-US" sz="1400" dirty="0"/>
          </a:p>
        </p:txBody>
      </p:sp>
      <p:pic>
        <p:nvPicPr>
          <p:cNvPr id="1026" name="Picture 2" descr="\\spiina1004z\Production_III\CUP\3B2\PILSON_9780521887076\6_Upload\9_JPEGTIFF\JPEG &amp; TIFF\jpg\PILSON_Ch12_fig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92" y="1660525"/>
            <a:ext cx="2544763" cy="347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392274" y="383977"/>
            <a:ext cx="1858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PILSON_Ch12_fig02</a:t>
            </a:r>
            <a:endParaRPr lang="en-US" sz="1400" dirty="0"/>
          </a:p>
        </p:txBody>
      </p:sp>
      <p:pic>
        <p:nvPicPr>
          <p:cNvPr id="2050" name="Picture 2" descr="\\spiina1004z\Production_III\CUP\3B2\PILSON_9780521887076\6_Upload\9_JPEGTIFF\JPEG &amp; TIFF\jpg\PILSON_Ch12_fig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1968500"/>
            <a:ext cx="4595812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6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392274" y="383977"/>
            <a:ext cx="1858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PILSON_Ch12_fig03</a:t>
            </a:r>
            <a:endParaRPr lang="en-US" sz="1400" dirty="0"/>
          </a:p>
        </p:txBody>
      </p:sp>
      <p:pic>
        <p:nvPicPr>
          <p:cNvPr id="3074" name="Picture 2" descr="\\spiina1004z\Production_III\CUP\3B2\PILSON_9780521887076\6_Upload\9_JPEGTIFF\JPEG &amp; TIFF\jpg\PILSON_Ch12_fig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6550"/>
            <a:ext cx="5281612" cy="35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0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392274" y="383977"/>
            <a:ext cx="1858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PILSON_Ch12_fig04</a:t>
            </a:r>
            <a:endParaRPr lang="en-US" sz="1400" dirty="0"/>
          </a:p>
        </p:txBody>
      </p:sp>
      <p:pic>
        <p:nvPicPr>
          <p:cNvPr id="4098" name="Picture 2" descr="\\spiina1004z\Production_III\CUP\3B2\PILSON_9780521887076\6_Upload\9_JPEGTIFF\JPEG &amp; TIFF\jpg\PILSON_Ch12_fig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524000"/>
            <a:ext cx="462915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0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392274" y="383977"/>
            <a:ext cx="1858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PILSON_Ch12_fig05</a:t>
            </a:r>
            <a:endParaRPr lang="en-US" sz="1400" dirty="0"/>
          </a:p>
        </p:txBody>
      </p:sp>
      <p:pic>
        <p:nvPicPr>
          <p:cNvPr id="5122" name="Picture 2" descr="\\spiina1004z\Production_III\CUP\3B2\PILSON_9780521887076\6_Upload\9_JPEGTIFF\JPEG &amp; TIFF\jpg\PILSON_Ch12_fig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1498600"/>
            <a:ext cx="254476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0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392274" y="383977"/>
            <a:ext cx="1858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PILSON_Ch12_fig06</a:t>
            </a:r>
            <a:endParaRPr lang="en-US" sz="1400" dirty="0"/>
          </a:p>
        </p:txBody>
      </p:sp>
      <p:pic>
        <p:nvPicPr>
          <p:cNvPr id="6146" name="Picture 2" descr="\\spiina1004z\Production_III\CUP\3B2\PILSON_9780521887076\6_Upload\9_JPEGTIFF\JPEG &amp; TIFF\jpg\PILSON_Ch12_fig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655763"/>
            <a:ext cx="2544762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9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392274" y="383977"/>
            <a:ext cx="1858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PILSON_Ch12_fig07</a:t>
            </a:r>
            <a:endParaRPr lang="en-US" sz="1400" dirty="0"/>
          </a:p>
        </p:txBody>
      </p:sp>
      <p:pic>
        <p:nvPicPr>
          <p:cNvPr id="7170" name="Picture 2" descr="\\spiina1004z\Production_III\CUP\3B2\PILSON_9780521887076\6_Upload\9_JPEGTIFF\JPEG &amp; TIFF\jpg\PILSON_Ch12_fig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700462" cy="276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2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392274" y="383977"/>
            <a:ext cx="1858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PILSON_Ch12_fig08</a:t>
            </a:r>
            <a:endParaRPr lang="en-US" sz="1400" dirty="0"/>
          </a:p>
        </p:txBody>
      </p:sp>
      <p:pic>
        <p:nvPicPr>
          <p:cNvPr id="8194" name="Picture 2" descr="\\spiina1004z\Production_III\CUP\3B2\PILSON_9780521887076\6_Upload\9_JPEGTIFF\JPEG &amp; TIFF\jpg\PILSON_Ch12_fig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862138"/>
            <a:ext cx="4595813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72</TotalTime>
  <Words>48</Words>
  <Application>Microsoft Office PowerPoint</Application>
  <PresentationFormat>On-screen Show (4:3)</PresentationFormat>
  <Paragraphs>16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CUP unbranded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Irisappan, Subramanian</cp:lastModifiedBy>
  <cp:revision>18</cp:revision>
  <dcterms:created xsi:type="dcterms:W3CDTF">2011-11-11T07:24:09Z</dcterms:created>
  <dcterms:modified xsi:type="dcterms:W3CDTF">2012-12-13T07:45:07Z</dcterms:modified>
</cp:coreProperties>
</file>