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2" autoAdjust="0"/>
    <p:restoredTop sz="92295" autoAdjust="0"/>
  </p:normalViewPr>
  <p:slideViewPr>
    <p:cSldViewPr snapToGrid="0">
      <p:cViewPr>
        <p:scale>
          <a:sx n="300" d="100"/>
          <a:sy n="300" d="100"/>
        </p:scale>
        <p:origin x="3896" y="19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8DF79-FE82-EB4B-AFA8-FEF01FF34539}" type="datetimeFigureOut">
              <a:t>12/31/15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BB453-E08C-1C44-BFB8-A5D7320E10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859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D2E6D-B304-7646-85FE-FCF677B09135}" type="datetimeFigureOut">
              <a:rPr lang="en-US"/>
              <a:pPr/>
              <a:t>12/31/15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CA8BE-3492-BB4D-88D5-E766586F82C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 lang="en-US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2.05”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2.54”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3.43” x 3.5”,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5.02” x 5”,</a:t>
            </a:r>
            <a:r>
              <a:rPr lang="en-US" baseline="0"/>
              <a:t> </a:t>
            </a:r>
            <a:r>
              <a:rPr lang="en-US"/>
              <a:t>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1.19”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2.02”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2.35”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2.21” x 2.5”,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2.44”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2.4” x 2.5”,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4.11”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1.63” x 2.5”, jpg.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1.51” x 2.5”,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1.73” x 2.5”,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1.91”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2.58”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5.23”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2.17”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2.4”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2.1”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CA8BE-3492-BB4D-88D5-E766586F82C6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F500-B44B-2E45-A722-318C5167FF70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C0BB-66C7-D444-8D8C-811AAA9D6314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2B72-9176-2E42-B75C-3F202A043928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67B8-5B11-0941-B841-6C876B8A8EA9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4631-0D05-2940-86C6-513235DED563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7406-0487-9D4C-A31F-C339DC9D2EFE}" type="datetime1"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19A3-5AFD-784E-9A76-0360383A2CB0}" type="datetime1">
              <a:t>12/31/15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FF36-8FA2-0541-86D2-3F62D123CDDF}" type="datetime1">
              <a:t>12/31/15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3C67-1296-EB4C-9194-3C61DD661B86}" type="datetime1">
              <a:t>12/31/15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D777-86E6-A047-A244-F182C0CE08FA}" type="datetime1"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83CBA-988A-B949-BB48-4341444A433E}" type="datetime1"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390D9-63A7-5541-BE5E-DB02A640DFCC}" type="datetime1"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FF803D22-5520-9445-B3BF-66C30872F8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700428" y="6392340"/>
            <a:ext cx="8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>
                <a:solidFill>
                  <a:srgbClr val="0000FF"/>
                </a:solidFill>
                <a:latin typeface="+mj-lt"/>
                <a:cs typeface="Times"/>
              </a:rPr>
              <a:t>Figure 3.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990600"/>
            <a:ext cx="711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487334" y="3644901"/>
            <a:ext cx="84666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22800" y="3124200"/>
            <a:ext cx="1143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62968" y="3234270"/>
            <a:ext cx="35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rot="5400000" flipH="1" flipV="1">
            <a:off x="4488195" y="3070838"/>
            <a:ext cx="669676" cy="429266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3788841" y="2819401"/>
            <a:ext cx="1616456" cy="1616456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432308" y="3467100"/>
            <a:ext cx="332900" cy="332900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760974" y="3572596"/>
            <a:ext cx="640089" cy="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65208" y="3682663"/>
            <a:ext cx="640089" cy="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83662" y="3136900"/>
            <a:ext cx="139700" cy="169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26514" y="305858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cxnSp>
        <p:nvCxnSpPr>
          <p:cNvPr id="15" name="Straight Arrow Connector 14"/>
          <p:cNvCxnSpPr>
            <a:cxnSpLocks/>
            <a:endCxn id="13" idx="1"/>
          </p:cNvCxnSpPr>
          <p:nvPr/>
        </p:nvCxnSpPr>
        <p:spPr>
          <a:xfrm rot="10800000">
            <a:off x="4481061" y="3515853"/>
            <a:ext cx="127341" cy="10445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5400000" flipV="1">
            <a:off x="3712633" y="3627629"/>
            <a:ext cx="154982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4519578" y="4436570"/>
            <a:ext cx="154982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rot="10800000" flipV="1">
            <a:off x="4519578" y="2819438"/>
            <a:ext cx="154982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rot="10800000" flipV="1">
            <a:off x="5003799" y="3684096"/>
            <a:ext cx="154982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5016499" y="3574029"/>
            <a:ext cx="154982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295900" y="3598333"/>
            <a:ext cx="164423" cy="70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686300" y="3589867"/>
            <a:ext cx="173567" cy="797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5356225" y="3600450"/>
            <a:ext cx="133350" cy="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72"/>
          <p:cNvSpPr/>
          <p:nvPr/>
        </p:nvSpPr>
        <p:spPr>
          <a:xfrm>
            <a:off x="4919133" y="3492500"/>
            <a:ext cx="1193800" cy="711200"/>
          </a:xfrm>
          <a:custGeom>
            <a:avLst/>
            <a:gdLst>
              <a:gd name="connsiteX0" fmla="*/ 0 w 1193800"/>
              <a:gd name="connsiteY0" fmla="*/ 639233 h 711200"/>
              <a:gd name="connsiteX1" fmla="*/ 105834 w 1193800"/>
              <a:gd name="connsiteY1" fmla="*/ 711200 h 711200"/>
              <a:gd name="connsiteX2" fmla="*/ 1193800 w 1193800"/>
              <a:gd name="connsiteY2" fmla="*/ 55033 h 711200"/>
              <a:gd name="connsiteX3" fmla="*/ 1058334 w 1193800"/>
              <a:gd name="connsiteY3" fmla="*/ 0 h 711200"/>
              <a:gd name="connsiteX4" fmla="*/ 0 w 1193800"/>
              <a:gd name="connsiteY4" fmla="*/ 639233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711200">
                <a:moveTo>
                  <a:pt x="0" y="639233"/>
                </a:moveTo>
                <a:lnTo>
                  <a:pt x="105834" y="711200"/>
                </a:lnTo>
                <a:lnTo>
                  <a:pt x="1193800" y="55033"/>
                </a:lnTo>
                <a:lnTo>
                  <a:pt x="1058334" y="0"/>
                </a:lnTo>
                <a:lnTo>
                  <a:pt x="0" y="6392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21766" y="4174065"/>
            <a:ext cx="118533" cy="868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440681" y="3039533"/>
            <a:ext cx="45719" cy="105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28733" y="3081867"/>
            <a:ext cx="105833" cy="173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99100" y="4555067"/>
            <a:ext cx="105833" cy="122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301066" y="3390900"/>
            <a:ext cx="110066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728633" y="4191000"/>
            <a:ext cx="118534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331633" y="4318000"/>
            <a:ext cx="1397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47067" y="2476500"/>
            <a:ext cx="110066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 rot="10800000">
            <a:off x="5040115" y="4205995"/>
            <a:ext cx="509786" cy="289807"/>
          </a:xfrm>
          <a:prstGeom prst="line">
            <a:avLst/>
          </a:prstGeom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3596696" y="3050485"/>
            <a:ext cx="1205545" cy="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83050" y="3962400"/>
            <a:ext cx="46037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rot="5400000" flipH="1" flipV="1">
            <a:off x="4099595" y="4112293"/>
            <a:ext cx="191278" cy="2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193116" y="4205816"/>
            <a:ext cx="153459" cy="8995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9725" y="3813175"/>
            <a:ext cx="371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u</a:t>
            </a:r>
            <a:r>
              <a:rPr lang="en-US" sz="1400" i="1" baseline="-25000">
                <a:latin typeface="Times"/>
                <a:cs typeface="Times"/>
              </a:rPr>
              <a:t>y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4092575"/>
            <a:ext cx="371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u</a:t>
            </a:r>
            <a:r>
              <a:rPr lang="en-US" sz="1400" i="1" baseline="-25000">
                <a:latin typeface="Times"/>
                <a:cs typeface="Times"/>
              </a:rPr>
              <a:t>x</a:t>
            </a:r>
            <a:endParaRPr lang="en-US" sz="1400" i="1">
              <a:latin typeface="Times"/>
              <a:cs typeface="Times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rot="10800000" flipV="1">
            <a:off x="5446183" y="3195109"/>
            <a:ext cx="146050" cy="9525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77933" y="3184526"/>
            <a:ext cx="264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cs typeface="Times New Roman"/>
              </a:rPr>
              <a:t>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0725" y="4171950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8189" y="4417485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19055" y="2389721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cxnSp>
        <p:nvCxnSpPr>
          <p:cNvPr id="20" name="Straight Connector 19"/>
          <p:cNvCxnSpPr>
            <a:cxnSpLocks noChangeAspect="1"/>
          </p:cNvCxnSpPr>
          <p:nvPr/>
        </p:nvCxnSpPr>
        <p:spPr>
          <a:xfrm rot="10800000">
            <a:off x="4369347" y="3856567"/>
            <a:ext cx="664086" cy="34290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 rot="10800000">
            <a:off x="5265480" y="4318001"/>
            <a:ext cx="369089" cy="20320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715933" y="412750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b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80848" y="4267200"/>
            <a:ext cx="45719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6200000" flipV="1">
            <a:off x="3871385" y="3363385"/>
            <a:ext cx="541867" cy="35983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 noChangeAspect="1"/>
          </p:cNvCxnSpPr>
          <p:nvPr/>
        </p:nvCxnSpPr>
        <p:spPr>
          <a:xfrm>
            <a:off x="4870447" y="4193113"/>
            <a:ext cx="98592" cy="57796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328583" y="3079750"/>
            <a:ext cx="1301750" cy="7620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 rot="19533929">
            <a:off x="3634998" y="3067357"/>
            <a:ext cx="1332338" cy="1444599"/>
          </a:xfrm>
          <a:prstGeom prst="arc">
            <a:avLst>
              <a:gd name="adj1" fmla="val 11021854"/>
              <a:gd name="adj2" fmla="val 21509439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8667361">
            <a:off x="3659819" y="2998148"/>
            <a:ext cx="1307984" cy="1670485"/>
          </a:xfrm>
          <a:prstGeom prst="arc">
            <a:avLst>
              <a:gd name="adj1" fmla="val 14714952"/>
              <a:gd name="adj2" fmla="val 610519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8771717">
            <a:off x="3637061" y="2910303"/>
            <a:ext cx="1286519" cy="1614833"/>
          </a:xfrm>
          <a:prstGeom prst="arc">
            <a:avLst>
              <a:gd name="adj1" fmla="val 10979116"/>
              <a:gd name="adj2" fmla="val 14797966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3901016" y="2510367"/>
            <a:ext cx="1111250" cy="6794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ChangeAspect="1"/>
            <a:endCxn id="73" idx="3"/>
          </p:cNvCxnSpPr>
          <p:nvPr/>
        </p:nvCxnSpPr>
        <p:spPr>
          <a:xfrm flipV="1">
            <a:off x="4925482" y="3492500"/>
            <a:ext cx="1051985" cy="645584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001680" y="3547533"/>
            <a:ext cx="1111250" cy="6794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751916" y="3862919"/>
            <a:ext cx="1111250" cy="6794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4273723" y="3696776"/>
            <a:ext cx="133177" cy="180957"/>
            <a:chOff x="1471256" y="4746643"/>
            <a:chExt cx="133177" cy="180957"/>
          </a:xfrm>
        </p:grpSpPr>
        <p:cxnSp>
          <p:nvCxnSpPr>
            <p:cNvPr id="54" name="Straight Connector 53"/>
            <p:cNvCxnSpPr>
              <a:cxnSpLocks/>
            </p:cNvCxnSpPr>
            <p:nvPr/>
          </p:nvCxnSpPr>
          <p:spPr>
            <a:xfrm>
              <a:off x="1471256" y="4854844"/>
              <a:ext cx="133177" cy="72756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rot="16200000">
              <a:off x="1467703" y="4819793"/>
              <a:ext cx="146299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 57"/>
          <p:cNvSpPr/>
          <p:nvPr/>
        </p:nvSpPr>
        <p:spPr>
          <a:xfrm>
            <a:off x="4019549" y="3585632"/>
            <a:ext cx="577851" cy="637117"/>
          </a:xfrm>
          <a:prstGeom prst="arc">
            <a:avLst>
              <a:gd name="adj1" fmla="val 14989761"/>
              <a:gd name="adj2" fmla="val 817624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4902201" y="411268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4999567" y="4176184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000501" y="3365504"/>
            <a:ext cx="143933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36995" y="3255443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389969" y="3530605"/>
            <a:ext cx="143933" cy="13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30701" y="3434290"/>
            <a:ext cx="26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 New Roman"/>
                <a:cs typeface="Times New Roman"/>
              </a:rPr>
              <a:t>θ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49800" y="3829050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S</a:t>
            </a:r>
          </a:p>
        </p:txBody>
      </p:sp>
      <p:sp>
        <p:nvSpPr>
          <p:cNvPr id="80" name="Rectangle 79"/>
          <p:cNvSpPr/>
          <p:nvPr/>
        </p:nvSpPr>
        <p:spPr>
          <a:xfrm rot="19610444">
            <a:off x="4991100" y="4337050"/>
            <a:ext cx="17780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921250" y="41465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311650" y="2876550"/>
            <a:ext cx="50800" cy="88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3763487" y="3128378"/>
            <a:ext cx="115982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 rot="19754175">
            <a:off x="3685339" y="4145908"/>
            <a:ext cx="171450" cy="59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0800000" flipV="1">
            <a:off x="3450167" y="3860796"/>
            <a:ext cx="859368" cy="50800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Straight Connector 244"/>
          <p:cNvCxnSpPr/>
          <p:nvPr/>
        </p:nvCxnSpPr>
        <p:spPr>
          <a:xfrm rot="10800000">
            <a:off x="1590043" y="3337877"/>
            <a:ext cx="1280160" cy="109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6200000">
            <a:off x="2449834" y="2565717"/>
            <a:ext cx="1097280" cy="109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rot="16200000">
            <a:off x="2377444" y="4042727"/>
            <a:ext cx="1234440" cy="109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>
            <a:cxnSpLocks noChangeAspect="1"/>
          </p:cNvCxnSpPr>
          <p:nvPr/>
        </p:nvCxnSpPr>
        <p:spPr>
          <a:xfrm rot="16200000" flipH="1">
            <a:off x="1772883" y="2128201"/>
            <a:ext cx="2448305" cy="2450814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cxnSpLocks noChangeAspect="1"/>
          </p:cNvCxnSpPr>
          <p:nvPr/>
        </p:nvCxnSpPr>
        <p:spPr>
          <a:xfrm rot="5400000">
            <a:off x="1995803" y="2128318"/>
            <a:ext cx="2210319" cy="2212594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10800000">
            <a:off x="3118276" y="3342110"/>
            <a:ext cx="1280160" cy="109"/>
          </a:xfrm>
          <a:prstGeom prst="line">
            <a:avLst/>
          </a:prstGeom>
          <a:ln w="127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801533" y="2264833"/>
            <a:ext cx="84667" cy="71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L3_11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140" y="1931216"/>
            <a:ext cx="2897808" cy="283464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10800000">
            <a:off x="6136640" y="3352692"/>
            <a:ext cx="1280160" cy="109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4625340" y="3346342"/>
            <a:ext cx="1280160" cy="109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>
            <a:off x="5485131" y="2574182"/>
            <a:ext cx="1097280" cy="109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>
            <a:off x="5412741" y="4051192"/>
            <a:ext cx="1234440" cy="109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51000" y="43434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1700" y="43434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6200000">
            <a:off x="2899292" y="3242260"/>
            <a:ext cx="192019" cy="109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2903864" y="3338214"/>
            <a:ext cx="182875" cy="109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935989" y="3177293"/>
            <a:ext cx="182875" cy="173731"/>
            <a:chOff x="2900689" y="3164593"/>
            <a:chExt cx="182875" cy="173731"/>
          </a:xfrm>
        </p:grpSpPr>
        <p:cxnSp>
          <p:nvCxnSpPr>
            <p:cNvPr id="20" name="Straight Connector 19"/>
            <p:cNvCxnSpPr/>
            <p:nvPr/>
          </p:nvCxnSpPr>
          <p:spPr>
            <a:xfrm rot="16200000">
              <a:off x="2905261" y="3251404"/>
              <a:ext cx="173731" cy="109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2900689" y="3338214"/>
              <a:ext cx="182875" cy="109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>
            <a:cxnSpLocks noChangeAspect="1"/>
          </p:cNvCxnSpPr>
          <p:nvPr/>
        </p:nvCxnSpPr>
        <p:spPr>
          <a:xfrm rot="16200000" flipH="1">
            <a:off x="4801830" y="2111266"/>
            <a:ext cx="2448305" cy="2450814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rot="5400000">
            <a:off x="5024750" y="2138800"/>
            <a:ext cx="2210319" cy="2212594"/>
          </a:xfrm>
          <a:prstGeom prst="line">
            <a:avLst/>
          </a:prstGeom>
          <a:ln w="127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spect="1"/>
          </p:cNvSpPr>
          <p:nvPr/>
        </p:nvSpPr>
        <p:spPr>
          <a:xfrm>
            <a:off x="1860550" y="276542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2441575" y="218122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3260725" y="218757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3841750" y="277177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3841750" y="3606800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3257550" y="418782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2441575" y="418782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ChangeAspect="1"/>
          </p:cNvSpPr>
          <p:nvPr/>
        </p:nvSpPr>
        <p:spPr>
          <a:xfrm>
            <a:off x="1860550" y="3603625"/>
            <a:ext cx="294804" cy="297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238625" y="2867025"/>
            <a:ext cx="164592" cy="101600"/>
            <a:chOff x="4238625" y="2867025"/>
            <a:chExt cx="164592" cy="101600"/>
          </a:xfrm>
        </p:grpSpPr>
        <p:sp>
          <p:nvSpPr>
            <p:cNvPr id="37" name="Rectangle 36"/>
            <p:cNvSpPr/>
            <p:nvPr/>
          </p:nvSpPr>
          <p:spPr>
            <a:xfrm>
              <a:off x="4260850" y="286702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cxnSpLocks/>
            </p:cNvCxnSpPr>
            <p:nvPr/>
          </p:nvCxnSpPr>
          <p:spPr>
            <a:xfrm flipH="1">
              <a:off x="4238625" y="2918105"/>
              <a:ext cx="164592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581400" y="3705225"/>
            <a:ext cx="164592" cy="101600"/>
            <a:chOff x="4238625" y="2867025"/>
            <a:chExt cx="164592" cy="101600"/>
          </a:xfrm>
        </p:grpSpPr>
        <p:sp>
          <p:nvSpPr>
            <p:cNvPr id="44" name="Rectangle 43"/>
            <p:cNvSpPr/>
            <p:nvPr/>
          </p:nvSpPr>
          <p:spPr>
            <a:xfrm>
              <a:off x="4260850" y="286702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 flipH="1">
              <a:off x="4238625" y="2918105"/>
              <a:ext cx="164592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022600" y="4276725"/>
            <a:ext cx="164592" cy="101600"/>
            <a:chOff x="4238625" y="2867025"/>
            <a:chExt cx="164592" cy="101600"/>
          </a:xfrm>
        </p:grpSpPr>
        <p:sp>
          <p:nvSpPr>
            <p:cNvPr id="50" name="Rectangle 49"/>
            <p:cNvSpPr/>
            <p:nvPr/>
          </p:nvSpPr>
          <p:spPr>
            <a:xfrm>
              <a:off x="4260850" y="286702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>
              <a:cxnSpLocks/>
            </p:cNvCxnSpPr>
            <p:nvPr/>
          </p:nvCxnSpPr>
          <p:spPr>
            <a:xfrm flipH="1">
              <a:off x="4238625" y="2918105"/>
              <a:ext cx="164592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162175" y="4273550"/>
            <a:ext cx="164592" cy="101600"/>
            <a:chOff x="4238625" y="2867025"/>
            <a:chExt cx="164592" cy="101600"/>
          </a:xfrm>
        </p:grpSpPr>
        <p:sp>
          <p:nvSpPr>
            <p:cNvPr id="53" name="Rectangle 52"/>
            <p:cNvSpPr/>
            <p:nvPr/>
          </p:nvSpPr>
          <p:spPr>
            <a:xfrm>
              <a:off x="4260850" y="286702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/>
            <p:cNvCxnSpPr>
              <a:cxnSpLocks/>
            </p:cNvCxnSpPr>
            <p:nvPr/>
          </p:nvCxnSpPr>
          <p:spPr>
            <a:xfrm flipH="1">
              <a:off x="4238625" y="2918105"/>
              <a:ext cx="164592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57425" y="2860675"/>
            <a:ext cx="173736" cy="101600"/>
            <a:chOff x="2257425" y="2860675"/>
            <a:chExt cx="173736" cy="101600"/>
          </a:xfrm>
        </p:grpSpPr>
        <p:sp>
          <p:nvSpPr>
            <p:cNvPr id="59" name="Rectangle 58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2844800" y="2254250"/>
            <a:ext cx="66675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588557" y="3698873"/>
            <a:ext cx="173736" cy="101600"/>
            <a:chOff x="2257425" y="2860675"/>
            <a:chExt cx="173736" cy="101600"/>
          </a:xfrm>
        </p:grpSpPr>
        <p:sp>
          <p:nvSpPr>
            <p:cNvPr id="69" name="Rectangle 68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 flipH="1">
            <a:off x="2185455" y="2246835"/>
            <a:ext cx="173736" cy="101600"/>
            <a:chOff x="2257425" y="2860675"/>
            <a:chExt cx="173736" cy="101600"/>
          </a:xfrm>
        </p:grpSpPr>
        <p:sp>
          <p:nvSpPr>
            <p:cNvPr id="75" name="Rectangle 74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/>
          <p:cNvSpPr/>
          <p:nvPr/>
        </p:nvSpPr>
        <p:spPr>
          <a:xfrm flipH="1">
            <a:off x="3090498" y="2255299"/>
            <a:ext cx="66675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 flipH="1">
            <a:off x="4234384" y="3707325"/>
            <a:ext cx="173736" cy="101600"/>
            <a:chOff x="2257425" y="2860675"/>
            <a:chExt cx="173736" cy="101600"/>
          </a:xfrm>
        </p:grpSpPr>
        <p:sp>
          <p:nvSpPr>
            <p:cNvPr id="84" name="Rectangle 83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 flipH="1">
            <a:off x="3662881" y="4278820"/>
            <a:ext cx="173736" cy="101600"/>
            <a:chOff x="2257425" y="2860675"/>
            <a:chExt cx="173736" cy="101600"/>
          </a:xfrm>
        </p:grpSpPr>
        <p:sp>
          <p:nvSpPr>
            <p:cNvPr id="87" name="Rectangle 86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 flipH="1">
            <a:off x="2811977" y="4278815"/>
            <a:ext cx="173736" cy="101600"/>
            <a:chOff x="2257425" y="2860675"/>
            <a:chExt cx="173736" cy="101600"/>
          </a:xfrm>
        </p:grpSpPr>
        <p:sp>
          <p:nvSpPr>
            <p:cNvPr id="90" name="Rectangle 89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Arrow Connector 90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 flipH="1">
            <a:off x="2265871" y="3698843"/>
            <a:ext cx="173736" cy="101600"/>
            <a:chOff x="2257425" y="2860675"/>
            <a:chExt cx="173736" cy="101600"/>
          </a:xfrm>
        </p:grpSpPr>
        <p:sp>
          <p:nvSpPr>
            <p:cNvPr id="93" name="Rectangle 92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 rot="5400000">
            <a:off x="1918757" y="4037540"/>
            <a:ext cx="173736" cy="101600"/>
            <a:chOff x="2257425" y="2860675"/>
            <a:chExt cx="173736" cy="101600"/>
          </a:xfrm>
        </p:grpSpPr>
        <p:sp>
          <p:nvSpPr>
            <p:cNvPr id="100" name="Rectangle 99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 rot="5400000">
            <a:off x="1918757" y="2513540"/>
            <a:ext cx="173736" cy="101600"/>
            <a:chOff x="2257425" y="2860675"/>
            <a:chExt cx="173736" cy="101600"/>
          </a:xfrm>
        </p:grpSpPr>
        <p:sp>
          <p:nvSpPr>
            <p:cNvPr id="103" name="Rectangle 102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Arrow Connector 103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 rot="5400000">
            <a:off x="2502956" y="2610907"/>
            <a:ext cx="173736" cy="101600"/>
            <a:chOff x="2257425" y="2860675"/>
            <a:chExt cx="173736" cy="101600"/>
          </a:xfrm>
        </p:grpSpPr>
        <p:sp>
          <p:nvSpPr>
            <p:cNvPr id="106" name="Rectangle 105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 rot="5400000">
            <a:off x="3324221" y="2623608"/>
            <a:ext cx="173736" cy="101600"/>
            <a:chOff x="2257425" y="2860675"/>
            <a:chExt cx="173736" cy="101600"/>
          </a:xfrm>
        </p:grpSpPr>
        <p:sp>
          <p:nvSpPr>
            <p:cNvPr id="109" name="Rectangle 108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Straight Arrow Connector 109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 rot="5400000">
            <a:off x="3904186" y="2522010"/>
            <a:ext cx="173736" cy="101600"/>
            <a:chOff x="2257425" y="2860675"/>
            <a:chExt cx="173736" cy="101600"/>
          </a:xfrm>
        </p:grpSpPr>
        <p:sp>
          <p:nvSpPr>
            <p:cNvPr id="112" name="Rectangle 111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Arrow Connector 112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 rot="5400000">
            <a:off x="3319983" y="3948648"/>
            <a:ext cx="173736" cy="101600"/>
            <a:chOff x="2257425" y="2860675"/>
            <a:chExt cx="173736" cy="101600"/>
          </a:xfrm>
        </p:grpSpPr>
        <p:sp>
          <p:nvSpPr>
            <p:cNvPr id="118" name="Rectangle 117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Arrow Connector 118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 rot="5400000">
            <a:off x="2502948" y="3952884"/>
            <a:ext cx="173736" cy="101600"/>
            <a:chOff x="2257425" y="2860675"/>
            <a:chExt cx="173736" cy="101600"/>
          </a:xfrm>
        </p:grpSpPr>
        <p:sp>
          <p:nvSpPr>
            <p:cNvPr id="121" name="Rectangle 120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Arrow Connector 121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/>
          <p:cNvSpPr/>
          <p:nvPr/>
        </p:nvSpPr>
        <p:spPr>
          <a:xfrm rot="16200000" flipV="1">
            <a:off x="1972273" y="3195737"/>
            <a:ext cx="66675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Arrow Connector 127"/>
          <p:cNvCxnSpPr>
            <a:cxnSpLocks/>
          </p:cNvCxnSpPr>
          <p:nvPr/>
        </p:nvCxnSpPr>
        <p:spPr>
          <a:xfrm rot="16200000" flipH="1" flipV="1">
            <a:off x="1918463" y="3224756"/>
            <a:ext cx="173736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 rot="16200000" flipV="1">
            <a:off x="2502946" y="1958986"/>
            <a:ext cx="173736" cy="101600"/>
            <a:chOff x="2257425" y="2860675"/>
            <a:chExt cx="173736" cy="101600"/>
          </a:xfrm>
        </p:grpSpPr>
        <p:sp>
          <p:nvSpPr>
            <p:cNvPr id="130" name="Rectangle 129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Arrow Connector 130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Rectangle 131"/>
          <p:cNvSpPr/>
          <p:nvPr/>
        </p:nvSpPr>
        <p:spPr>
          <a:xfrm>
            <a:off x="2108200" y="2256367"/>
            <a:ext cx="97367" cy="84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/>
          <p:cNvGrpSpPr/>
          <p:nvPr/>
        </p:nvGrpSpPr>
        <p:grpSpPr>
          <a:xfrm rot="16200000" flipV="1">
            <a:off x="3324212" y="1963220"/>
            <a:ext cx="173736" cy="101600"/>
            <a:chOff x="2257425" y="2860675"/>
            <a:chExt cx="173736" cy="101600"/>
          </a:xfrm>
        </p:grpSpPr>
        <p:sp>
          <p:nvSpPr>
            <p:cNvPr id="134" name="Rectangle 133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Arrow Connector 134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 rot="16200000" flipV="1">
            <a:off x="3908412" y="3195121"/>
            <a:ext cx="173736" cy="101600"/>
            <a:chOff x="2257425" y="2860675"/>
            <a:chExt cx="173736" cy="101600"/>
          </a:xfrm>
        </p:grpSpPr>
        <p:sp>
          <p:nvSpPr>
            <p:cNvPr id="137" name="Rectangle 136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 rot="16200000" flipV="1">
            <a:off x="3904179" y="3398322"/>
            <a:ext cx="173736" cy="101600"/>
            <a:chOff x="2257425" y="2860675"/>
            <a:chExt cx="173736" cy="101600"/>
          </a:xfrm>
        </p:grpSpPr>
        <p:sp>
          <p:nvSpPr>
            <p:cNvPr id="140" name="Rectangle 139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Arrow Connector 140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 rot="16200000" flipV="1">
            <a:off x="3319979" y="4604825"/>
            <a:ext cx="173736" cy="101600"/>
            <a:chOff x="2257425" y="2860675"/>
            <a:chExt cx="173736" cy="101600"/>
          </a:xfrm>
        </p:grpSpPr>
        <p:sp>
          <p:nvSpPr>
            <p:cNvPr id="143" name="Rectangle 142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 rot="16200000" flipV="1">
            <a:off x="2502945" y="4625995"/>
            <a:ext cx="173736" cy="101600"/>
            <a:chOff x="2257425" y="2860675"/>
            <a:chExt cx="173736" cy="101600"/>
          </a:xfrm>
        </p:grpSpPr>
        <p:sp>
          <p:nvSpPr>
            <p:cNvPr id="146" name="Rectangle 145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Arrow Connector 146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4165600" y="2743200"/>
            <a:ext cx="69850" cy="403225"/>
            <a:chOff x="4165600" y="2743200"/>
            <a:chExt cx="69850" cy="403225"/>
          </a:xfrm>
        </p:grpSpPr>
        <p:sp>
          <p:nvSpPr>
            <p:cNvPr id="149" name="Rectangle 148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162425" y="3587750"/>
            <a:ext cx="69850" cy="403225"/>
            <a:chOff x="4165600" y="2743200"/>
            <a:chExt cx="69850" cy="403225"/>
          </a:xfrm>
        </p:grpSpPr>
        <p:sp>
          <p:nvSpPr>
            <p:cNvPr id="156" name="Rectangle 155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770717" y="4169834"/>
            <a:ext cx="69850" cy="403225"/>
            <a:chOff x="4165600" y="2743200"/>
            <a:chExt cx="69850" cy="403225"/>
          </a:xfrm>
        </p:grpSpPr>
        <p:sp>
          <p:nvSpPr>
            <p:cNvPr id="159" name="Rectangle 158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2763308" y="2156884"/>
            <a:ext cx="69850" cy="403225"/>
            <a:chOff x="4165600" y="2743200"/>
            <a:chExt cx="69850" cy="403225"/>
          </a:xfrm>
        </p:grpSpPr>
        <p:sp>
          <p:nvSpPr>
            <p:cNvPr id="162" name="Rectangle 161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/>
          <p:cNvCxnSpPr>
            <a:cxnSpLocks/>
          </p:cNvCxnSpPr>
          <p:nvPr/>
        </p:nvCxnSpPr>
        <p:spPr>
          <a:xfrm flipH="1">
            <a:off x="2813050" y="2305330"/>
            <a:ext cx="164592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 flipH="1">
            <a:off x="3163358" y="4184648"/>
            <a:ext cx="69850" cy="403225"/>
            <a:chOff x="4165600" y="2743200"/>
            <a:chExt cx="69850" cy="403225"/>
          </a:xfrm>
        </p:grpSpPr>
        <p:sp>
          <p:nvSpPr>
            <p:cNvPr id="165" name="Rectangle 164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up 166"/>
          <p:cNvGrpSpPr/>
          <p:nvPr/>
        </p:nvGrpSpPr>
        <p:grpSpPr>
          <a:xfrm flipH="1">
            <a:off x="1762124" y="3579279"/>
            <a:ext cx="69850" cy="403225"/>
            <a:chOff x="4165600" y="2743200"/>
            <a:chExt cx="69850" cy="403225"/>
          </a:xfrm>
        </p:grpSpPr>
        <p:sp>
          <p:nvSpPr>
            <p:cNvPr id="168" name="Rectangle 167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 flipH="1">
            <a:off x="1757891" y="2753776"/>
            <a:ext cx="69850" cy="403225"/>
            <a:chOff x="4165600" y="2743200"/>
            <a:chExt cx="69850" cy="403225"/>
          </a:xfrm>
        </p:grpSpPr>
        <p:sp>
          <p:nvSpPr>
            <p:cNvPr id="171" name="Rectangle 170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 flipH="1">
            <a:off x="1597023" y="2860671"/>
            <a:ext cx="173736" cy="101600"/>
            <a:chOff x="2257425" y="2860675"/>
            <a:chExt cx="173736" cy="101600"/>
          </a:xfrm>
        </p:grpSpPr>
        <p:sp>
          <p:nvSpPr>
            <p:cNvPr id="72" name="Rectangle 71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/>
          <p:cNvGrpSpPr/>
          <p:nvPr/>
        </p:nvGrpSpPr>
        <p:grpSpPr>
          <a:xfrm flipH="1">
            <a:off x="3171824" y="2169579"/>
            <a:ext cx="69850" cy="403225"/>
            <a:chOff x="4165600" y="2743200"/>
            <a:chExt cx="69850" cy="403225"/>
          </a:xfrm>
        </p:grpSpPr>
        <p:sp>
          <p:nvSpPr>
            <p:cNvPr id="174" name="Rectangle 173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Arrow Connector 78"/>
          <p:cNvCxnSpPr>
            <a:cxnSpLocks/>
          </p:cNvCxnSpPr>
          <p:nvPr/>
        </p:nvCxnSpPr>
        <p:spPr>
          <a:xfrm>
            <a:off x="3023653" y="2306379"/>
            <a:ext cx="164592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6" name="Group 175"/>
          <p:cNvGrpSpPr/>
          <p:nvPr/>
        </p:nvGrpSpPr>
        <p:grpSpPr>
          <a:xfrm flipH="1" flipV="1">
            <a:off x="3751791" y="2694513"/>
            <a:ext cx="69850" cy="403225"/>
            <a:chOff x="4165600" y="2743200"/>
            <a:chExt cx="69850" cy="403225"/>
          </a:xfrm>
        </p:grpSpPr>
        <p:sp>
          <p:nvSpPr>
            <p:cNvPr id="177" name="Rectangle 176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 flipH="1">
            <a:off x="3586686" y="2869129"/>
            <a:ext cx="173736" cy="101600"/>
            <a:chOff x="2257425" y="2860675"/>
            <a:chExt cx="173736" cy="101600"/>
          </a:xfrm>
        </p:grpSpPr>
        <p:sp>
          <p:nvSpPr>
            <p:cNvPr id="81" name="Rectangle 80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 flipH="1" flipV="1">
            <a:off x="3739091" y="3520011"/>
            <a:ext cx="69850" cy="403225"/>
            <a:chOff x="4165600" y="2743200"/>
            <a:chExt cx="69850" cy="403225"/>
          </a:xfrm>
        </p:grpSpPr>
        <p:sp>
          <p:nvSpPr>
            <p:cNvPr id="180" name="Rectangle 179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flipH="1" flipV="1">
            <a:off x="2346324" y="4099978"/>
            <a:ext cx="69850" cy="403225"/>
            <a:chOff x="4165600" y="2743200"/>
            <a:chExt cx="69850" cy="403225"/>
          </a:xfrm>
        </p:grpSpPr>
        <p:sp>
          <p:nvSpPr>
            <p:cNvPr id="183" name="Rectangle 182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/>
          <p:cNvGrpSpPr/>
          <p:nvPr/>
        </p:nvGrpSpPr>
        <p:grpSpPr>
          <a:xfrm flipV="1">
            <a:off x="3582457" y="2097618"/>
            <a:ext cx="69850" cy="403225"/>
            <a:chOff x="4165600" y="2743200"/>
            <a:chExt cx="69850" cy="403225"/>
          </a:xfrm>
        </p:grpSpPr>
        <p:sp>
          <p:nvSpPr>
            <p:cNvPr id="186" name="Rectangle 185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29024" y="2255306"/>
            <a:ext cx="173736" cy="101600"/>
            <a:chOff x="2257425" y="2860675"/>
            <a:chExt cx="173736" cy="101600"/>
          </a:xfrm>
        </p:grpSpPr>
        <p:sp>
          <p:nvSpPr>
            <p:cNvPr id="96" name="Rectangle 95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/>
          <p:cNvGrpSpPr/>
          <p:nvPr/>
        </p:nvGrpSpPr>
        <p:grpSpPr>
          <a:xfrm flipV="1">
            <a:off x="3582458" y="4104217"/>
            <a:ext cx="69850" cy="403225"/>
            <a:chOff x="4165600" y="2743200"/>
            <a:chExt cx="69850" cy="403225"/>
          </a:xfrm>
        </p:grpSpPr>
        <p:sp>
          <p:nvSpPr>
            <p:cNvPr id="189" name="Rectangle 188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 flipV="1">
            <a:off x="2189694" y="3511550"/>
            <a:ext cx="69850" cy="403225"/>
            <a:chOff x="4165600" y="2743200"/>
            <a:chExt cx="69850" cy="403225"/>
          </a:xfrm>
        </p:grpSpPr>
        <p:sp>
          <p:nvSpPr>
            <p:cNvPr id="192" name="Rectangle 191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/>
          <p:cNvGrpSpPr/>
          <p:nvPr/>
        </p:nvGrpSpPr>
        <p:grpSpPr>
          <a:xfrm flipV="1">
            <a:off x="2193930" y="2686049"/>
            <a:ext cx="69850" cy="403225"/>
            <a:chOff x="4165600" y="2743200"/>
            <a:chExt cx="69850" cy="403225"/>
          </a:xfrm>
        </p:grpSpPr>
        <p:sp>
          <p:nvSpPr>
            <p:cNvPr id="195" name="Rectangle 194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7" name="Group 196"/>
          <p:cNvGrpSpPr/>
          <p:nvPr/>
        </p:nvGrpSpPr>
        <p:grpSpPr>
          <a:xfrm rot="16200000" flipV="1">
            <a:off x="2519889" y="1919818"/>
            <a:ext cx="69850" cy="403225"/>
            <a:chOff x="4165600" y="2743200"/>
            <a:chExt cx="69850" cy="403225"/>
          </a:xfrm>
        </p:grpSpPr>
        <p:sp>
          <p:nvSpPr>
            <p:cNvPr id="198" name="Rectangle 197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 rot="16200000" flipV="1">
            <a:off x="3921125" y="2508252"/>
            <a:ext cx="69850" cy="403225"/>
            <a:chOff x="4165600" y="2743200"/>
            <a:chExt cx="69850" cy="403225"/>
          </a:xfrm>
        </p:grpSpPr>
        <p:sp>
          <p:nvSpPr>
            <p:cNvPr id="201" name="Rectangle 200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 rot="16200000" flipV="1">
            <a:off x="3916890" y="3342220"/>
            <a:ext cx="69850" cy="403225"/>
            <a:chOff x="4165600" y="2743200"/>
            <a:chExt cx="69850" cy="403225"/>
          </a:xfrm>
        </p:grpSpPr>
        <p:sp>
          <p:nvSpPr>
            <p:cNvPr id="204" name="Rectangle 203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 205"/>
          <p:cNvGrpSpPr/>
          <p:nvPr/>
        </p:nvGrpSpPr>
        <p:grpSpPr>
          <a:xfrm rot="16200000" flipV="1">
            <a:off x="2524122" y="3930654"/>
            <a:ext cx="69850" cy="403225"/>
            <a:chOff x="4165600" y="2743200"/>
            <a:chExt cx="69850" cy="403225"/>
          </a:xfrm>
        </p:grpSpPr>
        <p:sp>
          <p:nvSpPr>
            <p:cNvPr id="207" name="Rectangle 206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9" name="Group 208"/>
          <p:cNvGrpSpPr/>
          <p:nvPr/>
        </p:nvGrpSpPr>
        <p:grpSpPr>
          <a:xfrm rot="5400000" flipH="1" flipV="1">
            <a:off x="2003425" y="2495551"/>
            <a:ext cx="69850" cy="403225"/>
            <a:chOff x="4165600" y="2743200"/>
            <a:chExt cx="69850" cy="403225"/>
          </a:xfrm>
        </p:grpSpPr>
        <p:sp>
          <p:nvSpPr>
            <p:cNvPr id="210" name="Rectangle 209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 rot="5400000" flipH="1" flipV="1">
            <a:off x="3396196" y="1924051"/>
            <a:ext cx="69850" cy="403225"/>
            <a:chOff x="4165600" y="2743200"/>
            <a:chExt cx="69850" cy="403225"/>
          </a:xfrm>
        </p:grpSpPr>
        <p:sp>
          <p:nvSpPr>
            <p:cNvPr id="213" name="Rectangle 212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 rot="5400000" flipH="1" flipV="1">
            <a:off x="3396193" y="3926418"/>
            <a:ext cx="69850" cy="403225"/>
            <a:chOff x="4165600" y="2743200"/>
            <a:chExt cx="69850" cy="403225"/>
          </a:xfrm>
        </p:grpSpPr>
        <p:sp>
          <p:nvSpPr>
            <p:cNvPr id="216" name="Rectangle 215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 rot="5400000" flipH="1" flipV="1">
            <a:off x="2003428" y="3333752"/>
            <a:ext cx="69850" cy="403225"/>
            <a:chOff x="4165600" y="2743200"/>
            <a:chExt cx="69850" cy="403225"/>
          </a:xfrm>
        </p:grpSpPr>
        <p:sp>
          <p:nvSpPr>
            <p:cNvPr id="219" name="Rectangle 218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 rot="16200000" flipV="1">
            <a:off x="1918746" y="3394086"/>
            <a:ext cx="173736" cy="101600"/>
            <a:chOff x="2257425" y="2860675"/>
            <a:chExt cx="173736" cy="101600"/>
          </a:xfrm>
        </p:grpSpPr>
        <p:sp>
          <p:nvSpPr>
            <p:cNvPr id="124" name="Rectangle 123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/>
          <p:cNvGrpSpPr/>
          <p:nvPr/>
        </p:nvGrpSpPr>
        <p:grpSpPr>
          <a:xfrm rot="5400000" flipV="1">
            <a:off x="3984624" y="3774021"/>
            <a:ext cx="69850" cy="403225"/>
            <a:chOff x="4165600" y="2743200"/>
            <a:chExt cx="69850" cy="403225"/>
          </a:xfrm>
        </p:grpSpPr>
        <p:sp>
          <p:nvSpPr>
            <p:cNvPr id="222" name="Rectangle 221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 rot="5400000">
            <a:off x="3904184" y="4024846"/>
            <a:ext cx="173736" cy="101600"/>
            <a:chOff x="2257425" y="2860675"/>
            <a:chExt cx="173736" cy="101600"/>
          </a:xfrm>
        </p:grpSpPr>
        <p:sp>
          <p:nvSpPr>
            <p:cNvPr id="115" name="Rectangle 114"/>
            <p:cNvSpPr/>
            <p:nvPr/>
          </p:nvSpPr>
          <p:spPr>
            <a:xfrm>
              <a:off x="2289175" y="2860675"/>
              <a:ext cx="66675" cy="10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>
              <a:cxnSpLocks/>
            </p:cNvCxnSpPr>
            <p:nvPr/>
          </p:nvCxnSpPr>
          <p:spPr>
            <a:xfrm flipH="1">
              <a:off x="2257425" y="2911755"/>
              <a:ext cx="173736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 rot="5400000" flipV="1">
            <a:off x="2591859" y="4349754"/>
            <a:ext cx="69850" cy="403225"/>
            <a:chOff x="4165600" y="2743200"/>
            <a:chExt cx="69850" cy="403225"/>
          </a:xfrm>
        </p:grpSpPr>
        <p:sp>
          <p:nvSpPr>
            <p:cNvPr id="225" name="Rectangle 224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/>
          <p:cNvGrpSpPr/>
          <p:nvPr/>
        </p:nvGrpSpPr>
        <p:grpSpPr>
          <a:xfrm rot="5400000" flipV="1">
            <a:off x="2583396" y="2338923"/>
            <a:ext cx="69850" cy="403225"/>
            <a:chOff x="4165600" y="2743200"/>
            <a:chExt cx="69850" cy="403225"/>
          </a:xfrm>
        </p:grpSpPr>
        <p:sp>
          <p:nvSpPr>
            <p:cNvPr id="228" name="Rectangle 227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 rot="5400000" flipV="1">
            <a:off x="3980402" y="2940059"/>
            <a:ext cx="69850" cy="403225"/>
            <a:chOff x="4165600" y="2743200"/>
            <a:chExt cx="69850" cy="403225"/>
          </a:xfrm>
        </p:grpSpPr>
        <p:sp>
          <p:nvSpPr>
            <p:cNvPr id="231" name="Rectangle 230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/>
          <p:cNvGrpSpPr/>
          <p:nvPr/>
        </p:nvGrpSpPr>
        <p:grpSpPr>
          <a:xfrm rot="16200000" flipH="1" flipV="1">
            <a:off x="3332707" y="4345530"/>
            <a:ext cx="69850" cy="403225"/>
            <a:chOff x="4165600" y="2743200"/>
            <a:chExt cx="69850" cy="403225"/>
          </a:xfrm>
        </p:grpSpPr>
        <p:sp>
          <p:nvSpPr>
            <p:cNvPr id="234" name="Rectangle 233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 rot="16200000" flipH="1" flipV="1">
            <a:off x="1944178" y="2927370"/>
            <a:ext cx="69850" cy="403225"/>
            <a:chOff x="4165600" y="2743200"/>
            <a:chExt cx="69850" cy="403225"/>
          </a:xfrm>
        </p:grpSpPr>
        <p:sp>
          <p:nvSpPr>
            <p:cNvPr id="237" name="Rectangle 236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 rot="16200000" flipH="1" flipV="1">
            <a:off x="3341184" y="2351643"/>
            <a:ext cx="69850" cy="403225"/>
            <a:chOff x="4165600" y="2743200"/>
            <a:chExt cx="69850" cy="403225"/>
          </a:xfrm>
        </p:grpSpPr>
        <p:sp>
          <p:nvSpPr>
            <p:cNvPr id="240" name="Rectangle 239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6200000" flipH="1" flipV="1">
            <a:off x="1935722" y="3769818"/>
            <a:ext cx="69850" cy="403225"/>
            <a:chOff x="4165600" y="2743200"/>
            <a:chExt cx="69850" cy="403225"/>
          </a:xfrm>
        </p:grpSpPr>
        <p:sp>
          <p:nvSpPr>
            <p:cNvPr id="243" name="Rectangle 242"/>
            <p:cNvSpPr/>
            <p:nvPr/>
          </p:nvSpPr>
          <p:spPr>
            <a:xfrm>
              <a:off x="4165600" y="2743200"/>
              <a:ext cx="66675" cy="403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4191000" y="2762250"/>
              <a:ext cx="44450" cy="305562"/>
            </a:xfrm>
            <a:custGeom>
              <a:avLst/>
              <a:gdLst>
                <a:gd name="connsiteX0" fmla="*/ 44450 w 44450"/>
                <a:gd name="connsiteY0" fmla="*/ 69850 h 323850"/>
                <a:gd name="connsiteX1" fmla="*/ 0 w 44450"/>
                <a:gd name="connsiteY1" fmla="*/ 0 h 323850"/>
                <a:gd name="connsiteX2" fmla="*/ 3175 w 44450"/>
                <a:gd name="connsiteY2" fmla="*/ 323850 h 323850"/>
                <a:gd name="connsiteX3" fmla="*/ 3175 w 444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" h="323850">
                  <a:moveTo>
                    <a:pt x="44450" y="69850"/>
                  </a:moveTo>
                  <a:lnTo>
                    <a:pt x="0" y="0"/>
                  </a:lnTo>
                  <a:cubicBezTo>
                    <a:pt x="1069" y="107950"/>
                    <a:pt x="3175" y="215895"/>
                    <a:pt x="3175" y="323850"/>
                  </a:cubicBezTo>
                  <a:lnTo>
                    <a:pt x="3175" y="323850"/>
                  </a:ln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Slide Number Placeholder 2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2165347" y="2971596"/>
            <a:ext cx="1075806" cy="1119724"/>
            <a:chOff x="963081" y="2836131"/>
            <a:chExt cx="1075806" cy="1119724"/>
          </a:xfrm>
        </p:grpSpPr>
        <p:sp>
          <p:nvSpPr>
            <p:cNvPr id="90" name="Rectangle 89"/>
            <p:cNvSpPr/>
            <p:nvPr/>
          </p:nvSpPr>
          <p:spPr>
            <a:xfrm>
              <a:off x="1943097" y="3630083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184272" y="2852207"/>
              <a:ext cx="73025" cy="9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13357" y="2836131"/>
              <a:ext cx="312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y</a:t>
              </a:r>
            </a:p>
          </p:txBody>
        </p:sp>
        <p:cxnSp>
          <p:nvCxnSpPr>
            <p:cNvPr id="93" name="Straight Connector 92"/>
            <p:cNvCxnSpPr/>
            <p:nvPr/>
          </p:nvCxnSpPr>
          <p:spPr>
            <a:xfrm rot="5400000" flipH="1" flipV="1">
              <a:off x="969432" y="3422650"/>
              <a:ext cx="533400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 flipH="1" flipV="1">
              <a:off x="1236132" y="3687233"/>
              <a:ext cx="533400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708147" y="3481916"/>
              <a:ext cx="330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x</a:t>
              </a:r>
            </a:p>
          </p:txBody>
        </p:sp>
        <p:cxnSp>
          <p:nvCxnSpPr>
            <p:cNvPr id="96" name="Straight Arrow Connector 95"/>
            <p:cNvCxnSpPr>
              <a:cxnSpLocks noChangeAspect="1"/>
            </p:cNvCxnSpPr>
            <p:nvPr/>
          </p:nvCxnSpPr>
          <p:spPr>
            <a:xfrm>
              <a:off x="1231898" y="3798678"/>
              <a:ext cx="533399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cxnSpLocks noChangeAspect="1"/>
            </p:cNvCxnSpPr>
            <p:nvPr/>
          </p:nvCxnSpPr>
          <p:spPr>
            <a:xfrm rot="16200000">
              <a:off x="833967" y="3413445"/>
              <a:ext cx="533399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1022347" y="3331633"/>
              <a:ext cx="158750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63081" y="3248028"/>
              <a:ext cx="32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416047" y="3731683"/>
              <a:ext cx="158750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356781" y="3648078"/>
              <a:ext cx="32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531533" y="3805767"/>
            <a:ext cx="2926645" cy="1504244"/>
            <a:chOff x="2525183" y="3805767"/>
            <a:chExt cx="2926645" cy="1504244"/>
          </a:xfrm>
        </p:grpSpPr>
        <p:sp>
          <p:nvSpPr>
            <p:cNvPr id="78" name="Freeform 77"/>
            <p:cNvSpPr/>
            <p:nvPr/>
          </p:nvSpPr>
          <p:spPr>
            <a:xfrm>
              <a:off x="2525183" y="3805767"/>
              <a:ext cx="2926645" cy="1504244"/>
            </a:xfrm>
            <a:custGeom>
              <a:avLst/>
              <a:gdLst>
                <a:gd name="connsiteX0" fmla="*/ 1318684 w 2926645"/>
                <a:gd name="connsiteY0" fmla="*/ 0 h 1504244"/>
                <a:gd name="connsiteX1" fmla="*/ 1068917 w 2926645"/>
                <a:gd name="connsiteY1" fmla="*/ 29633 h 1504244"/>
                <a:gd name="connsiteX2" fmla="*/ 713317 w 2926645"/>
                <a:gd name="connsiteY2" fmla="*/ 143933 h 1504244"/>
                <a:gd name="connsiteX3" fmla="*/ 361950 w 2926645"/>
                <a:gd name="connsiteY3" fmla="*/ 355600 h 1504244"/>
                <a:gd name="connsiteX4" fmla="*/ 133350 w 2926645"/>
                <a:gd name="connsiteY4" fmla="*/ 613833 h 1504244"/>
                <a:gd name="connsiteX5" fmla="*/ 14817 w 2926645"/>
                <a:gd name="connsiteY5" fmla="*/ 910166 h 1504244"/>
                <a:gd name="connsiteX6" fmla="*/ 44450 w 2926645"/>
                <a:gd name="connsiteY6" fmla="*/ 1168400 h 1504244"/>
                <a:gd name="connsiteX7" fmla="*/ 205317 w 2926645"/>
                <a:gd name="connsiteY7" fmla="*/ 1380066 h 1504244"/>
                <a:gd name="connsiteX8" fmla="*/ 552450 w 2926645"/>
                <a:gd name="connsiteY8" fmla="*/ 1494366 h 1504244"/>
                <a:gd name="connsiteX9" fmla="*/ 984250 w 2926645"/>
                <a:gd name="connsiteY9" fmla="*/ 1439333 h 1504244"/>
                <a:gd name="connsiteX10" fmla="*/ 1276350 w 2926645"/>
                <a:gd name="connsiteY10" fmla="*/ 1341966 h 1504244"/>
                <a:gd name="connsiteX11" fmla="*/ 1458384 w 2926645"/>
                <a:gd name="connsiteY11" fmla="*/ 1325033 h 1504244"/>
                <a:gd name="connsiteX12" fmla="*/ 1661584 w 2926645"/>
                <a:gd name="connsiteY12" fmla="*/ 1350433 h 1504244"/>
                <a:gd name="connsiteX13" fmla="*/ 1962150 w 2926645"/>
                <a:gd name="connsiteY13" fmla="*/ 1435100 h 1504244"/>
                <a:gd name="connsiteX14" fmla="*/ 2245784 w 2926645"/>
                <a:gd name="connsiteY14" fmla="*/ 1485900 h 1504244"/>
                <a:gd name="connsiteX15" fmla="*/ 2525184 w 2926645"/>
                <a:gd name="connsiteY15" fmla="*/ 1468966 h 1504244"/>
                <a:gd name="connsiteX16" fmla="*/ 2762250 w 2926645"/>
                <a:gd name="connsiteY16" fmla="*/ 1341966 h 1504244"/>
                <a:gd name="connsiteX17" fmla="*/ 2889250 w 2926645"/>
                <a:gd name="connsiteY17" fmla="*/ 1126066 h 1504244"/>
                <a:gd name="connsiteX18" fmla="*/ 2893484 w 2926645"/>
                <a:gd name="connsiteY18" fmla="*/ 880533 h 1504244"/>
                <a:gd name="connsiteX19" fmla="*/ 2690284 w 2926645"/>
                <a:gd name="connsiteY19" fmla="*/ 491066 h 1504244"/>
                <a:gd name="connsiteX20" fmla="*/ 2338917 w 2926645"/>
                <a:gd name="connsiteY20" fmla="*/ 215900 h 1504244"/>
                <a:gd name="connsiteX21" fmla="*/ 2008717 w 2926645"/>
                <a:gd name="connsiteY21" fmla="*/ 80433 h 1504244"/>
                <a:gd name="connsiteX22" fmla="*/ 1767417 w 2926645"/>
                <a:gd name="connsiteY22" fmla="*/ 21166 h 1504244"/>
                <a:gd name="connsiteX23" fmla="*/ 1581150 w 2926645"/>
                <a:gd name="connsiteY23" fmla="*/ 0 h 15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26645" h="1504244">
                  <a:moveTo>
                    <a:pt x="1318684" y="0"/>
                  </a:moveTo>
                  <a:cubicBezTo>
                    <a:pt x="1244247" y="2822"/>
                    <a:pt x="1169811" y="5644"/>
                    <a:pt x="1068917" y="29633"/>
                  </a:cubicBezTo>
                  <a:cubicBezTo>
                    <a:pt x="968023" y="53622"/>
                    <a:pt x="831145" y="89605"/>
                    <a:pt x="713317" y="143933"/>
                  </a:cubicBezTo>
                  <a:cubicBezTo>
                    <a:pt x="595489" y="198261"/>
                    <a:pt x="458611" y="277283"/>
                    <a:pt x="361950" y="355600"/>
                  </a:cubicBezTo>
                  <a:cubicBezTo>
                    <a:pt x="265289" y="433917"/>
                    <a:pt x="191206" y="521405"/>
                    <a:pt x="133350" y="613833"/>
                  </a:cubicBezTo>
                  <a:cubicBezTo>
                    <a:pt x="75494" y="706261"/>
                    <a:pt x="29634" y="817738"/>
                    <a:pt x="14817" y="910166"/>
                  </a:cubicBezTo>
                  <a:cubicBezTo>
                    <a:pt x="0" y="1002594"/>
                    <a:pt x="12700" y="1090083"/>
                    <a:pt x="44450" y="1168400"/>
                  </a:cubicBezTo>
                  <a:cubicBezTo>
                    <a:pt x="76200" y="1246717"/>
                    <a:pt x="120650" y="1325738"/>
                    <a:pt x="205317" y="1380066"/>
                  </a:cubicBezTo>
                  <a:cubicBezTo>
                    <a:pt x="289984" y="1434394"/>
                    <a:pt x="422628" y="1484488"/>
                    <a:pt x="552450" y="1494366"/>
                  </a:cubicBezTo>
                  <a:cubicBezTo>
                    <a:pt x="682272" y="1504244"/>
                    <a:pt x="863600" y="1464733"/>
                    <a:pt x="984250" y="1439333"/>
                  </a:cubicBezTo>
                  <a:cubicBezTo>
                    <a:pt x="1104900" y="1413933"/>
                    <a:pt x="1197328" y="1361016"/>
                    <a:pt x="1276350" y="1341966"/>
                  </a:cubicBezTo>
                  <a:cubicBezTo>
                    <a:pt x="1355372" y="1322916"/>
                    <a:pt x="1394178" y="1323622"/>
                    <a:pt x="1458384" y="1325033"/>
                  </a:cubicBezTo>
                  <a:cubicBezTo>
                    <a:pt x="1522590" y="1326444"/>
                    <a:pt x="1577623" y="1332088"/>
                    <a:pt x="1661584" y="1350433"/>
                  </a:cubicBezTo>
                  <a:cubicBezTo>
                    <a:pt x="1745545" y="1368778"/>
                    <a:pt x="1864783" y="1412522"/>
                    <a:pt x="1962150" y="1435100"/>
                  </a:cubicBezTo>
                  <a:cubicBezTo>
                    <a:pt x="2059517" y="1457678"/>
                    <a:pt x="2151945" y="1480256"/>
                    <a:pt x="2245784" y="1485900"/>
                  </a:cubicBezTo>
                  <a:cubicBezTo>
                    <a:pt x="2339623" y="1491544"/>
                    <a:pt x="2439106" y="1492955"/>
                    <a:pt x="2525184" y="1468966"/>
                  </a:cubicBezTo>
                  <a:cubicBezTo>
                    <a:pt x="2611262" y="1444977"/>
                    <a:pt x="2701572" y="1399116"/>
                    <a:pt x="2762250" y="1341966"/>
                  </a:cubicBezTo>
                  <a:cubicBezTo>
                    <a:pt x="2822928" y="1284816"/>
                    <a:pt x="2867378" y="1202971"/>
                    <a:pt x="2889250" y="1126066"/>
                  </a:cubicBezTo>
                  <a:cubicBezTo>
                    <a:pt x="2911122" y="1049161"/>
                    <a:pt x="2926645" y="986366"/>
                    <a:pt x="2893484" y="880533"/>
                  </a:cubicBezTo>
                  <a:cubicBezTo>
                    <a:pt x="2860323" y="774700"/>
                    <a:pt x="2782712" y="601838"/>
                    <a:pt x="2690284" y="491066"/>
                  </a:cubicBezTo>
                  <a:cubicBezTo>
                    <a:pt x="2597856" y="380294"/>
                    <a:pt x="2452512" y="284339"/>
                    <a:pt x="2338917" y="215900"/>
                  </a:cubicBezTo>
                  <a:cubicBezTo>
                    <a:pt x="2225322" y="147461"/>
                    <a:pt x="2103967" y="112889"/>
                    <a:pt x="2008717" y="80433"/>
                  </a:cubicBezTo>
                  <a:cubicBezTo>
                    <a:pt x="1913467" y="47977"/>
                    <a:pt x="1838678" y="34571"/>
                    <a:pt x="1767417" y="21166"/>
                  </a:cubicBezTo>
                  <a:cubicBezTo>
                    <a:pt x="1696156" y="7761"/>
                    <a:pt x="1581150" y="0"/>
                    <a:pt x="1581150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3496733" y="3818467"/>
              <a:ext cx="968022" cy="478367"/>
            </a:xfrm>
            <a:custGeom>
              <a:avLst/>
              <a:gdLst>
                <a:gd name="connsiteX0" fmla="*/ 330200 w 968022"/>
                <a:gd name="connsiteY0" fmla="*/ 0 h 478367"/>
                <a:gd name="connsiteX1" fmla="*/ 148167 w 968022"/>
                <a:gd name="connsiteY1" fmla="*/ 80433 h 478367"/>
                <a:gd name="connsiteX2" fmla="*/ 38100 w 968022"/>
                <a:gd name="connsiteY2" fmla="*/ 207433 h 478367"/>
                <a:gd name="connsiteX3" fmla="*/ 0 w 968022"/>
                <a:gd name="connsiteY3" fmla="*/ 304800 h 478367"/>
                <a:gd name="connsiteX4" fmla="*/ 38100 w 968022"/>
                <a:gd name="connsiteY4" fmla="*/ 419100 h 478367"/>
                <a:gd name="connsiteX5" fmla="*/ 131234 w 968022"/>
                <a:gd name="connsiteY5" fmla="*/ 469900 h 478367"/>
                <a:gd name="connsiteX6" fmla="*/ 296334 w 968022"/>
                <a:gd name="connsiteY6" fmla="*/ 469900 h 478367"/>
                <a:gd name="connsiteX7" fmla="*/ 406400 w 968022"/>
                <a:gd name="connsiteY7" fmla="*/ 440266 h 478367"/>
                <a:gd name="connsiteX8" fmla="*/ 482600 w 968022"/>
                <a:gd name="connsiteY8" fmla="*/ 419100 h 478367"/>
                <a:gd name="connsiteX9" fmla="*/ 609600 w 968022"/>
                <a:gd name="connsiteY9" fmla="*/ 452966 h 478367"/>
                <a:gd name="connsiteX10" fmla="*/ 757767 w 968022"/>
                <a:gd name="connsiteY10" fmla="*/ 474133 h 478367"/>
                <a:gd name="connsiteX11" fmla="*/ 905934 w 968022"/>
                <a:gd name="connsiteY11" fmla="*/ 448733 h 478367"/>
                <a:gd name="connsiteX12" fmla="*/ 965200 w 968022"/>
                <a:gd name="connsiteY12" fmla="*/ 330200 h 478367"/>
                <a:gd name="connsiteX13" fmla="*/ 922867 w 968022"/>
                <a:gd name="connsiteY13" fmla="*/ 169333 h 478367"/>
                <a:gd name="connsiteX14" fmla="*/ 812800 w 968022"/>
                <a:gd name="connsiteY14" fmla="*/ 80433 h 478367"/>
                <a:gd name="connsiteX15" fmla="*/ 706967 w 968022"/>
                <a:gd name="connsiteY15" fmla="*/ 29633 h 478367"/>
                <a:gd name="connsiteX16" fmla="*/ 630767 w 968022"/>
                <a:gd name="connsiteY16" fmla="*/ 4233 h 4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8022" h="478367">
                  <a:moveTo>
                    <a:pt x="330200" y="0"/>
                  </a:moveTo>
                  <a:cubicBezTo>
                    <a:pt x="263525" y="22930"/>
                    <a:pt x="196850" y="45861"/>
                    <a:pt x="148167" y="80433"/>
                  </a:cubicBezTo>
                  <a:cubicBezTo>
                    <a:pt x="99484" y="115005"/>
                    <a:pt x="62794" y="170039"/>
                    <a:pt x="38100" y="207433"/>
                  </a:cubicBezTo>
                  <a:cubicBezTo>
                    <a:pt x="13406" y="244827"/>
                    <a:pt x="0" y="269522"/>
                    <a:pt x="0" y="304800"/>
                  </a:cubicBezTo>
                  <a:cubicBezTo>
                    <a:pt x="0" y="340078"/>
                    <a:pt x="16228" y="391583"/>
                    <a:pt x="38100" y="419100"/>
                  </a:cubicBezTo>
                  <a:cubicBezTo>
                    <a:pt x="59972" y="446617"/>
                    <a:pt x="88195" y="461433"/>
                    <a:pt x="131234" y="469900"/>
                  </a:cubicBezTo>
                  <a:cubicBezTo>
                    <a:pt x="174273" y="478367"/>
                    <a:pt x="250473" y="474839"/>
                    <a:pt x="296334" y="469900"/>
                  </a:cubicBezTo>
                  <a:cubicBezTo>
                    <a:pt x="342195" y="464961"/>
                    <a:pt x="406400" y="440266"/>
                    <a:pt x="406400" y="440266"/>
                  </a:cubicBezTo>
                  <a:cubicBezTo>
                    <a:pt x="437444" y="431799"/>
                    <a:pt x="448733" y="416983"/>
                    <a:pt x="482600" y="419100"/>
                  </a:cubicBezTo>
                  <a:cubicBezTo>
                    <a:pt x="516467" y="421217"/>
                    <a:pt x="563739" y="443794"/>
                    <a:pt x="609600" y="452966"/>
                  </a:cubicBezTo>
                  <a:cubicBezTo>
                    <a:pt x="655461" y="462138"/>
                    <a:pt x="708378" y="474839"/>
                    <a:pt x="757767" y="474133"/>
                  </a:cubicBezTo>
                  <a:cubicBezTo>
                    <a:pt x="807156" y="473428"/>
                    <a:pt x="871362" y="472722"/>
                    <a:pt x="905934" y="448733"/>
                  </a:cubicBezTo>
                  <a:cubicBezTo>
                    <a:pt x="940506" y="424744"/>
                    <a:pt x="962378" y="376767"/>
                    <a:pt x="965200" y="330200"/>
                  </a:cubicBezTo>
                  <a:cubicBezTo>
                    <a:pt x="968022" y="283633"/>
                    <a:pt x="948267" y="210961"/>
                    <a:pt x="922867" y="169333"/>
                  </a:cubicBezTo>
                  <a:cubicBezTo>
                    <a:pt x="897467" y="127705"/>
                    <a:pt x="848783" y="103716"/>
                    <a:pt x="812800" y="80433"/>
                  </a:cubicBezTo>
                  <a:cubicBezTo>
                    <a:pt x="776817" y="57150"/>
                    <a:pt x="737306" y="42333"/>
                    <a:pt x="706967" y="29633"/>
                  </a:cubicBezTo>
                  <a:cubicBezTo>
                    <a:pt x="676628" y="16933"/>
                    <a:pt x="630767" y="4233"/>
                    <a:pt x="630767" y="42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683706" y="3822700"/>
              <a:ext cx="594078" cy="275166"/>
            </a:xfrm>
            <a:custGeom>
              <a:avLst/>
              <a:gdLst>
                <a:gd name="connsiteX0" fmla="*/ 164394 w 594078"/>
                <a:gd name="connsiteY0" fmla="*/ 12700 h 275166"/>
                <a:gd name="connsiteX1" fmla="*/ 79727 w 594078"/>
                <a:gd name="connsiteY1" fmla="*/ 59267 h 275166"/>
                <a:gd name="connsiteX2" fmla="*/ 7761 w 594078"/>
                <a:gd name="connsiteY2" fmla="*/ 148167 h 275166"/>
                <a:gd name="connsiteX3" fmla="*/ 33161 w 594078"/>
                <a:gd name="connsiteY3" fmla="*/ 237067 h 275166"/>
                <a:gd name="connsiteX4" fmla="*/ 109361 w 594078"/>
                <a:gd name="connsiteY4" fmla="*/ 270933 h 275166"/>
                <a:gd name="connsiteX5" fmla="*/ 181327 w 594078"/>
                <a:gd name="connsiteY5" fmla="*/ 262467 h 275166"/>
                <a:gd name="connsiteX6" fmla="*/ 257527 w 594078"/>
                <a:gd name="connsiteY6" fmla="*/ 254000 h 275166"/>
                <a:gd name="connsiteX7" fmla="*/ 312561 w 594078"/>
                <a:gd name="connsiteY7" fmla="*/ 249767 h 275166"/>
                <a:gd name="connsiteX8" fmla="*/ 384527 w 594078"/>
                <a:gd name="connsiteY8" fmla="*/ 262467 h 275166"/>
                <a:gd name="connsiteX9" fmla="*/ 477661 w 594078"/>
                <a:gd name="connsiteY9" fmla="*/ 266700 h 275166"/>
                <a:gd name="connsiteX10" fmla="*/ 558094 w 594078"/>
                <a:gd name="connsiteY10" fmla="*/ 249767 h 275166"/>
                <a:gd name="connsiteX11" fmla="*/ 591961 w 594078"/>
                <a:gd name="connsiteY11" fmla="*/ 173567 h 275166"/>
                <a:gd name="connsiteX12" fmla="*/ 570794 w 594078"/>
                <a:gd name="connsiteY12" fmla="*/ 110067 h 275166"/>
                <a:gd name="connsiteX13" fmla="*/ 515761 w 594078"/>
                <a:gd name="connsiteY13" fmla="*/ 55033 h 275166"/>
                <a:gd name="connsiteX14" fmla="*/ 473427 w 594078"/>
                <a:gd name="connsiteY14" fmla="*/ 21167 h 275166"/>
                <a:gd name="connsiteX15" fmla="*/ 422627 w 594078"/>
                <a:gd name="connsiteY15" fmla="*/ 0 h 27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4078" h="275166">
                  <a:moveTo>
                    <a:pt x="164394" y="12700"/>
                  </a:moveTo>
                  <a:cubicBezTo>
                    <a:pt x="135113" y="24694"/>
                    <a:pt x="105832" y="36689"/>
                    <a:pt x="79727" y="59267"/>
                  </a:cubicBezTo>
                  <a:cubicBezTo>
                    <a:pt x="53622" y="81845"/>
                    <a:pt x="15522" y="118534"/>
                    <a:pt x="7761" y="148167"/>
                  </a:cubicBezTo>
                  <a:cubicBezTo>
                    <a:pt x="0" y="177800"/>
                    <a:pt x="16228" y="216606"/>
                    <a:pt x="33161" y="237067"/>
                  </a:cubicBezTo>
                  <a:cubicBezTo>
                    <a:pt x="50094" y="257528"/>
                    <a:pt x="84667" y="266700"/>
                    <a:pt x="109361" y="270933"/>
                  </a:cubicBezTo>
                  <a:cubicBezTo>
                    <a:pt x="134055" y="275166"/>
                    <a:pt x="181327" y="262467"/>
                    <a:pt x="181327" y="262467"/>
                  </a:cubicBezTo>
                  <a:lnTo>
                    <a:pt x="257527" y="254000"/>
                  </a:lnTo>
                  <a:cubicBezTo>
                    <a:pt x="279399" y="251883"/>
                    <a:pt x="291394" y="248356"/>
                    <a:pt x="312561" y="249767"/>
                  </a:cubicBezTo>
                  <a:cubicBezTo>
                    <a:pt x="333728" y="251178"/>
                    <a:pt x="357010" y="259645"/>
                    <a:pt x="384527" y="262467"/>
                  </a:cubicBezTo>
                  <a:cubicBezTo>
                    <a:pt x="412044" y="265289"/>
                    <a:pt x="448733" y="268817"/>
                    <a:pt x="477661" y="266700"/>
                  </a:cubicBezTo>
                  <a:cubicBezTo>
                    <a:pt x="506589" y="264583"/>
                    <a:pt x="539044" y="265289"/>
                    <a:pt x="558094" y="249767"/>
                  </a:cubicBezTo>
                  <a:cubicBezTo>
                    <a:pt x="577144" y="234245"/>
                    <a:pt x="589844" y="196850"/>
                    <a:pt x="591961" y="173567"/>
                  </a:cubicBezTo>
                  <a:cubicBezTo>
                    <a:pt x="594078" y="150284"/>
                    <a:pt x="583494" y="129823"/>
                    <a:pt x="570794" y="110067"/>
                  </a:cubicBezTo>
                  <a:cubicBezTo>
                    <a:pt x="558094" y="90311"/>
                    <a:pt x="531989" y="69850"/>
                    <a:pt x="515761" y="55033"/>
                  </a:cubicBezTo>
                  <a:cubicBezTo>
                    <a:pt x="499533" y="40216"/>
                    <a:pt x="488949" y="30339"/>
                    <a:pt x="473427" y="21167"/>
                  </a:cubicBezTo>
                  <a:cubicBezTo>
                    <a:pt x="457905" y="11995"/>
                    <a:pt x="422627" y="0"/>
                    <a:pt x="422627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3777721" y="3835400"/>
              <a:ext cx="422804" cy="181504"/>
            </a:xfrm>
            <a:custGeom>
              <a:avLst/>
              <a:gdLst>
                <a:gd name="connsiteX0" fmla="*/ 70379 w 422804"/>
                <a:gd name="connsiteY0" fmla="*/ 6350 h 181504"/>
                <a:gd name="connsiteX1" fmla="*/ 16404 w 422804"/>
                <a:gd name="connsiteY1" fmla="*/ 60325 h 181504"/>
                <a:gd name="connsiteX2" fmla="*/ 529 w 422804"/>
                <a:gd name="connsiteY2" fmla="*/ 114300 h 181504"/>
                <a:gd name="connsiteX3" fmla="*/ 19579 w 422804"/>
                <a:gd name="connsiteY3" fmla="*/ 165100 h 181504"/>
                <a:gd name="connsiteX4" fmla="*/ 95779 w 422804"/>
                <a:gd name="connsiteY4" fmla="*/ 177800 h 181504"/>
                <a:gd name="connsiteX5" fmla="*/ 159279 w 422804"/>
                <a:gd name="connsiteY5" fmla="*/ 168275 h 181504"/>
                <a:gd name="connsiteX6" fmla="*/ 200554 w 422804"/>
                <a:gd name="connsiteY6" fmla="*/ 158750 h 181504"/>
                <a:gd name="connsiteX7" fmla="*/ 241829 w 422804"/>
                <a:gd name="connsiteY7" fmla="*/ 161925 h 181504"/>
                <a:gd name="connsiteX8" fmla="*/ 305329 w 422804"/>
                <a:gd name="connsiteY8" fmla="*/ 180975 h 181504"/>
                <a:gd name="connsiteX9" fmla="*/ 372004 w 422804"/>
                <a:gd name="connsiteY9" fmla="*/ 165100 h 181504"/>
                <a:gd name="connsiteX10" fmla="*/ 416454 w 422804"/>
                <a:gd name="connsiteY10" fmla="*/ 127000 h 181504"/>
                <a:gd name="connsiteX11" fmla="*/ 410104 w 422804"/>
                <a:gd name="connsiteY11" fmla="*/ 76200 h 181504"/>
                <a:gd name="connsiteX12" fmla="*/ 381529 w 422804"/>
                <a:gd name="connsiteY12" fmla="*/ 34925 h 181504"/>
                <a:gd name="connsiteX13" fmla="*/ 337079 w 422804"/>
                <a:gd name="connsiteY13" fmla="*/ 0 h 18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804" h="181504">
                  <a:moveTo>
                    <a:pt x="70379" y="6350"/>
                  </a:moveTo>
                  <a:cubicBezTo>
                    <a:pt x="49212" y="24341"/>
                    <a:pt x="28046" y="42333"/>
                    <a:pt x="16404" y="60325"/>
                  </a:cubicBezTo>
                  <a:cubicBezTo>
                    <a:pt x="4762" y="78317"/>
                    <a:pt x="0" y="96838"/>
                    <a:pt x="529" y="114300"/>
                  </a:cubicBezTo>
                  <a:cubicBezTo>
                    <a:pt x="1058" y="131762"/>
                    <a:pt x="3704" y="154517"/>
                    <a:pt x="19579" y="165100"/>
                  </a:cubicBezTo>
                  <a:cubicBezTo>
                    <a:pt x="35454" y="175683"/>
                    <a:pt x="72496" y="177271"/>
                    <a:pt x="95779" y="177800"/>
                  </a:cubicBezTo>
                  <a:cubicBezTo>
                    <a:pt x="119062" y="178329"/>
                    <a:pt x="141817" y="171450"/>
                    <a:pt x="159279" y="168275"/>
                  </a:cubicBezTo>
                  <a:cubicBezTo>
                    <a:pt x="176742" y="165100"/>
                    <a:pt x="186796" y="159808"/>
                    <a:pt x="200554" y="158750"/>
                  </a:cubicBezTo>
                  <a:cubicBezTo>
                    <a:pt x="214312" y="157692"/>
                    <a:pt x="224367" y="158221"/>
                    <a:pt x="241829" y="161925"/>
                  </a:cubicBezTo>
                  <a:cubicBezTo>
                    <a:pt x="259291" y="165629"/>
                    <a:pt x="283633" y="180446"/>
                    <a:pt x="305329" y="180975"/>
                  </a:cubicBezTo>
                  <a:cubicBezTo>
                    <a:pt x="327025" y="181504"/>
                    <a:pt x="353483" y="174096"/>
                    <a:pt x="372004" y="165100"/>
                  </a:cubicBezTo>
                  <a:cubicBezTo>
                    <a:pt x="390525" y="156104"/>
                    <a:pt x="410104" y="141817"/>
                    <a:pt x="416454" y="127000"/>
                  </a:cubicBezTo>
                  <a:cubicBezTo>
                    <a:pt x="422804" y="112183"/>
                    <a:pt x="415925" y="91546"/>
                    <a:pt x="410104" y="76200"/>
                  </a:cubicBezTo>
                  <a:cubicBezTo>
                    <a:pt x="404283" y="60854"/>
                    <a:pt x="393700" y="47625"/>
                    <a:pt x="381529" y="34925"/>
                  </a:cubicBezTo>
                  <a:cubicBezTo>
                    <a:pt x="369358" y="22225"/>
                    <a:pt x="337079" y="0"/>
                    <a:pt x="337079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3818996" y="3838575"/>
              <a:ext cx="329671" cy="139700"/>
            </a:xfrm>
            <a:custGeom>
              <a:avLst/>
              <a:gdLst>
                <a:gd name="connsiteX0" fmla="*/ 48154 w 329671"/>
                <a:gd name="connsiteY0" fmla="*/ 3175 h 139700"/>
                <a:gd name="connsiteX1" fmla="*/ 16404 w 329671"/>
                <a:gd name="connsiteY1" fmla="*/ 53975 h 139700"/>
                <a:gd name="connsiteX2" fmla="*/ 10054 w 329671"/>
                <a:gd name="connsiteY2" fmla="*/ 101600 h 139700"/>
                <a:gd name="connsiteX3" fmla="*/ 76729 w 329671"/>
                <a:gd name="connsiteY3" fmla="*/ 136525 h 139700"/>
                <a:gd name="connsiteX4" fmla="*/ 127529 w 329671"/>
                <a:gd name="connsiteY4" fmla="*/ 120650 h 139700"/>
                <a:gd name="connsiteX5" fmla="*/ 171979 w 329671"/>
                <a:gd name="connsiteY5" fmla="*/ 114300 h 139700"/>
                <a:gd name="connsiteX6" fmla="*/ 232304 w 329671"/>
                <a:gd name="connsiteY6" fmla="*/ 130175 h 139700"/>
                <a:gd name="connsiteX7" fmla="*/ 289454 w 329671"/>
                <a:gd name="connsiteY7" fmla="*/ 123825 h 139700"/>
                <a:gd name="connsiteX8" fmla="*/ 324379 w 329671"/>
                <a:gd name="connsiteY8" fmla="*/ 88900 h 139700"/>
                <a:gd name="connsiteX9" fmla="*/ 321204 w 329671"/>
                <a:gd name="connsiteY9" fmla="*/ 41275 h 139700"/>
                <a:gd name="connsiteX10" fmla="*/ 295804 w 329671"/>
                <a:gd name="connsiteY10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71" h="139700">
                  <a:moveTo>
                    <a:pt x="48154" y="3175"/>
                  </a:moveTo>
                  <a:cubicBezTo>
                    <a:pt x="35454" y="20373"/>
                    <a:pt x="22754" y="37571"/>
                    <a:pt x="16404" y="53975"/>
                  </a:cubicBezTo>
                  <a:cubicBezTo>
                    <a:pt x="10054" y="70379"/>
                    <a:pt x="0" y="87842"/>
                    <a:pt x="10054" y="101600"/>
                  </a:cubicBezTo>
                  <a:cubicBezTo>
                    <a:pt x="20108" y="115358"/>
                    <a:pt x="57150" y="133350"/>
                    <a:pt x="76729" y="136525"/>
                  </a:cubicBezTo>
                  <a:cubicBezTo>
                    <a:pt x="96308" y="139700"/>
                    <a:pt x="111654" y="124354"/>
                    <a:pt x="127529" y="120650"/>
                  </a:cubicBezTo>
                  <a:cubicBezTo>
                    <a:pt x="143404" y="116946"/>
                    <a:pt x="154517" y="112713"/>
                    <a:pt x="171979" y="114300"/>
                  </a:cubicBezTo>
                  <a:cubicBezTo>
                    <a:pt x="189441" y="115887"/>
                    <a:pt x="212725" y="128588"/>
                    <a:pt x="232304" y="130175"/>
                  </a:cubicBezTo>
                  <a:cubicBezTo>
                    <a:pt x="251883" y="131762"/>
                    <a:pt x="274108" y="130704"/>
                    <a:pt x="289454" y="123825"/>
                  </a:cubicBezTo>
                  <a:cubicBezTo>
                    <a:pt x="304800" y="116946"/>
                    <a:pt x="319087" y="102658"/>
                    <a:pt x="324379" y="88900"/>
                  </a:cubicBezTo>
                  <a:cubicBezTo>
                    <a:pt x="329671" y="75142"/>
                    <a:pt x="325967" y="56092"/>
                    <a:pt x="321204" y="41275"/>
                  </a:cubicBezTo>
                  <a:cubicBezTo>
                    <a:pt x="316441" y="26458"/>
                    <a:pt x="295804" y="0"/>
                    <a:pt x="295804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 flipV="1">
            <a:off x="2531533" y="2294467"/>
            <a:ext cx="2926645" cy="1504244"/>
            <a:chOff x="2525183" y="3805767"/>
            <a:chExt cx="2926645" cy="1504244"/>
          </a:xfrm>
        </p:grpSpPr>
        <p:sp>
          <p:nvSpPr>
            <p:cNvPr id="85" name="Freeform 84"/>
            <p:cNvSpPr/>
            <p:nvPr/>
          </p:nvSpPr>
          <p:spPr>
            <a:xfrm>
              <a:off x="2525183" y="3805767"/>
              <a:ext cx="2926645" cy="1504244"/>
            </a:xfrm>
            <a:custGeom>
              <a:avLst/>
              <a:gdLst>
                <a:gd name="connsiteX0" fmla="*/ 1318684 w 2926645"/>
                <a:gd name="connsiteY0" fmla="*/ 0 h 1504244"/>
                <a:gd name="connsiteX1" fmla="*/ 1068917 w 2926645"/>
                <a:gd name="connsiteY1" fmla="*/ 29633 h 1504244"/>
                <a:gd name="connsiteX2" fmla="*/ 713317 w 2926645"/>
                <a:gd name="connsiteY2" fmla="*/ 143933 h 1504244"/>
                <a:gd name="connsiteX3" fmla="*/ 361950 w 2926645"/>
                <a:gd name="connsiteY3" fmla="*/ 355600 h 1504244"/>
                <a:gd name="connsiteX4" fmla="*/ 133350 w 2926645"/>
                <a:gd name="connsiteY4" fmla="*/ 613833 h 1504244"/>
                <a:gd name="connsiteX5" fmla="*/ 14817 w 2926645"/>
                <a:gd name="connsiteY5" fmla="*/ 910166 h 1504244"/>
                <a:gd name="connsiteX6" fmla="*/ 44450 w 2926645"/>
                <a:gd name="connsiteY6" fmla="*/ 1168400 h 1504244"/>
                <a:gd name="connsiteX7" fmla="*/ 205317 w 2926645"/>
                <a:gd name="connsiteY7" fmla="*/ 1380066 h 1504244"/>
                <a:gd name="connsiteX8" fmla="*/ 552450 w 2926645"/>
                <a:gd name="connsiteY8" fmla="*/ 1494366 h 1504244"/>
                <a:gd name="connsiteX9" fmla="*/ 984250 w 2926645"/>
                <a:gd name="connsiteY9" fmla="*/ 1439333 h 1504244"/>
                <a:gd name="connsiteX10" fmla="*/ 1276350 w 2926645"/>
                <a:gd name="connsiteY10" fmla="*/ 1341966 h 1504244"/>
                <a:gd name="connsiteX11" fmla="*/ 1458384 w 2926645"/>
                <a:gd name="connsiteY11" fmla="*/ 1325033 h 1504244"/>
                <a:gd name="connsiteX12" fmla="*/ 1661584 w 2926645"/>
                <a:gd name="connsiteY12" fmla="*/ 1350433 h 1504244"/>
                <a:gd name="connsiteX13" fmla="*/ 1962150 w 2926645"/>
                <a:gd name="connsiteY13" fmla="*/ 1435100 h 1504244"/>
                <a:gd name="connsiteX14" fmla="*/ 2245784 w 2926645"/>
                <a:gd name="connsiteY14" fmla="*/ 1485900 h 1504244"/>
                <a:gd name="connsiteX15" fmla="*/ 2525184 w 2926645"/>
                <a:gd name="connsiteY15" fmla="*/ 1468966 h 1504244"/>
                <a:gd name="connsiteX16" fmla="*/ 2762250 w 2926645"/>
                <a:gd name="connsiteY16" fmla="*/ 1341966 h 1504244"/>
                <a:gd name="connsiteX17" fmla="*/ 2889250 w 2926645"/>
                <a:gd name="connsiteY17" fmla="*/ 1126066 h 1504244"/>
                <a:gd name="connsiteX18" fmla="*/ 2893484 w 2926645"/>
                <a:gd name="connsiteY18" fmla="*/ 880533 h 1504244"/>
                <a:gd name="connsiteX19" fmla="*/ 2690284 w 2926645"/>
                <a:gd name="connsiteY19" fmla="*/ 491066 h 1504244"/>
                <a:gd name="connsiteX20" fmla="*/ 2338917 w 2926645"/>
                <a:gd name="connsiteY20" fmla="*/ 215900 h 1504244"/>
                <a:gd name="connsiteX21" fmla="*/ 2008717 w 2926645"/>
                <a:gd name="connsiteY21" fmla="*/ 80433 h 1504244"/>
                <a:gd name="connsiteX22" fmla="*/ 1767417 w 2926645"/>
                <a:gd name="connsiteY22" fmla="*/ 21166 h 1504244"/>
                <a:gd name="connsiteX23" fmla="*/ 1581150 w 2926645"/>
                <a:gd name="connsiteY23" fmla="*/ 0 h 150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26645" h="1504244">
                  <a:moveTo>
                    <a:pt x="1318684" y="0"/>
                  </a:moveTo>
                  <a:cubicBezTo>
                    <a:pt x="1244247" y="2822"/>
                    <a:pt x="1169811" y="5644"/>
                    <a:pt x="1068917" y="29633"/>
                  </a:cubicBezTo>
                  <a:cubicBezTo>
                    <a:pt x="968023" y="53622"/>
                    <a:pt x="831145" y="89605"/>
                    <a:pt x="713317" y="143933"/>
                  </a:cubicBezTo>
                  <a:cubicBezTo>
                    <a:pt x="595489" y="198261"/>
                    <a:pt x="458611" y="277283"/>
                    <a:pt x="361950" y="355600"/>
                  </a:cubicBezTo>
                  <a:cubicBezTo>
                    <a:pt x="265289" y="433917"/>
                    <a:pt x="191206" y="521405"/>
                    <a:pt x="133350" y="613833"/>
                  </a:cubicBezTo>
                  <a:cubicBezTo>
                    <a:pt x="75494" y="706261"/>
                    <a:pt x="29634" y="817738"/>
                    <a:pt x="14817" y="910166"/>
                  </a:cubicBezTo>
                  <a:cubicBezTo>
                    <a:pt x="0" y="1002594"/>
                    <a:pt x="12700" y="1090083"/>
                    <a:pt x="44450" y="1168400"/>
                  </a:cubicBezTo>
                  <a:cubicBezTo>
                    <a:pt x="76200" y="1246717"/>
                    <a:pt x="120650" y="1325738"/>
                    <a:pt x="205317" y="1380066"/>
                  </a:cubicBezTo>
                  <a:cubicBezTo>
                    <a:pt x="289984" y="1434394"/>
                    <a:pt x="422628" y="1484488"/>
                    <a:pt x="552450" y="1494366"/>
                  </a:cubicBezTo>
                  <a:cubicBezTo>
                    <a:pt x="682272" y="1504244"/>
                    <a:pt x="863600" y="1464733"/>
                    <a:pt x="984250" y="1439333"/>
                  </a:cubicBezTo>
                  <a:cubicBezTo>
                    <a:pt x="1104900" y="1413933"/>
                    <a:pt x="1197328" y="1361016"/>
                    <a:pt x="1276350" y="1341966"/>
                  </a:cubicBezTo>
                  <a:cubicBezTo>
                    <a:pt x="1355372" y="1322916"/>
                    <a:pt x="1394178" y="1323622"/>
                    <a:pt x="1458384" y="1325033"/>
                  </a:cubicBezTo>
                  <a:cubicBezTo>
                    <a:pt x="1522590" y="1326444"/>
                    <a:pt x="1577623" y="1332088"/>
                    <a:pt x="1661584" y="1350433"/>
                  </a:cubicBezTo>
                  <a:cubicBezTo>
                    <a:pt x="1745545" y="1368778"/>
                    <a:pt x="1864783" y="1412522"/>
                    <a:pt x="1962150" y="1435100"/>
                  </a:cubicBezTo>
                  <a:cubicBezTo>
                    <a:pt x="2059517" y="1457678"/>
                    <a:pt x="2151945" y="1480256"/>
                    <a:pt x="2245784" y="1485900"/>
                  </a:cubicBezTo>
                  <a:cubicBezTo>
                    <a:pt x="2339623" y="1491544"/>
                    <a:pt x="2439106" y="1492955"/>
                    <a:pt x="2525184" y="1468966"/>
                  </a:cubicBezTo>
                  <a:cubicBezTo>
                    <a:pt x="2611262" y="1444977"/>
                    <a:pt x="2701572" y="1399116"/>
                    <a:pt x="2762250" y="1341966"/>
                  </a:cubicBezTo>
                  <a:cubicBezTo>
                    <a:pt x="2822928" y="1284816"/>
                    <a:pt x="2867378" y="1202971"/>
                    <a:pt x="2889250" y="1126066"/>
                  </a:cubicBezTo>
                  <a:cubicBezTo>
                    <a:pt x="2911122" y="1049161"/>
                    <a:pt x="2926645" y="986366"/>
                    <a:pt x="2893484" y="880533"/>
                  </a:cubicBezTo>
                  <a:cubicBezTo>
                    <a:pt x="2860323" y="774700"/>
                    <a:pt x="2782712" y="601838"/>
                    <a:pt x="2690284" y="491066"/>
                  </a:cubicBezTo>
                  <a:cubicBezTo>
                    <a:pt x="2597856" y="380294"/>
                    <a:pt x="2452512" y="284339"/>
                    <a:pt x="2338917" y="215900"/>
                  </a:cubicBezTo>
                  <a:cubicBezTo>
                    <a:pt x="2225322" y="147461"/>
                    <a:pt x="2103967" y="112889"/>
                    <a:pt x="2008717" y="80433"/>
                  </a:cubicBezTo>
                  <a:cubicBezTo>
                    <a:pt x="1913467" y="47977"/>
                    <a:pt x="1838678" y="34571"/>
                    <a:pt x="1767417" y="21166"/>
                  </a:cubicBezTo>
                  <a:cubicBezTo>
                    <a:pt x="1696156" y="7761"/>
                    <a:pt x="1581150" y="0"/>
                    <a:pt x="1581150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3496733" y="3818467"/>
              <a:ext cx="968022" cy="478367"/>
            </a:xfrm>
            <a:custGeom>
              <a:avLst/>
              <a:gdLst>
                <a:gd name="connsiteX0" fmla="*/ 330200 w 968022"/>
                <a:gd name="connsiteY0" fmla="*/ 0 h 478367"/>
                <a:gd name="connsiteX1" fmla="*/ 148167 w 968022"/>
                <a:gd name="connsiteY1" fmla="*/ 80433 h 478367"/>
                <a:gd name="connsiteX2" fmla="*/ 38100 w 968022"/>
                <a:gd name="connsiteY2" fmla="*/ 207433 h 478367"/>
                <a:gd name="connsiteX3" fmla="*/ 0 w 968022"/>
                <a:gd name="connsiteY3" fmla="*/ 304800 h 478367"/>
                <a:gd name="connsiteX4" fmla="*/ 38100 w 968022"/>
                <a:gd name="connsiteY4" fmla="*/ 419100 h 478367"/>
                <a:gd name="connsiteX5" fmla="*/ 131234 w 968022"/>
                <a:gd name="connsiteY5" fmla="*/ 469900 h 478367"/>
                <a:gd name="connsiteX6" fmla="*/ 296334 w 968022"/>
                <a:gd name="connsiteY6" fmla="*/ 469900 h 478367"/>
                <a:gd name="connsiteX7" fmla="*/ 406400 w 968022"/>
                <a:gd name="connsiteY7" fmla="*/ 440266 h 478367"/>
                <a:gd name="connsiteX8" fmla="*/ 482600 w 968022"/>
                <a:gd name="connsiteY8" fmla="*/ 419100 h 478367"/>
                <a:gd name="connsiteX9" fmla="*/ 609600 w 968022"/>
                <a:gd name="connsiteY9" fmla="*/ 452966 h 478367"/>
                <a:gd name="connsiteX10" fmla="*/ 757767 w 968022"/>
                <a:gd name="connsiteY10" fmla="*/ 474133 h 478367"/>
                <a:gd name="connsiteX11" fmla="*/ 905934 w 968022"/>
                <a:gd name="connsiteY11" fmla="*/ 448733 h 478367"/>
                <a:gd name="connsiteX12" fmla="*/ 965200 w 968022"/>
                <a:gd name="connsiteY12" fmla="*/ 330200 h 478367"/>
                <a:gd name="connsiteX13" fmla="*/ 922867 w 968022"/>
                <a:gd name="connsiteY13" fmla="*/ 169333 h 478367"/>
                <a:gd name="connsiteX14" fmla="*/ 812800 w 968022"/>
                <a:gd name="connsiteY14" fmla="*/ 80433 h 478367"/>
                <a:gd name="connsiteX15" fmla="*/ 706967 w 968022"/>
                <a:gd name="connsiteY15" fmla="*/ 29633 h 478367"/>
                <a:gd name="connsiteX16" fmla="*/ 630767 w 968022"/>
                <a:gd name="connsiteY16" fmla="*/ 4233 h 4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8022" h="478367">
                  <a:moveTo>
                    <a:pt x="330200" y="0"/>
                  </a:moveTo>
                  <a:cubicBezTo>
                    <a:pt x="263525" y="22930"/>
                    <a:pt x="196850" y="45861"/>
                    <a:pt x="148167" y="80433"/>
                  </a:cubicBezTo>
                  <a:cubicBezTo>
                    <a:pt x="99484" y="115005"/>
                    <a:pt x="62794" y="170039"/>
                    <a:pt x="38100" y="207433"/>
                  </a:cubicBezTo>
                  <a:cubicBezTo>
                    <a:pt x="13406" y="244827"/>
                    <a:pt x="0" y="269522"/>
                    <a:pt x="0" y="304800"/>
                  </a:cubicBezTo>
                  <a:cubicBezTo>
                    <a:pt x="0" y="340078"/>
                    <a:pt x="16228" y="391583"/>
                    <a:pt x="38100" y="419100"/>
                  </a:cubicBezTo>
                  <a:cubicBezTo>
                    <a:pt x="59972" y="446617"/>
                    <a:pt x="88195" y="461433"/>
                    <a:pt x="131234" y="469900"/>
                  </a:cubicBezTo>
                  <a:cubicBezTo>
                    <a:pt x="174273" y="478367"/>
                    <a:pt x="250473" y="474839"/>
                    <a:pt x="296334" y="469900"/>
                  </a:cubicBezTo>
                  <a:cubicBezTo>
                    <a:pt x="342195" y="464961"/>
                    <a:pt x="406400" y="440266"/>
                    <a:pt x="406400" y="440266"/>
                  </a:cubicBezTo>
                  <a:cubicBezTo>
                    <a:pt x="437444" y="431799"/>
                    <a:pt x="448733" y="416983"/>
                    <a:pt x="482600" y="419100"/>
                  </a:cubicBezTo>
                  <a:cubicBezTo>
                    <a:pt x="516467" y="421217"/>
                    <a:pt x="563739" y="443794"/>
                    <a:pt x="609600" y="452966"/>
                  </a:cubicBezTo>
                  <a:cubicBezTo>
                    <a:pt x="655461" y="462138"/>
                    <a:pt x="708378" y="474839"/>
                    <a:pt x="757767" y="474133"/>
                  </a:cubicBezTo>
                  <a:cubicBezTo>
                    <a:pt x="807156" y="473428"/>
                    <a:pt x="871362" y="472722"/>
                    <a:pt x="905934" y="448733"/>
                  </a:cubicBezTo>
                  <a:cubicBezTo>
                    <a:pt x="940506" y="424744"/>
                    <a:pt x="962378" y="376767"/>
                    <a:pt x="965200" y="330200"/>
                  </a:cubicBezTo>
                  <a:cubicBezTo>
                    <a:pt x="968022" y="283633"/>
                    <a:pt x="948267" y="210961"/>
                    <a:pt x="922867" y="169333"/>
                  </a:cubicBezTo>
                  <a:cubicBezTo>
                    <a:pt x="897467" y="127705"/>
                    <a:pt x="848783" y="103716"/>
                    <a:pt x="812800" y="80433"/>
                  </a:cubicBezTo>
                  <a:cubicBezTo>
                    <a:pt x="776817" y="57150"/>
                    <a:pt x="737306" y="42333"/>
                    <a:pt x="706967" y="29633"/>
                  </a:cubicBezTo>
                  <a:cubicBezTo>
                    <a:pt x="676628" y="16933"/>
                    <a:pt x="630767" y="4233"/>
                    <a:pt x="630767" y="42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3683706" y="3822700"/>
              <a:ext cx="594078" cy="275166"/>
            </a:xfrm>
            <a:custGeom>
              <a:avLst/>
              <a:gdLst>
                <a:gd name="connsiteX0" fmla="*/ 164394 w 594078"/>
                <a:gd name="connsiteY0" fmla="*/ 12700 h 275166"/>
                <a:gd name="connsiteX1" fmla="*/ 79727 w 594078"/>
                <a:gd name="connsiteY1" fmla="*/ 59267 h 275166"/>
                <a:gd name="connsiteX2" fmla="*/ 7761 w 594078"/>
                <a:gd name="connsiteY2" fmla="*/ 148167 h 275166"/>
                <a:gd name="connsiteX3" fmla="*/ 33161 w 594078"/>
                <a:gd name="connsiteY3" fmla="*/ 237067 h 275166"/>
                <a:gd name="connsiteX4" fmla="*/ 109361 w 594078"/>
                <a:gd name="connsiteY4" fmla="*/ 270933 h 275166"/>
                <a:gd name="connsiteX5" fmla="*/ 181327 w 594078"/>
                <a:gd name="connsiteY5" fmla="*/ 262467 h 275166"/>
                <a:gd name="connsiteX6" fmla="*/ 257527 w 594078"/>
                <a:gd name="connsiteY6" fmla="*/ 254000 h 275166"/>
                <a:gd name="connsiteX7" fmla="*/ 312561 w 594078"/>
                <a:gd name="connsiteY7" fmla="*/ 249767 h 275166"/>
                <a:gd name="connsiteX8" fmla="*/ 384527 w 594078"/>
                <a:gd name="connsiteY8" fmla="*/ 262467 h 275166"/>
                <a:gd name="connsiteX9" fmla="*/ 477661 w 594078"/>
                <a:gd name="connsiteY9" fmla="*/ 266700 h 275166"/>
                <a:gd name="connsiteX10" fmla="*/ 558094 w 594078"/>
                <a:gd name="connsiteY10" fmla="*/ 249767 h 275166"/>
                <a:gd name="connsiteX11" fmla="*/ 591961 w 594078"/>
                <a:gd name="connsiteY11" fmla="*/ 173567 h 275166"/>
                <a:gd name="connsiteX12" fmla="*/ 570794 w 594078"/>
                <a:gd name="connsiteY12" fmla="*/ 110067 h 275166"/>
                <a:gd name="connsiteX13" fmla="*/ 515761 w 594078"/>
                <a:gd name="connsiteY13" fmla="*/ 55033 h 275166"/>
                <a:gd name="connsiteX14" fmla="*/ 473427 w 594078"/>
                <a:gd name="connsiteY14" fmla="*/ 21167 h 275166"/>
                <a:gd name="connsiteX15" fmla="*/ 422627 w 594078"/>
                <a:gd name="connsiteY15" fmla="*/ 0 h 27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4078" h="275166">
                  <a:moveTo>
                    <a:pt x="164394" y="12700"/>
                  </a:moveTo>
                  <a:cubicBezTo>
                    <a:pt x="135113" y="24694"/>
                    <a:pt x="105832" y="36689"/>
                    <a:pt x="79727" y="59267"/>
                  </a:cubicBezTo>
                  <a:cubicBezTo>
                    <a:pt x="53622" y="81845"/>
                    <a:pt x="15522" y="118534"/>
                    <a:pt x="7761" y="148167"/>
                  </a:cubicBezTo>
                  <a:cubicBezTo>
                    <a:pt x="0" y="177800"/>
                    <a:pt x="16228" y="216606"/>
                    <a:pt x="33161" y="237067"/>
                  </a:cubicBezTo>
                  <a:cubicBezTo>
                    <a:pt x="50094" y="257528"/>
                    <a:pt x="84667" y="266700"/>
                    <a:pt x="109361" y="270933"/>
                  </a:cubicBezTo>
                  <a:cubicBezTo>
                    <a:pt x="134055" y="275166"/>
                    <a:pt x="181327" y="262467"/>
                    <a:pt x="181327" y="262467"/>
                  </a:cubicBezTo>
                  <a:lnTo>
                    <a:pt x="257527" y="254000"/>
                  </a:lnTo>
                  <a:cubicBezTo>
                    <a:pt x="279399" y="251883"/>
                    <a:pt x="291394" y="248356"/>
                    <a:pt x="312561" y="249767"/>
                  </a:cubicBezTo>
                  <a:cubicBezTo>
                    <a:pt x="333728" y="251178"/>
                    <a:pt x="357010" y="259645"/>
                    <a:pt x="384527" y="262467"/>
                  </a:cubicBezTo>
                  <a:cubicBezTo>
                    <a:pt x="412044" y="265289"/>
                    <a:pt x="448733" y="268817"/>
                    <a:pt x="477661" y="266700"/>
                  </a:cubicBezTo>
                  <a:cubicBezTo>
                    <a:pt x="506589" y="264583"/>
                    <a:pt x="539044" y="265289"/>
                    <a:pt x="558094" y="249767"/>
                  </a:cubicBezTo>
                  <a:cubicBezTo>
                    <a:pt x="577144" y="234245"/>
                    <a:pt x="589844" y="196850"/>
                    <a:pt x="591961" y="173567"/>
                  </a:cubicBezTo>
                  <a:cubicBezTo>
                    <a:pt x="594078" y="150284"/>
                    <a:pt x="583494" y="129823"/>
                    <a:pt x="570794" y="110067"/>
                  </a:cubicBezTo>
                  <a:cubicBezTo>
                    <a:pt x="558094" y="90311"/>
                    <a:pt x="531989" y="69850"/>
                    <a:pt x="515761" y="55033"/>
                  </a:cubicBezTo>
                  <a:cubicBezTo>
                    <a:pt x="499533" y="40216"/>
                    <a:pt x="488949" y="30339"/>
                    <a:pt x="473427" y="21167"/>
                  </a:cubicBezTo>
                  <a:cubicBezTo>
                    <a:pt x="457905" y="11995"/>
                    <a:pt x="422627" y="0"/>
                    <a:pt x="422627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3777721" y="3835400"/>
              <a:ext cx="422804" cy="181504"/>
            </a:xfrm>
            <a:custGeom>
              <a:avLst/>
              <a:gdLst>
                <a:gd name="connsiteX0" fmla="*/ 70379 w 422804"/>
                <a:gd name="connsiteY0" fmla="*/ 6350 h 181504"/>
                <a:gd name="connsiteX1" fmla="*/ 16404 w 422804"/>
                <a:gd name="connsiteY1" fmla="*/ 60325 h 181504"/>
                <a:gd name="connsiteX2" fmla="*/ 529 w 422804"/>
                <a:gd name="connsiteY2" fmla="*/ 114300 h 181504"/>
                <a:gd name="connsiteX3" fmla="*/ 19579 w 422804"/>
                <a:gd name="connsiteY3" fmla="*/ 165100 h 181504"/>
                <a:gd name="connsiteX4" fmla="*/ 95779 w 422804"/>
                <a:gd name="connsiteY4" fmla="*/ 177800 h 181504"/>
                <a:gd name="connsiteX5" fmla="*/ 159279 w 422804"/>
                <a:gd name="connsiteY5" fmla="*/ 168275 h 181504"/>
                <a:gd name="connsiteX6" fmla="*/ 200554 w 422804"/>
                <a:gd name="connsiteY6" fmla="*/ 158750 h 181504"/>
                <a:gd name="connsiteX7" fmla="*/ 241829 w 422804"/>
                <a:gd name="connsiteY7" fmla="*/ 161925 h 181504"/>
                <a:gd name="connsiteX8" fmla="*/ 305329 w 422804"/>
                <a:gd name="connsiteY8" fmla="*/ 180975 h 181504"/>
                <a:gd name="connsiteX9" fmla="*/ 372004 w 422804"/>
                <a:gd name="connsiteY9" fmla="*/ 165100 h 181504"/>
                <a:gd name="connsiteX10" fmla="*/ 416454 w 422804"/>
                <a:gd name="connsiteY10" fmla="*/ 127000 h 181504"/>
                <a:gd name="connsiteX11" fmla="*/ 410104 w 422804"/>
                <a:gd name="connsiteY11" fmla="*/ 76200 h 181504"/>
                <a:gd name="connsiteX12" fmla="*/ 381529 w 422804"/>
                <a:gd name="connsiteY12" fmla="*/ 34925 h 181504"/>
                <a:gd name="connsiteX13" fmla="*/ 337079 w 422804"/>
                <a:gd name="connsiteY13" fmla="*/ 0 h 18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804" h="181504">
                  <a:moveTo>
                    <a:pt x="70379" y="6350"/>
                  </a:moveTo>
                  <a:cubicBezTo>
                    <a:pt x="49212" y="24341"/>
                    <a:pt x="28046" y="42333"/>
                    <a:pt x="16404" y="60325"/>
                  </a:cubicBezTo>
                  <a:cubicBezTo>
                    <a:pt x="4762" y="78317"/>
                    <a:pt x="0" y="96838"/>
                    <a:pt x="529" y="114300"/>
                  </a:cubicBezTo>
                  <a:cubicBezTo>
                    <a:pt x="1058" y="131762"/>
                    <a:pt x="3704" y="154517"/>
                    <a:pt x="19579" y="165100"/>
                  </a:cubicBezTo>
                  <a:cubicBezTo>
                    <a:pt x="35454" y="175683"/>
                    <a:pt x="72496" y="177271"/>
                    <a:pt x="95779" y="177800"/>
                  </a:cubicBezTo>
                  <a:cubicBezTo>
                    <a:pt x="119062" y="178329"/>
                    <a:pt x="141817" y="171450"/>
                    <a:pt x="159279" y="168275"/>
                  </a:cubicBezTo>
                  <a:cubicBezTo>
                    <a:pt x="176742" y="165100"/>
                    <a:pt x="186796" y="159808"/>
                    <a:pt x="200554" y="158750"/>
                  </a:cubicBezTo>
                  <a:cubicBezTo>
                    <a:pt x="214312" y="157692"/>
                    <a:pt x="224367" y="158221"/>
                    <a:pt x="241829" y="161925"/>
                  </a:cubicBezTo>
                  <a:cubicBezTo>
                    <a:pt x="259291" y="165629"/>
                    <a:pt x="283633" y="180446"/>
                    <a:pt x="305329" y="180975"/>
                  </a:cubicBezTo>
                  <a:cubicBezTo>
                    <a:pt x="327025" y="181504"/>
                    <a:pt x="353483" y="174096"/>
                    <a:pt x="372004" y="165100"/>
                  </a:cubicBezTo>
                  <a:cubicBezTo>
                    <a:pt x="390525" y="156104"/>
                    <a:pt x="410104" y="141817"/>
                    <a:pt x="416454" y="127000"/>
                  </a:cubicBezTo>
                  <a:cubicBezTo>
                    <a:pt x="422804" y="112183"/>
                    <a:pt x="415925" y="91546"/>
                    <a:pt x="410104" y="76200"/>
                  </a:cubicBezTo>
                  <a:cubicBezTo>
                    <a:pt x="404283" y="60854"/>
                    <a:pt x="393700" y="47625"/>
                    <a:pt x="381529" y="34925"/>
                  </a:cubicBezTo>
                  <a:cubicBezTo>
                    <a:pt x="369358" y="22225"/>
                    <a:pt x="337079" y="0"/>
                    <a:pt x="337079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3818996" y="3838575"/>
              <a:ext cx="329671" cy="139700"/>
            </a:xfrm>
            <a:custGeom>
              <a:avLst/>
              <a:gdLst>
                <a:gd name="connsiteX0" fmla="*/ 48154 w 329671"/>
                <a:gd name="connsiteY0" fmla="*/ 3175 h 139700"/>
                <a:gd name="connsiteX1" fmla="*/ 16404 w 329671"/>
                <a:gd name="connsiteY1" fmla="*/ 53975 h 139700"/>
                <a:gd name="connsiteX2" fmla="*/ 10054 w 329671"/>
                <a:gd name="connsiteY2" fmla="*/ 101600 h 139700"/>
                <a:gd name="connsiteX3" fmla="*/ 76729 w 329671"/>
                <a:gd name="connsiteY3" fmla="*/ 136525 h 139700"/>
                <a:gd name="connsiteX4" fmla="*/ 127529 w 329671"/>
                <a:gd name="connsiteY4" fmla="*/ 120650 h 139700"/>
                <a:gd name="connsiteX5" fmla="*/ 171979 w 329671"/>
                <a:gd name="connsiteY5" fmla="*/ 114300 h 139700"/>
                <a:gd name="connsiteX6" fmla="*/ 232304 w 329671"/>
                <a:gd name="connsiteY6" fmla="*/ 130175 h 139700"/>
                <a:gd name="connsiteX7" fmla="*/ 289454 w 329671"/>
                <a:gd name="connsiteY7" fmla="*/ 123825 h 139700"/>
                <a:gd name="connsiteX8" fmla="*/ 324379 w 329671"/>
                <a:gd name="connsiteY8" fmla="*/ 88900 h 139700"/>
                <a:gd name="connsiteX9" fmla="*/ 321204 w 329671"/>
                <a:gd name="connsiteY9" fmla="*/ 41275 h 139700"/>
                <a:gd name="connsiteX10" fmla="*/ 295804 w 329671"/>
                <a:gd name="connsiteY10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671" h="139700">
                  <a:moveTo>
                    <a:pt x="48154" y="3175"/>
                  </a:moveTo>
                  <a:cubicBezTo>
                    <a:pt x="35454" y="20373"/>
                    <a:pt x="22754" y="37571"/>
                    <a:pt x="16404" y="53975"/>
                  </a:cubicBezTo>
                  <a:cubicBezTo>
                    <a:pt x="10054" y="70379"/>
                    <a:pt x="0" y="87842"/>
                    <a:pt x="10054" y="101600"/>
                  </a:cubicBezTo>
                  <a:cubicBezTo>
                    <a:pt x="20108" y="115358"/>
                    <a:pt x="57150" y="133350"/>
                    <a:pt x="76729" y="136525"/>
                  </a:cubicBezTo>
                  <a:cubicBezTo>
                    <a:pt x="96308" y="139700"/>
                    <a:pt x="111654" y="124354"/>
                    <a:pt x="127529" y="120650"/>
                  </a:cubicBezTo>
                  <a:cubicBezTo>
                    <a:pt x="143404" y="116946"/>
                    <a:pt x="154517" y="112713"/>
                    <a:pt x="171979" y="114300"/>
                  </a:cubicBezTo>
                  <a:cubicBezTo>
                    <a:pt x="189441" y="115887"/>
                    <a:pt x="212725" y="128588"/>
                    <a:pt x="232304" y="130175"/>
                  </a:cubicBezTo>
                  <a:cubicBezTo>
                    <a:pt x="251883" y="131762"/>
                    <a:pt x="274108" y="130704"/>
                    <a:pt x="289454" y="123825"/>
                  </a:cubicBezTo>
                  <a:cubicBezTo>
                    <a:pt x="304800" y="116946"/>
                    <a:pt x="319087" y="102658"/>
                    <a:pt x="324379" y="88900"/>
                  </a:cubicBezTo>
                  <a:cubicBezTo>
                    <a:pt x="329671" y="75142"/>
                    <a:pt x="325967" y="56092"/>
                    <a:pt x="321204" y="41275"/>
                  </a:cubicBezTo>
                  <a:cubicBezTo>
                    <a:pt x="316441" y="26458"/>
                    <a:pt x="295804" y="0"/>
                    <a:pt x="295804" y="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49550" y="4737100"/>
            <a:ext cx="64633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 σ</a:t>
            </a:r>
            <a:r>
              <a:rPr lang="en-US" sz="1400" i="1" baseline="-25000">
                <a:latin typeface="Times"/>
                <a:cs typeface="Times"/>
              </a:rPr>
              <a:t>xx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9646" y="50673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08400" y="21907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89796" y="30797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-0.178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41042" y="42037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0.178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41042" y="40005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0.297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89796" y="32829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-0.297</a:t>
            </a:r>
          </a:p>
        </p:txBody>
      </p:sp>
      <p:sp>
        <p:nvSpPr>
          <p:cNvPr id="130" name="Oval 129"/>
          <p:cNvSpPr/>
          <p:nvPr/>
        </p:nvSpPr>
        <p:spPr>
          <a:xfrm>
            <a:off x="3872088" y="3683000"/>
            <a:ext cx="245534" cy="24553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/>
          <p:cNvGrpSpPr/>
          <p:nvPr/>
        </p:nvGrpSpPr>
        <p:grpSpPr>
          <a:xfrm rot="16200000" flipH="1">
            <a:off x="5424488" y="2707217"/>
            <a:ext cx="1458912" cy="754062"/>
            <a:chOff x="3186113" y="1132417"/>
            <a:chExt cx="1458912" cy="754062"/>
          </a:xfrm>
        </p:grpSpPr>
        <p:sp>
          <p:nvSpPr>
            <p:cNvPr id="117" name="Freeform 116"/>
            <p:cNvSpPr/>
            <p:nvPr/>
          </p:nvSpPr>
          <p:spPr>
            <a:xfrm>
              <a:off x="3186113" y="1132417"/>
              <a:ext cx="1388533" cy="754062"/>
            </a:xfrm>
            <a:custGeom>
              <a:avLst/>
              <a:gdLst>
                <a:gd name="connsiteX0" fmla="*/ 1379537 w 1388533"/>
                <a:gd name="connsiteY0" fmla="*/ 302683 h 754062"/>
                <a:gd name="connsiteX1" fmla="*/ 1182687 w 1388533"/>
                <a:gd name="connsiteY1" fmla="*/ 166158 h 754062"/>
                <a:gd name="connsiteX2" fmla="*/ 919162 w 1388533"/>
                <a:gd name="connsiteY2" fmla="*/ 51858 h 754062"/>
                <a:gd name="connsiteX3" fmla="*/ 658812 w 1388533"/>
                <a:gd name="connsiteY3" fmla="*/ 4233 h 754062"/>
                <a:gd name="connsiteX4" fmla="*/ 379412 w 1388533"/>
                <a:gd name="connsiteY4" fmla="*/ 26458 h 754062"/>
                <a:gd name="connsiteX5" fmla="*/ 188912 w 1388533"/>
                <a:gd name="connsiteY5" fmla="*/ 96308 h 754062"/>
                <a:gd name="connsiteX6" fmla="*/ 52387 w 1388533"/>
                <a:gd name="connsiteY6" fmla="*/ 204258 h 754062"/>
                <a:gd name="connsiteX7" fmla="*/ 1587 w 1388533"/>
                <a:gd name="connsiteY7" fmla="*/ 363008 h 754062"/>
                <a:gd name="connsiteX8" fmla="*/ 42862 w 1388533"/>
                <a:gd name="connsiteY8" fmla="*/ 524933 h 754062"/>
                <a:gd name="connsiteX9" fmla="*/ 166687 w 1388533"/>
                <a:gd name="connsiteY9" fmla="*/ 648758 h 754062"/>
                <a:gd name="connsiteX10" fmla="*/ 322262 w 1388533"/>
                <a:gd name="connsiteY10" fmla="*/ 718608 h 754062"/>
                <a:gd name="connsiteX11" fmla="*/ 481012 w 1388533"/>
                <a:gd name="connsiteY11" fmla="*/ 747183 h 754062"/>
                <a:gd name="connsiteX12" fmla="*/ 690562 w 1388533"/>
                <a:gd name="connsiteY12" fmla="*/ 747183 h 754062"/>
                <a:gd name="connsiteX13" fmla="*/ 912812 w 1388533"/>
                <a:gd name="connsiteY13" fmla="*/ 705908 h 754062"/>
                <a:gd name="connsiteX14" fmla="*/ 1109662 w 1388533"/>
                <a:gd name="connsiteY14" fmla="*/ 632883 h 754062"/>
                <a:gd name="connsiteX15" fmla="*/ 1255712 w 1388533"/>
                <a:gd name="connsiteY15" fmla="*/ 550333 h 754062"/>
                <a:gd name="connsiteX16" fmla="*/ 1366837 w 1388533"/>
                <a:gd name="connsiteY16" fmla="*/ 461433 h 754062"/>
                <a:gd name="connsiteX17" fmla="*/ 1385887 w 1388533"/>
                <a:gd name="connsiteY17" fmla="*/ 436033 h 7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8533" h="754062">
                  <a:moveTo>
                    <a:pt x="1379537" y="302683"/>
                  </a:moveTo>
                  <a:cubicBezTo>
                    <a:pt x="1319476" y="255322"/>
                    <a:pt x="1259416" y="207962"/>
                    <a:pt x="1182687" y="166158"/>
                  </a:cubicBezTo>
                  <a:cubicBezTo>
                    <a:pt x="1105958" y="124354"/>
                    <a:pt x="1006475" y="78846"/>
                    <a:pt x="919162" y="51858"/>
                  </a:cubicBezTo>
                  <a:cubicBezTo>
                    <a:pt x="831850" y="24871"/>
                    <a:pt x="748770" y="8466"/>
                    <a:pt x="658812" y="4233"/>
                  </a:cubicBezTo>
                  <a:cubicBezTo>
                    <a:pt x="568854" y="0"/>
                    <a:pt x="457729" y="11112"/>
                    <a:pt x="379412" y="26458"/>
                  </a:cubicBezTo>
                  <a:cubicBezTo>
                    <a:pt x="301095" y="41804"/>
                    <a:pt x="243416" y="66675"/>
                    <a:pt x="188912" y="96308"/>
                  </a:cubicBezTo>
                  <a:cubicBezTo>
                    <a:pt x="134408" y="125941"/>
                    <a:pt x="83608" y="159808"/>
                    <a:pt x="52387" y="204258"/>
                  </a:cubicBezTo>
                  <a:cubicBezTo>
                    <a:pt x="21166" y="248708"/>
                    <a:pt x="3174" y="309562"/>
                    <a:pt x="1587" y="363008"/>
                  </a:cubicBezTo>
                  <a:cubicBezTo>
                    <a:pt x="0" y="416454"/>
                    <a:pt x="15345" y="477308"/>
                    <a:pt x="42862" y="524933"/>
                  </a:cubicBezTo>
                  <a:cubicBezTo>
                    <a:pt x="70379" y="572558"/>
                    <a:pt x="120120" y="616479"/>
                    <a:pt x="166687" y="648758"/>
                  </a:cubicBezTo>
                  <a:cubicBezTo>
                    <a:pt x="213254" y="681037"/>
                    <a:pt x="269874" y="702204"/>
                    <a:pt x="322262" y="718608"/>
                  </a:cubicBezTo>
                  <a:cubicBezTo>
                    <a:pt x="374650" y="735012"/>
                    <a:pt x="419629" y="742421"/>
                    <a:pt x="481012" y="747183"/>
                  </a:cubicBezTo>
                  <a:cubicBezTo>
                    <a:pt x="542395" y="751945"/>
                    <a:pt x="618595" y="754062"/>
                    <a:pt x="690562" y="747183"/>
                  </a:cubicBezTo>
                  <a:cubicBezTo>
                    <a:pt x="762529" y="740304"/>
                    <a:pt x="842962" y="724958"/>
                    <a:pt x="912812" y="705908"/>
                  </a:cubicBezTo>
                  <a:cubicBezTo>
                    <a:pt x="982662" y="686858"/>
                    <a:pt x="1052512" y="658812"/>
                    <a:pt x="1109662" y="632883"/>
                  </a:cubicBezTo>
                  <a:cubicBezTo>
                    <a:pt x="1166812" y="606954"/>
                    <a:pt x="1212850" y="578908"/>
                    <a:pt x="1255712" y="550333"/>
                  </a:cubicBezTo>
                  <a:cubicBezTo>
                    <a:pt x="1298574" y="521758"/>
                    <a:pt x="1345141" y="480483"/>
                    <a:pt x="1366837" y="461433"/>
                  </a:cubicBezTo>
                  <a:cubicBezTo>
                    <a:pt x="1388533" y="442383"/>
                    <a:pt x="1385887" y="436033"/>
                    <a:pt x="1385887" y="4360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4154488" y="1384829"/>
              <a:ext cx="420687" cy="250825"/>
            </a:xfrm>
            <a:custGeom>
              <a:avLst/>
              <a:gdLst>
                <a:gd name="connsiteX0" fmla="*/ 401637 w 420687"/>
                <a:gd name="connsiteY0" fmla="*/ 40746 h 250825"/>
                <a:gd name="connsiteX1" fmla="*/ 284162 w 420687"/>
                <a:gd name="connsiteY1" fmla="*/ 12171 h 250825"/>
                <a:gd name="connsiteX2" fmla="*/ 198437 w 420687"/>
                <a:gd name="connsiteY2" fmla="*/ 2646 h 250825"/>
                <a:gd name="connsiteX3" fmla="*/ 74612 w 420687"/>
                <a:gd name="connsiteY3" fmla="*/ 28046 h 250825"/>
                <a:gd name="connsiteX4" fmla="*/ 4762 w 420687"/>
                <a:gd name="connsiteY4" fmla="*/ 107421 h 250825"/>
                <a:gd name="connsiteX5" fmla="*/ 46037 w 420687"/>
                <a:gd name="connsiteY5" fmla="*/ 199496 h 250825"/>
                <a:gd name="connsiteX6" fmla="*/ 150812 w 420687"/>
                <a:gd name="connsiteY6" fmla="*/ 243946 h 250825"/>
                <a:gd name="connsiteX7" fmla="*/ 258762 w 420687"/>
                <a:gd name="connsiteY7" fmla="*/ 240771 h 250825"/>
                <a:gd name="connsiteX8" fmla="*/ 325437 w 420687"/>
                <a:gd name="connsiteY8" fmla="*/ 221721 h 250825"/>
                <a:gd name="connsiteX9" fmla="*/ 420687 w 420687"/>
                <a:gd name="connsiteY9" fmla="*/ 193146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0687" h="250825">
                  <a:moveTo>
                    <a:pt x="401637" y="40746"/>
                  </a:moveTo>
                  <a:cubicBezTo>
                    <a:pt x="359833" y="29633"/>
                    <a:pt x="318029" y="18521"/>
                    <a:pt x="284162" y="12171"/>
                  </a:cubicBezTo>
                  <a:cubicBezTo>
                    <a:pt x="250295" y="5821"/>
                    <a:pt x="233362" y="0"/>
                    <a:pt x="198437" y="2646"/>
                  </a:cubicBezTo>
                  <a:cubicBezTo>
                    <a:pt x="163512" y="5292"/>
                    <a:pt x="106891" y="10584"/>
                    <a:pt x="74612" y="28046"/>
                  </a:cubicBezTo>
                  <a:cubicBezTo>
                    <a:pt x="42333" y="45508"/>
                    <a:pt x="9524" y="78846"/>
                    <a:pt x="4762" y="107421"/>
                  </a:cubicBezTo>
                  <a:cubicBezTo>
                    <a:pt x="0" y="135996"/>
                    <a:pt x="21695" y="176742"/>
                    <a:pt x="46037" y="199496"/>
                  </a:cubicBezTo>
                  <a:cubicBezTo>
                    <a:pt x="70379" y="222250"/>
                    <a:pt x="115358" y="237067"/>
                    <a:pt x="150812" y="243946"/>
                  </a:cubicBezTo>
                  <a:cubicBezTo>
                    <a:pt x="186266" y="250825"/>
                    <a:pt x="229658" y="244475"/>
                    <a:pt x="258762" y="240771"/>
                  </a:cubicBezTo>
                  <a:cubicBezTo>
                    <a:pt x="287866" y="237067"/>
                    <a:pt x="325437" y="221721"/>
                    <a:pt x="325437" y="221721"/>
                  </a:cubicBezTo>
                  <a:lnTo>
                    <a:pt x="420687" y="193146"/>
                  </a:ln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4361921" y="1430338"/>
              <a:ext cx="203729" cy="157691"/>
            </a:xfrm>
            <a:custGeom>
              <a:avLst/>
              <a:gdLst>
                <a:gd name="connsiteX0" fmla="*/ 203729 w 203729"/>
                <a:gd name="connsiteY0" fmla="*/ 11112 h 157691"/>
                <a:gd name="connsiteX1" fmla="*/ 118004 w 203729"/>
                <a:gd name="connsiteY1" fmla="*/ 1587 h 157691"/>
                <a:gd name="connsiteX2" fmla="*/ 41804 w 203729"/>
                <a:gd name="connsiteY2" fmla="*/ 20637 h 157691"/>
                <a:gd name="connsiteX3" fmla="*/ 529 w 203729"/>
                <a:gd name="connsiteY3" fmla="*/ 71437 h 157691"/>
                <a:gd name="connsiteX4" fmla="*/ 44979 w 203729"/>
                <a:gd name="connsiteY4" fmla="*/ 144462 h 157691"/>
                <a:gd name="connsiteX5" fmla="*/ 121179 w 203729"/>
                <a:gd name="connsiteY5" fmla="*/ 150812 h 157691"/>
                <a:gd name="connsiteX6" fmla="*/ 200554 w 203729"/>
                <a:gd name="connsiteY6" fmla="*/ 144462 h 15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29" h="157691">
                  <a:moveTo>
                    <a:pt x="203729" y="11112"/>
                  </a:moveTo>
                  <a:cubicBezTo>
                    <a:pt x="174360" y="5556"/>
                    <a:pt x="144991" y="0"/>
                    <a:pt x="118004" y="1587"/>
                  </a:cubicBezTo>
                  <a:cubicBezTo>
                    <a:pt x="91017" y="3174"/>
                    <a:pt x="61383" y="8995"/>
                    <a:pt x="41804" y="20637"/>
                  </a:cubicBezTo>
                  <a:cubicBezTo>
                    <a:pt x="22225" y="32279"/>
                    <a:pt x="0" y="50800"/>
                    <a:pt x="529" y="71437"/>
                  </a:cubicBezTo>
                  <a:cubicBezTo>
                    <a:pt x="1058" y="92074"/>
                    <a:pt x="24871" y="131233"/>
                    <a:pt x="44979" y="144462"/>
                  </a:cubicBezTo>
                  <a:cubicBezTo>
                    <a:pt x="65087" y="157691"/>
                    <a:pt x="95250" y="150812"/>
                    <a:pt x="121179" y="150812"/>
                  </a:cubicBezTo>
                  <a:cubicBezTo>
                    <a:pt x="147108" y="150812"/>
                    <a:pt x="200554" y="144462"/>
                    <a:pt x="200554" y="144462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4448704" y="1460500"/>
              <a:ext cx="104246" cy="99483"/>
            </a:xfrm>
            <a:custGeom>
              <a:avLst/>
              <a:gdLst>
                <a:gd name="connsiteX0" fmla="*/ 104246 w 104246"/>
                <a:gd name="connsiteY0" fmla="*/ 0 h 99483"/>
                <a:gd name="connsiteX1" fmla="*/ 43921 w 104246"/>
                <a:gd name="connsiteY1" fmla="*/ 9525 h 99483"/>
                <a:gd name="connsiteX2" fmla="*/ 8996 w 104246"/>
                <a:gd name="connsiteY2" fmla="*/ 38100 h 99483"/>
                <a:gd name="connsiteX3" fmla="*/ 5821 w 104246"/>
                <a:gd name="connsiteY3" fmla="*/ 63500 h 99483"/>
                <a:gd name="connsiteX4" fmla="*/ 43921 w 104246"/>
                <a:gd name="connsiteY4" fmla="*/ 95250 h 99483"/>
                <a:gd name="connsiteX5" fmla="*/ 104246 w 104246"/>
                <a:gd name="connsiteY5" fmla="*/ 88900 h 9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46" h="99483">
                  <a:moveTo>
                    <a:pt x="104246" y="0"/>
                  </a:moveTo>
                  <a:cubicBezTo>
                    <a:pt x="82021" y="1587"/>
                    <a:pt x="59796" y="3175"/>
                    <a:pt x="43921" y="9525"/>
                  </a:cubicBezTo>
                  <a:cubicBezTo>
                    <a:pt x="28046" y="15875"/>
                    <a:pt x="15346" y="29104"/>
                    <a:pt x="8996" y="38100"/>
                  </a:cubicBezTo>
                  <a:cubicBezTo>
                    <a:pt x="2646" y="47096"/>
                    <a:pt x="0" y="53975"/>
                    <a:pt x="5821" y="63500"/>
                  </a:cubicBezTo>
                  <a:cubicBezTo>
                    <a:pt x="11642" y="73025"/>
                    <a:pt x="27517" y="91017"/>
                    <a:pt x="43921" y="95250"/>
                  </a:cubicBezTo>
                  <a:cubicBezTo>
                    <a:pt x="60325" y="99483"/>
                    <a:pt x="104246" y="88900"/>
                    <a:pt x="104246" y="8890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4471458" y="11467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V="1">
              <a:off x="4474633" y="15912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 rot="5400000" flipH="1" flipV="1">
            <a:off x="5424488" y="4196292"/>
            <a:ext cx="1458912" cy="754062"/>
            <a:chOff x="3186113" y="1132417"/>
            <a:chExt cx="1458912" cy="754062"/>
          </a:xfrm>
        </p:grpSpPr>
        <p:sp>
          <p:nvSpPr>
            <p:cNvPr id="124" name="Freeform 123"/>
            <p:cNvSpPr/>
            <p:nvPr/>
          </p:nvSpPr>
          <p:spPr>
            <a:xfrm>
              <a:off x="3186113" y="1132417"/>
              <a:ext cx="1388533" cy="754062"/>
            </a:xfrm>
            <a:custGeom>
              <a:avLst/>
              <a:gdLst>
                <a:gd name="connsiteX0" fmla="*/ 1379537 w 1388533"/>
                <a:gd name="connsiteY0" fmla="*/ 302683 h 754062"/>
                <a:gd name="connsiteX1" fmla="*/ 1182687 w 1388533"/>
                <a:gd name="connsiteY1" fmla="*/ 166158 h 754062"/>
                <a:gd name="connsiteX2" fmla="*/ 919162 w 1388533"/>
                <a:gd name="connsiteY2" fmla="*/ 51858 h 754062"/>
                <a:gd name="connsiteX3" fmla="*/ 658812 w 1388533"/>
                <a:gd name="connsiteY3" fmla="*/ 4233 h 754062"/>
                <a:gd name="connsiteX4" fmla="*/ 379412 w 1388533"/>
                <a:gd name="connsiteY4" fmla="*/ 26458 h 754062"/>
                <a:gd name="connsiteX5" fmla="*/ 188912 w 1388533"/>
                <a:gd name="connsiteY5" fmla="*/ 96308 h 754062"/>
                <a:gd name="connsiteX6" fmla="*/ 52387 w 1388533"/>
                <a:gd name="connsiteY6" fmla="*/ 204258 h 754062"/>
                <a:gd name="connsiteX7" fmla="*/ 1587 w 1388533"/>
                <a:gd name="connsiteY7" fmla="*/ 363008 h 754062"/>
                <a:gd name="connsiteX8" fmla="*/ 42862 w 1388533"/>
                <a:gd name="connsiteY8" fmla="*/ 524933 h 754062"/>
                <a:gd name="connsiteX9" fmla="*/ 166687 w 1388533"/>
                <a:gd name="connsiteY9" fmla="*/ 648758 h 754062"/>
                <a:gd name="connsiteX10" fmla="*/ 322262 w 1388533"/>
                <a:gd name="connsiteY10" fmla="*/ 718608 h 754062"/>
                <a:gd name="connsiteX11" fmla="*/ 481012 w 1388533"/>
                <a:gd name="connsiteY11" fmla="*/ 747183 h 754062"/>
                <a:gd name="connsiteX12" fmla="*/ 690562 w 1388533"/>
                <a:gd name="connsiteY12" fmla="*/ 747183 h 754062"/>
                <a:gd name="connsiteX13" fmla="*/ 912812 w 1388533"/>
                <a:gd name="connsiteY13" fmla="*/ 705908 h 754062"/>
                <a:gd name="connsiteX14" fmla="*/ 1109662 w 1388533"/>
                <a:gd name="connsiteY14" fmla="*/ 632883 h 754062"/>
                <a:gd name="connsiteX15" fmla="*/ 1255712 w 1388533"/>
                <a:gd name="connsiteY15" fmla="*/ 550333 h 754062"/>
                <a:gd name="connsiteX16" fmla="*/ 1366837 w 1388533"/>
                <a:gd name="connsiteY16" fmla="*/ 461433 h 754062"/>
                <a:gd name="connsiteX17" fmla="*/ 1385887 w 1388533"/>
                <a:gd name="connsiteY17" fmla="*/ 436033 h 7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8533" h="754062">
                  <a:moveTo>
                    <a:pt x="1379537" y="302683"/>
                  </a:moveTo>
                  <a:cubicBezTo>
                    <a:pt x="1319476" y="255322"/>
                    <a:pt x="1259416" y="207962"/>
                    <a:pt x="1182687" y="166158"/>
                  </a:cubicBezTo>
                  <a:cubicBezTo>
                    <a:pt x="1105958" y="124354"/>
                    <a:pt x="1006475" y="78846"/>
                    <a:pt x="919162" y="51858"/>
                  </a:cubicBezTo>
                  <a:cubicBezTo>
                    <a:pt x="831850" y="24871"/>
                    <a:pt x="748770" y="8466"/>
                    <a:pt x="658812" y="4233"/>
                  </a:cubicBezTo>
                  <a:cubicBezTo>
                    <a:pt x="568854" y="0"/>
                    <a:pt x="457729" y="11112"/>
                    <a:pt x="379412" y="26458"/>
                  </a:cubicBezTo>
                  <a:cubicBezTo>
                    <a:pt x="301095" y="41804"/>
                    <a:pt x="243416" y="66675"/>
                    <a:pt x="188912" y="96308"/>
                  </a:cubicBezTo>
                  <a:cubicBezTo>
                    <a:pt x="134408" y="125941"/>
                    <a:pt x="83608" y="159808"/>
                    <a:pt x="52387" y="204258"/>
                  </a:cubicBezTo>
                  <a:cubicBezTo>
                    <a:pt x="21166" y="248708"/>
                    <a:pt x="3174" y="309562"/>
                    <a:pt x="1587" y="363008"/>
                  </a:cubicBezTo>
                  <a:cubicBezTo>
                    <a:pt x="0" y="416454"/>
                    <a:pt x="15345" y="477308"/>
                    <a:pt x="42862" y="524933"/>
                  </a:cubicBezTo>
                  <a:cubicBezTo>
                    <a:pt x="70379" y="572558"/>
                    <a:pt x="120120" y="616479"/>
                    <a:pt x="166687" y="648758"/>
                  </a:cubicBezTo>
                  <a:cubicBezTo>
                    <a:pt x="213254" y="681037"/>
                    <a:pt x="269874" y="702204"/>
                    <a:pt x="322262" y="718608"/>
                  </a:cubicBezTo>
                  <a:cubicBezTo>
                    <a:pt x="374650" y="735012"/>
                    <a:pt x="419629" y="742421"/>
                    <a:pt x="481012" y="747183"/>
                  </a:cubicBezTo>
                  <a:cubicBezTo>
                    <a:pt x="542395" y="751945"/>
                    <a:pt x="618595" y="754062"/>
                    <a:pt x="690562" y="747183"/>
                  </a:cubicBezTo>
                  <a:cubicBezTo>
                    <a:pt x="762529" y="740304"/>
                    <a:pt x="842962" y="724958"/>
                    <a:pt x="912812" y="705908"/>
                  </a:cubicBezTo>
                  <a:cubicBezTo>
                    <a:pt x="982662" y="686858"/>
                    <a:pt x="1052512" y="658812"/>
                    <a:pt x="1109662" y="632883"/>
                  </a:cubicBezTo>
                  <a:cubicBezTo>
                    <a:pt x="1166812" y="606954"/>
                    <a:pt x="1212850" y="578908"/>
                    <a:pt x="1255712" y="550333"/>
                  </a:cubicBezTo>
                  <a:cubicBezTo>
                    <a:pt x="1298574" y="521758"/>
                    <a:pt x="1345141" y="480483"/>
                    <a:pt x="1366837" y="461433"/>
                  </a:cubicBezTo>
                  <a:cubicBezTo>
                    <a:pt x="1388533" y="442383"/>
                    <a:pt x="1385887" y="436033"/>
                    <a:pt x="1385887" y="4360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4154488" y="1384829"/>
              <a:ext cx="420687" cy="250825"/>
            </a:xfrm>
            <a:custGeom>
              <a:avLst/>
              <a:gdLst>
                <a:gd name="connsiteX0" fmla="*/ 401637 w 420687"/>
                <a:gd name="connsiteY0" fmla="*/ 40746 h 250825"/>
                <a:gd name="connsiteX1" fmla="*/ 284162 w 420687"/>
                <a:gd name="connsiteY1" fmla="*/ 12171 h 250825"/>
                <a:gd name="connsiteX2" fmla="*/ 198437 w 420687"/>
                <a:gd name="connsiteY2" fmla="*/ 2646 h 250825"/>
                <a:gd name="connsiteX3" fmla="*/ 74612 w 420687"/>
                <a:gd name="connsiteY3" fmla="*/ 28046 h 250825"/>
                <a:gd name="connsiteX4" fmla="*/ 4762 w 420687"/>
                <a:gd name="connsiteY4" fmla="*/ 107421 h 250825"/>
                <a:gd name="connsiteX5" fmla="*/ 46037 w 420687"/>
                <a:gd name="connsiteY5" fmla="*/ 199496 h 250825"/>
                <a:gd name="connsiteX6" fmla="*/ 150812 w 420687"/>
                <a:gd name="connsiteY6" fmla="*/ 243946 h 250825"/>
                <a:gd name="connsiteX7" fmla="*/ 258762 w 420687"/>
                <a:gd name="connsiteY7" fmla="*/ 240771 h 250825"/>
                <a:gd name="connsiteX8" fmla="*/ 325437 w 420687"/>
                <a:gd name="connsiteY8" fmla="*/ 221721 h 250825"/>
                <a:gd name="connsiteX9" fmla="*/ 420687 w 420687"/>
                <a:gd name="connsiteY9" fmla="*/ 193146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0687" h="250825">
                  <a:moveTo>
                    <a:pt x="401637" y="40746"/>
                  </a:moveTo>
                  <a:cubicBezTo>
                    <a:pt x="359833" y="29633"/>
                    <a:pt x="318029" y="18521"/>
                    <a:pt x="284162" y="12171"/>
                  </a:cubicBezTo>
                  <a:cubicBezTo>
                    <a:pt x="250295" y="5821"/>
                    <a:pt x="233362" y="0"/>
                    <a:pt x="198437" y="2646"/>
                  </a:cubicBezTo>
                  <a:cubicBezTo>
                    <a:pt x="163512" y="5292"/>
                    <a:pt x="106891" y="10584"/>
                    <a:pt x="74612" y="28046"/>
                  </a:cubicBezTo>
                  <a:cubicBezTo>
                    <a:pt x="42333" y="45508"/>
                    <a:pt x="9524" y="78846"/>
                    <a:pt x="4762" y="107421"/>
                  </a:cubicBezTo>
                  <a:cubicBezTo>
                    <a:pt x="0" y="135996"/>
                    <a:pt x="21695" y="176742"/>
                    <a:pt x="46037" y="199496"/>
                  </a:cubicBezTo>
                  <a:cubicBezTo>
                    <a:pt x="70379" y="222250"/>
                    <a:pt x="115358" y="237067"/>
                    <a:pt x="150812" y="243946"/>
                  </a:cubicBezTo>
                  <a:cubicBezTo>
                    <a:pt x="186266" y="250825"/>
                    <a:pt x="229658" y="244475"/>
                    <a:pt x="258762" y="240771"/>
                  </a:cubicBezTo>
                  <a:cubicBezTo>
                    <a:pt x="287866" y="237067"/>
                    <a:pt x="325437" y="221721"/>
                    <a:pt x="325437" y="221721"/>
                  </a:cubicBezTo>
                  <a:lnTo>
                    <a:pt x="420687" y="193146"/>
                  </a:ln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4361921" y="1430338"/>
              <a:ext cx="203729" cy="157691"/>
            </a:xfrm>
            <a:custGeom>
              <a:avLst/>
              <a:gdLst>
                <a:gd name="connsiteX0" fmla="*/ 203729 w 203729"/>
                <a:gd name="connsiteY0" fmla="*/ 11112 h 157691"/>
                <a:gd name="connsiteX1" fmla="*/ 118004 w 203729"/>
                <a:gd name="connsiteY1" fmla="*/ 1587 h 157691"/>
                <a:gd name="connsiteX2" fmla="*/ 41804 w 203729"/>
                <a:gd name="connsiteY2" fmla="*/ 20637 h 157691"/>
                <a:gd name="connsiteX3" fmla="*/ 529 w 203729"/>
                <a:gd name="connsiteY3" fmla="*/ 71437 h 157691"/>
                <a:gd name="connsiteX4" fmla="*/ 44979 w 203729"/>
                <a:gd name="connsiteY4" fmla="*/ 144462 h 157691"/>
                <a:gd name="connsiteX5" fmla="*/ 121179 w 203729"/>
                <a:gd name="connsiteY5" fmla="*/ 150812 h 157691"/>
                <a:gd name="connsiteX6" fmla="*/ 200554 w 203729"/>
                <a:gd name="connsiteY6" fmla="*/ 144462 h 15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29" h="157691">
                  <a:moveTo>
                    <a:pt x="203729" y="11112"/>
                  </a:moveTo>
                  <a:cubicBezTo>
                    <a:pt x="174360" y="5556"/>
                    <a:pt x="144991" y="0"/>
                    <a:pt x="118004" y="1587"/>
                  </a:cubicBezTo>
                  <a:cubicBezTo>
                    <a:pt x="91017" y="3174"/>
                    <a:pt x="61383" y="8995"/>
                    <a:pt x="41804" y="20637"/>
                  </a:cubicBezTo>
                  <a:cubicBezTo>
                    <a:pt x="22225" y="32279"/>
                    <a:pt x="0" y="50800"/>
                    <a:pt x="529" y="71437"/>
                  </a:cubicBezTo>
                  <a:cubicBezTo>
                    <a:pt x="1058" y="92074"/>
                    <a:pt x="24871" y="131233"/>
                    <a:pt x="44979" y="144462"/>
                  </a:cubicBezTo>
                  <a:cubicBezTo>
                    <a:pt x="65087" y="157691"/>
                    <a:pt x="95250" y="150812"/>
                    <a:pt x="121179" y="150812"/>
                  </a:cubicBezTo>
                  <a:cubicBezTo>
                    <a:pt x="147108" y="150812"/>
                    <a:pt x="200554" y="144462"/>
                    <a:pt x="200554" y="144462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4448704" y="1460500"/>
              <a:ext cx="104246" cy="99483"/>
            </a:xfrm>
            <a:custGeom>
              <a:avLst/>
              <a:gdLst>
                <a:gd name="connsiteX0" fmla="*/ 104246 w 104246"/>
                <a:gd name="connsiteY0" fmla="*/ 0 h 99483"/>
                <a:gd name="connsiteX1" fmla="*/ 43921 w 104246"/>
                <a:gd name="connsiteY1" fmla="*/ 9525 h 99483"/>
                <a:gd name="connsiteX2" fmla="*/ 8996 w 104246"/>
                <a:gd name="connsiteY2" fmla="*/ 38100 h 99483"/>
                <a:gd name="connsiteX3" fmla="*/ 5821 w 104246"/>
                <a:gd name="connsiteY3" fmla="*/ 63500 h 99483"/>
                <a:gd name="connsiteX4" fmla="*/ 43921 w 104246"/>
                <a:gd name="connsiteY4" fmla="*/ 95250 h 99483"/>
                <a:gd name="connsiteX5" fmla="*/ 104246 w 104246"/>
                <a:gd name="connsiteY5" fmla="*/ 88900 h 9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46" h="99483">
                  <a:moveTo>
                    <a:pt x="104246" y="0"/>
                  </a:moveTo>
                  <a:cubicBezTo>
                    <a:pt x="82021" y="1587"/>
                    <a:pt x="59796" y="3175"/>
                    <a:pt x="43921" y="9525"/>
                  </a:cubicBezTo>
                  <a:cubicBezTo>
                    <a:pt x="28046" y="15875"/>
                    <a:pt x="15346" y="29104"/>
                    <a:pt x="8996" y="38100"/>
                  </a:cubicBezTo>
                  <a:cubicBezTo>
                    <a:pt x="2646" y="47096"/>
                    <a:pt x="0" y="53975"/>
                    <a:pt x="5821" y="63500"/>
                  </a:cubicBezTo>
                  <a:cubicBezTo>
                    <a:pt x="11642" y="73025"/>
                    <a:pt x="27517" y="91017"/>
                    <a:pt x="43921" y="95250"/>
                  </a:cubicBezTo>
                  <a:cubicBezTo>
                    <a:pt x="60325" y="99483"/>
                    <a:pt x="104246" y="88900"/>
                    <a:pt x="104246" y="8890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4471458" y="11467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 flipV="1">
              <a:off x="4474633" y="15912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29300" y="4737100"/>
            <a:ext cx="634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 σ</a:t>
            </a:r>
            <a:r>
              <a:rPr lang="en-US" sz="1400" i="1" baseline="-25000">
                <a:latin typeface="Times"/>
                <a:cs typeface="Times"/>
              </a:rPr>
              <a:t>yy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6450" y="209550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89550" y="38544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40796" y="347345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7696" y="52578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61496" y="424815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0.159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23396" y="31051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-0.159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481678" y="4163483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0.69</a:t>
            </a:r>
          </a:p>
        </p:txBody>
      </p:sp>
      <p:sp>
        <p:nvSpPr>
          <p:cNvPr id="72" name="Freeform 71"/>
          <p:cNvSpPr/>
          <p:nvPr/>
        </p:nvSpPr>
        <p:spPr>
          <a:xfrm flipH="1" flipV="1">
            <a:off x="6261099" y="3378200"/>
            <a:ext cx="231987" cy="110066"/>
          </a:xfrm>
          <a:custGeom>
            <a:avLst/>
            <a:gdLst>
              <a:gd name="connsiteX0" fmla="*/ 186267 w 186267"/>
              <a:gd name="connsiteY0" fmla="*/ 0 h 110066"/>
              <a:gd name="connsiteX1" fmla="*/ 110067 w 186267"/>
              <a:gd name="connsiteY1" fmla="*/ 59266 h 110066"/>
              <a:gd name="connsiteX2" fmla="*/ 0 w 186267"/>
              <a:gd name="connsiteY2" fmla="*/ 110066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10066">
                <a:moveTo>
                  <a:pt x="186267" y="0"/>
                </a:moveTo>
                <a:cubicBezTo>
                  <a:pt x="163689" y="20461"/>
                  <a:pt x="141112" y="40922"/>
                  <a:pt x="110067" y="59266"/>
                </a:cubicBezTo>
                <a:cubicBezTo>
                  <a:pt x="79023" y="77610"/>
                  <a:pt x="0" y="110066"/>
                  <a:pt x="0" y="110066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430432" y="3217333"/>
            <a:ext cx="505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-0.69</a:t>
            </a:r>
          </a:p>
        </p:txBody>
      </p:sp>
      <p:sp>
        <p:nvSpPr>
          <p:cNvPr id="131" name="Oval 130"/>
          <p:cNvSpPr/>
          <p:nvPr/>
        </p:nvSpPr>
        <p:spPr>
          <a:xfrm>
            <a:off x="6054461" y="3729566"/>
            <a:ext cx="198967" cy="1989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186113" y="1134004"/>
            <a:ext cx="1458912" cy="754062"/>
            <a:chOff x="3186113" y="1132417"/>
            <a:chExt cx="1458912" cy="754062"/>
          </a:xfrm>
        </p:grpSpPr>
        <p:sp>
          <p:nvSpPr>
            <p:cNvPr id="102" name="Freeform 101"/>
            <p:cNvSpPr/>
            <p:nvPr/>
          </p:nvSpPr>
          <p:spPr>
            <a:xfrm>
              <a:off x="3186113" y="1132417"/>
              <a:ext cx="1388533" cy="754062"/>
            </a:xfrm>
            <a:custGeom>
              <a:avLst/>
              <a:gdLst>
                <a:gd name="connsiteX0" fmla="*/ 1379537 w 1388533"/>
                <a:gd name="connsiteY0" fmla="*/ 302683 h 754062"/>
                <a:gd name="connsiteX1" fmla="*/ 1182687 w 1388533"/>
                <a:gd name="connsiteY1" fmla="*/ 166158 h 754062"/>
                <a:gd name="connsiteX2" fmla="*/ 919162 w 1388533"/>
                <a:gd name="connsiteY2" fmla="*/ 51858 h 754062"/>
                <a:gd name="connsiteX3" fmla="*/ 658812 w 1388533"/>
                <a:gd name="connsiteY3" fmla="*/ 4233 h 754062"/>
                <a:gd name="connsiteX4" fmla="*/ 379412 w 1388533"/>
                <a:gd name="connsiteY4" fmla="*/ 26458 h 754062"/>
                <a:gd name="connsiteX5" fmla="*/ 188912 w 1388533"/>
                <a:gd name="connsiteY5" fmla="*/ 96308 h 754062"/>
                <a:gd name="connsiteX6" fmla="*/ 52387 w 1388533"/>
                <a:gd name="connsiteY6" fmla="*/ 204258 h 754062"/>
                <a:gd name="connsiteX7" fmla="*/ 1587 w 1388533"/>
                <a:gd name="connsiteY7" fmla="*/ 363008 h 754062"/>
                <a:gd name="connsiteX8" fmla="*/ 42862 w 1388533"/>
                <a:gd name="connsiteY8" fmla="*/ 524933 h 754062"/>
                <a:gd name="connsiteX9" fmla="*/ 166687 w 1388533"/>
                <a:gd name="connsiteY9" fmla="*/ 648758 h 754062"/>
                <a:gd name="connsiteX10" fmla="*/ 322262 w 1388533"/>
                <a:gd name="connsiteY10" fmla="*/ 718608 h 754062"/>
                <a:gd name="connsiteX11" fmla="*/ 481012 w 1388533"/>
                <a:gd name="connsiteY11" fmla="*/ 747183 h 754062"/>
                <a:gd name="connsiteX12" fmla="*/ 690562 w 1388533"/>
                <a:gd name="connsiteY12" fmla="*/ 747183 h 754062"/>
                <a:gd name="connsiteX13" fmla="*/ 912812 w 1388533"/>
                <a:gd name="connsiteY13" fmla="*/ 705908 h 754062"/>
                <a:gd name="connsiteX14" fmla="*/ 1109662 w 1388533"/>
                <a:gd name="connsiteY14" fmla="*/ 632883 h 754062"/>
                <a:gd name="connsiteX15" fmla="*/ 1255712 w 1388533"/>
                <a:gd name="connsiteY15" fmla="*/ 550333 h 754062"/>
                <a:gd name="connsiteX16" fmla="*/ 1366837 w 1388533"/>
                <a:gd name="connsiteY16" fmla="*/ 461433 h 754062"/>
                <a:gd name="connsiteX17" fmla="*/ 1385887 w 1388533"/>
                <a:gd name="connsiteY17" fmla="*/ 436033 h 7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8533" h="754062">
                  <a:moveTo>
                    <a:pt x="1379537" y="302683"/>
                  </a:moveTo>
                  <a:cubicBezTo>
                    <a:pt x="1319476" y="255322"/>
                    <a:pt x="1259416" y="207962"/>
                    <a:pt x="1182687" y="166158"/>
                  </a:cubicBezTo>
                  <a:cubicBezTo>
                    <a:pt x="1105958" y="124354"/>
                    <a:pt x="1006475" y="78846"/>
                    <a:pt x="919162" y="51858"/>
                  </a:cubicBezTo>
                  <a:cubicBezTo>
                    <a:pt x="831850" y="24871"/>
                    <a:pt x="748770" y="8466"/>
                    <a:pt x="658812" y="4233"/>
                  </a:cubicBezTo>
                  <a:cubicBezTo>
                    <a:pt x="568854" y="0"/>
                    <a:pt x="457729" y="11112"/>
                    <a:pt x="379412" y="26458"/>
                  </a:cubicBezTo>
                  <a:cubicBezTo>
                    <a:pt x="301095" y="41804"/>
                    <a:pt x="243416" y="66675"/>
                    <a:pt x="188912" y="96308"/>
                  </a:cubicBezTo>
                  <a:cubicBezTo>
                    <a:pt x="134408" y="125941"/>
                    <a:pt x="83608" y="159808"/>
                    <a:pt x="52387" y="204258"/>
                  </a:cubicBezTo>
                  <a:cubicBezTo>
                    <a:pt x="21166" y="248708"/>
                    <a:pt x="3174" y="309562"/>
                    <a:pt x="1587" y="363008"/>
                  </a:cubicBezTo>
                  <a:cubicBezTo>
                    <a:pt x="0" y="416454"/>
                    <a:pt x="15345" y="477308"/>
                    <a:pt x="42862" y="524933"/>
                  </a:cubicBezTo>
                  <a:cubicBezTo>
                    <a:pt x="70379" y="572558"/>
                    <a:pt x="120120" y="616479"/>
                    <a:pt x="166687" y="648758"/>
                  </a:cubicBezTo>
                  <a:cubicBezTo>
                    <a:pt x="213254" y="681037"/>
                    <a:pt x="269874" y="702204"/>
                    <a:pt x="322262" y="718608"/>
                  </a:cubicBezTo>
                  <a:cubicBezTo>
                    <a:pt x="374650" y="735012"/>
                    <a:pt x="419629" y="742421"/>
                    <a:pt x="481012" y="747183"/>
                  </a:cubicBezTo>
                  <a:cubicBezTo>
                    <a:pt x="542395" y="751945"/>
                    <a:pt x="618595" y="754062"/>
                    <a:pt x="690562" y="747183"/>
                  </a:cubicBezTo>
                  <a:cubicBezTo>
                    <a:pt x="762529" y="740304"/>
                    <a:pt x="842962" y="724958"/>
                    <a:pt x="912812" y="705908"/>
                  </a:cubicBezTo>
                  <a:cubicBezTo>
                    <a:pt x="982662" y="686858"/>
                    <a:pt x="1052512" y="658812"/>
                    <a:pt x="1109662" y="632883"/>
                  </a:cubicBezTo>
                  <a:cubicBezTo>
                    <a:pt x="1166812" y="606954"/>
                    <a:pt x="1212850" y="578908"/>
                    <a:pt x="1255712" y="550333"/>
                  </a:cubicBezTo>
                  <a:cubicBezTo>
                    <a:pt x="1298574" y="521758"/>
                    <a:pt x="1345141" y="480483"/>
                    <a:pt x="1366837" y="461433"/>
                  </a:cubicBezTo>
                  <a:cubicBezTo>
                    <a:pt x="1388533" y="442383"/>
                    <a:pt x="1385887" y="436033"/>
                    <a:pt x="1385887" y="4360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154488" y="1384829"/>
              <a:ext cx="420687" cy="250825"/>
            </a:xfrm>
            <a:custGeom>
              <a:avLst/>
              <a:gdLst>
                <a:gd name="connsiteX0" fmla="*/ 401637 w 420687"/>
                <a:gd name="connsiteY0" fmla="*/ 40746 h 250825"/>
                <a:gd name="connsiteX1" fmla="*/ 284162 w 420687"/>
                <a:gd name="connsiteY1" fmla="*/ 12171 h 250825"/>
                <a:gd name="connsiteX2" fmla="*/ 198437 w 420687"/>
                <a:gd name="connsiteY2" fmla="*/ 2646 h 250825"/>
                <a:gd name="connsiteX3" fmla="*/ 74612 w 420687"/>
                <a:gd name="connsiteY3" fmla="*/ 28046 h 250825"/>
                <a:gd name="connsiteX4" fmla="*/ 4762 w 420687"/>
                <a:gd name="connsiteY4" fmla="*/ 107421 h 250825"/>
                <a:gd name="connsiteX5" fmla="*/ 46037 w 420687"/>
                <a:gd name="connsiteY5" fmla="*/ 199496 h 250825"/>
                <a:gd name="connsiteX6" fmla="*/ 150812 w 420687"/>
                <a:gd name="connsiteY6" fmla="*/ 243946 h 250825"/>
                <a:gd name="connsiteX7" fmla="*/ 258762 w 420687"/>
                <a:gd name="connsiteY7" fmla="*/ 240771 h 250825"/>
                <a:gd name="connsiteX8" fmla="*/ 325437 w 420687"/>
                <a:gd name="connsiteY8" fmla="*/ 221721 h 250825"/>
                <a:gd name="connsiteX9" fmla="*/ 420687 w 420687"/>
                <a:gd name="connsiteY9" fmla="*/ 193146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0687" h="250825">
                  <a:moveTo>
                    <a:pt x="401637" y="40746"/>
                  </a:moveTo>
                  <a:cubicBezTo>
                    <a:pt x="359833" y="29633"/>
                    <a:pt x="318029" y="18521"/>
                    <a:pt x="284162" y="12171"/>
                  </a:cubicBezTo>
                  <a:cubicBezTo>
                    <a:pt x="250295" y="5821"/>
                    <a:pt x="233362" y="0"/>
                    <a:pt x="198437" y="2646"/>
                  </a:cubicBezTo>
                  <a:cubicBezTo>
                    <a:pt x="163512" y="5292"/>
                    <a:pt x="106891" y="10584"/>
                    <a:pt x="74612" y="28046"/>
                  </a:cubicBezTo>
                  <a:cubicBezTo>
                    <a:pt x="42333" y="45508"/>
                    <a:pt x="9524" y="78846"/>
                    <a:pt x="4762" y="107421"/>
                  </a:cubicBezTo>
                  <a:cubicBezTo>
                    <a:pt x="0" y="135996"/>
                    <a:pt x="21695" y="176742"/>
                    <a:pt x="46037" y="199496"/>
                  </a:cubicBezTo>
                  <a:cubicBezTo>
                    <a:pt x="70379" y="222250"/>
                    <a:pt x="115358" y="237067"/>
                    <a:pt x="150812" y="243946"/>
                  </a:cubicBezTo>
                  <a:cubicBezTo>
                    <a:pt x="186266" y="250825"/>
                    <a:pt x="229658" y="244475"/>
                    <a:pt x="258762" y="240771"/>
                  </a:cubicBezTo>
                  <a:cubicBezTo>
                    <a:pt x="287866" y="237067"/>
                    <a:pt x="325437" y="221721"/>
                    <a:pt x="325437" y="221721"/>
                  </a:cubicBezTo>
                  <a:lnTo>
                    <a:pt x="420687" y="193146"/>
                  </a:ln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4361921" y="1430338"/>
              <a:ext cx="203729" cy="157691"/>
            </a:xfrm>
            <a:custGeom>
              <a:avLst/>
              <a:gdLst>
                <a:gd name="connsiteX0" fmla="*/ 203729 w 203729"/>
                <a:gd name="connsiteY0" fmla="*/ 11112 h 157691"/>
                <a:gd name="connsiteX1" fmla="*/ 118004 w 203729"/>
                <a:gd name="connsiteY1" fmla="*/ 1587 h 157691"/>
                <a:gd name="connsiteX2" fmla="*/ 41804 w 203729"/>
                <a:gd name="connsiteY2" fmla="*/ 20637 h 157691"/>
                <a:gd name="connsiteX3" fmla="*/ 529 w 203729"/>
                <a:gd name="connsiteY3" fmla="*/ 71437 h 157691"/>
                <a:gd name="connsiteX4" fmla="*/ 44979 w 203729"/>
                <a:gd name="connsiteY4" fmla="*/ 144462 h 157691"/>
                <a:gd name="connsiteX5" fmla="*/ 121179 w 203729"/>
                <a:gd name="connsiteY5" fmla="*/ 150812 h 157691"/>
                <a:gd name="connsiteX6" fmla="*/ 200554 w 203729"/>
                <a:gd name="connsiteY6" fmla="*/ 144462 h 15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29" h="157691">
                  <a:moveTo>
                    <a:pt x="203729" y="11112"/>
                  </a:moveTo>
                  <a:cubicBezTo>
                    <a:pt x="174360" y="5556"/>
                    <a:pt x="144991" y="0"/>
                    <a:pt x="118004" y="1587"/>
                  </a:cubicBezTo>
                  <a:cubicBezTo>
                    <a:pt x="91017" y="3174"/>
                    <a:pt x="61383" y="8995"/>
                    <a:pt x="41804" y="20637"/>
                  </a:cubicBezTo>
                  <a:cubicBezTo>
                    <a:pt x="22225" y="32279"/>
                    <a:pt x="0" y="50800"/>
                    <a:pt x="529" y="71437"/>
                  </a:cubicBezTo>
                  <a:cubicBezTo>
                    <a:pt x="1058" y="92074"/>
                    <a:pt x="24871" y="131233"/>
                    <a:pt x="44979" y="144462"/>
                  </a:cubicBezTo>
                  <a:cubicBezTo>
                    <a:pt x="65087" y="157691"/>
                    <a:pt x="95250" y="150812"/>
                    <a:pt x="121179" y="150812"/>
                  </a:cubicBezTo>
                  <a:cubicBezTo>
                    <a:pt x="147108" y="150812"/>
                    <a:pt x="200554" y="144462"/>
                    <a:pt x="200554" y="144462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4448704" y="1460500"/>
              <a:ext cx="104246" cy="99483"/>
            </a:xfrm>
            <a:custGeom>
              <a:avLst/>
              <a:gdLst>
                <a:gd name="connsiteX0" fmla="*/ 104246 w 104246"/>
                <a:gd name="connsiteY0" fmla="*/ 0 h 99483"/>
                <a:gd name="connsiteX1" fmla="*/ 43921 w 104246"/>
                <a:gd name="connsiteY1" fmla="*/ 9525 h 99483"/>
                <a:gd name="connsiteX2" fmla="*/ 8996 w 104246"/>
                <a:gd name="connsiteY2" fmla="*/ 38100 h 99483"/>
                <a:gd name="connsiteX3" fmla="*/ 5821 w 104246"/>
                <a:gd name="connsiteY3" fmla="*/ 63500 h 99483"/>
                <a:gd name="connsiteX4" fmla="*/ 43921 w 104246"/>
                <a:gd name="connsiteY4" fmla="*/ 95250 h 99483"/>
                <a:gd name="connsiteX5" fmla="*/ 104246 w 104246"/>
                <a:gd name="connsiteY5" fmla="*/ 88900 h 9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46" h="99483">
                  <a:moveTo>
                    <a:pt x="104246" y="0"/>
                  </a:moveTo>
                  <a:cubicBezTo>
                    <a:pt x="82021" y="1587"/>
                    <a:pt x="59796" y="3175"/>
                    <a:pt x="43921" y="9525"/>
                  </a:cubicBezTo>
                  <a:cubicBezTo>
                    <a:pt x="28046" y="15875"/>
                    <a:pt x="15346" y="29104"/>
                    <a:pt x="8996" y="38100"/>
                  </a:cubicBezTo>
                  <a:cubicBezTo>
                    <a:pt x="2646" y="47096"/>
                    <a:pt x="0" y="53975"/>
                    <a:pt x="5821" y="63500"/>
                  </a:cubicBezTo>
                  <a:cubicBezTo>
                    <a:pt x="11642" y="73025"/>
                    <a:pt x="27517" y="91017"/>
                    <a:pt x="43921" y="95250"/>
                  </a:cubicBezTo>
                  <a:cubicBezTo>
                    <a:pt x="60325" y="99483"/>
                    <a:pt x="104246" y="88900"/>
                    <a:pt x="104246" y="8890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4471458" y="11467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 flipV="1">
              <a:off x="4474633" y="15912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 flipH="1">
            <a:off x="4668838" y="1134004"/>
            <a:ext cx="1458912" cy="754062"/>
            <a:chOff x="3186113" y="1132417"/>
            <a:chExt cx="1458912" cy="754062"/>
          </a:xfrm>
        </p:grpSpPr>
        <p:sp>
          <p:nvSpPr>
            <p:cNvPr id="110" name="Freeform 109"/>
            <p:cNvSpPr/>
            <p:nvPr/>
          </p:nvSpPr>
          <p:spPr>
            <a:xfrm>
              <a:off x="3186113" y="1132417"/>
              <a:ext cx="1388533" cy="754062"/>
            </a:xfrm>
            <a:custGeom>
              <a:avLst/>
              <a:gdLst>
                <a:gd name="connsiteX0" fmla="*/ 1379537 w 1388533"/>
                <a:gd name="connsiteY0" fmla="*/ 302683 h 754062"/>
                <a:gd name="connsiteX1" fmla="*/ 1182687 w 1388533"/>
                <a:gd name="connsiteY1" fmla="*/ 166158 h 754062"/>
                <a:gd name="connsiteX2" fmla="*/ 919162 w 1388533"/>
                <a:gd name="connsiteY2" fmla="*/ 51858 h 754062"/>
                <a:gd name="connsiteX3" fmla="*/ 658812 w 1388533"/>
                <a:gd name="connsiteY3" fmla="*/ 4233 h 754062"/>
                <a:gd name="connsiteX4" fmla="*/ 379412 w 1388533"/>
                <a:gd name="connsiteY4" fmla="*/ 26458 h 754062"/>
                <a:gd name="connsiteX5" fmla="*/ 188912 w 1388533"/>
                <a:gd name="connsiteY5" fmla="*/ 96308 h 754062"/>
                <a:gd name="connsiteX6" fmla="*/ 52387 w 1388533"/>
                <a:gd name="connsiteY6" fmla="*/ 204258 h 754062"/>
                <a:gd name="connsiteX7" fmla="*/ 1587 w 1388533"/>
                <a:gd name="connsiteY7" fmla="*/ 363008 h 754062"/>
                <a:gd name="connsiteX8" fmla="*/ 42862 w 1388533"/>
                <a:gd name="connsiteY8" fmla="*/ 524933 h 754062"/>
                <a:gd name="connsiteX9" fmla="*/ 166687 w 1388533"/>
                <a:gd name="connsiteY9" fmla="*/ 648758 h 754062"/>
                <a:gd name="connsiteX10" fmla="*/ 322262 w 1388533"/>
                <a:gd name="connsiteY10" fmla="*/ 718608 h 754062"/>
                <a:gd name="connsiteX11" fmla="*/ 481012 w 1388533"/>
                <a:gd name="connsiteY11" fmla="*/ 747183 h 754062"/>
                <a:gd name="connsiteX12" fmla="*/ 690562 w 1388533"/>
                <a:gd name="connsiteY12" fmla="*/ 747183 h 754062"/>
                <a:gd name="connsiteX13" fmla="*/ 912812 w 1388533"/>
                <a:gd name="connsiteY13" fmla="*/ 705908 h 754062"/>
                <a:gd name="connsiteX14" fmla="*/ 1109662 w 1388533"/>
                <a:gd name="connsiteY14" fmla="*/ 632883 h 754062"/>
                <a:gd name="connsiteX15" fmla="*/ 1255712 w 1388533"/>
                <a:gd name="connsiteY15" fmla="*/ 550333 h 754062"/>
                <a:gd name="connsiteX16" fmla="*/ 1366837 w 1388533"/>
                <a:gd name="connsiteY16" fmla="*/ 461433 h 754062"/>
                <a:gd name="connsiteX17" fmla="*/ 1385887 w 1388533"/>
                <a:gd name="connsiteY17" fmla="*/ 436033 h 7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8533" h="754062">
                  <a:moveTo>
                    <a:pt x="1379537" y="302683"/>
                  </a:moveTo>
                  <a:cubicBezTo>
                    <a:pt x="1319476" y="255322"/>
                    <a:pt x="1259416" y="207962"/>
                    <a:pt x="1182687" y="166158"/>
                  </a:cubicBezTo>
                  <a:cubicBezTo>
                    <a:pt x="1105958" y="124354"/>
                    <a:pt x="1006475" y="78846"/>
                    <a:pt x="919162" y="51858"/>
                  </a:cubicBezTo>
                  <a:cubicBezTo>
                    <a:pt x="831850" y="24871"/>
                    <a:pt x="748770" y="8466"/>
                    <a:pt x="658812" y="4233"/>
                  </a:cubicBezTo>
                  <a:cubicBezTo>
                    <a:pt x="568854" y="0"/>
                    <a:pt x="457729" y="11112"/>
                    <a:pt x="379412" y="26458"/>
                  </a:cubicBezTo>
                  <a:cubicBezTo>
                    <a:pt x="301095" y="41804"/>
                    <a:pt x="243416" y="66675"/>
                    <a:pt x="188912" y="96308"/>
                  </a:cubicBezTo>
                  <a:cubicBezTo>
                    <a:pt x="134408" y="125941"/>
                    <a:pt x="83608" y="159808"/>
                    <a:pt x="52387" y="204258"/>
                  </a:cubicBezTo>
                  <a:cubicBezTo>
                    <a:pt x="21166" y="248708"/>
                    <a:pt x="3174" y="309562"/>
                    <a:pt x="1587" y="363008"/>
                  </a:cubicBezTo>
                  <a:cubicBezTo>
                    <a:pt x="0" y="416454"/>
                    <a:pt x="15345" y="477308"/>
                    <a:pt x="42862" y="524933"/>
                  </a:cubicBezTo>
                  <a:cubicBezTo>
                    <a:pt x="70379" y="572558"/>
                    <a:pt x="120120" y="616479"/>
                    <a:pt x="166687" y="648758"/>
                  </a:cubicBezTo>
                  <a:cubicBezTo>
                    <a:pt x="213254" y="681037"/>
                    <a:pt x="269874" y="702204"/>
                    <a:pt x="322262" y="718608"/>
                  </a:cubicBezTo>
                  <a:cubicBezTo>
                    <a:pt x="374650" y="735012"/>
                    <a:pt x="419629" y="742421"/>
                    <a:pt x="481012" y="747183"/>
                  </a:cubicBezTo>
                  <a:cubicBezTo>
                    <a:pt x="542395" y="751945"/>
                    <a:pt x="618595" y="754062"/>
                    <a:pt x="690562" y="747183"/>
                  </a:cubicBezTo>
                  <a:cubicBezTo>
                    <a:pt x="762529" y="740304"/>
                    <a:pt x="842962" y="724958"/>
                    <a:pt x="912812" y="705908"/>
                  </a:cubicBezTo>
                  <a:cubicBezTo>
                    <a:pt x="982662" y="686858"/>
                    <a:pt x="1052512" y="658812"/>
                    <a:pt x="1109662" y="632883"/>
                  </a:cubicBezTo>
                  <a:cubicBezTo>
                    <a:pt x="1166812" y="606954"/>
                    <a:pt x="1212850" y="578908"/>
                    <a:pt x="1255712" y="550333"/>
                  </a:cubicBezTo>
                  <a:cubicBezTo>
                    <a:pt x="1298574" y="521758"/>
                    <a:pt x="1345141" y="480483"/>
                    <a:pt x="1366837" y="461433"/>
                  </a:cubicBezTo>
                  <a:cubicBezTo>
                    <a:pt x="1388533" y="442383"/>
                    <a:pt x="1385887" y="436033"/>
                    <a:pt x="1385887" y="436033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4154488" y="1384829"/>
              <a:ext cx="420687" cy="250825"/>
            </a:xfrm>
            <a:custGeom>
              <a:avLst/>
              <a:gdLst>
                <a:gd name="connsiteX0" fmla="*/ 401637 w 420687"/>
                <a:gd name="connsiteY0" fmla="*/ 40746 h 250825"/>
                <a:gd name="connsiteX1" fmla="*/ 284162 w 420687"/>
                <a:gd name="connsiteY1" fmla="*/ 12171 h 250825"/>
                <a:gd name="connsiteX2" fmla="*/ 198437 w 420687"/>
                <a:gd name="connsiteY2" fmla="*/ 2646 h 250825"/>
                <a:gd name="connsiteX3" fmla="*/ 74612 w 420687"/>
                <a:gd name="connsiteY3" fmla="*/ 28046 h 250825"/>
                <a:gd name="connsiteX4" fmla="*/ 4762 w 420687"/>
                <a:gd name="connsiteY4" fmla="*/ 107421 h 250825"/>
                <a:gd name="connsiteX5" fmla="*/ 46037 w 420687"/>
                <a:gd name="connsiteY5" fmla="*/ 199496 h 250825"/>
                <a:gd name="connsiteX6" fmla="*/ 150812 w 420687"/>
                <a:gd name="connsiteY6" fmla="*/ 243946 h 250825"/>
                <a:gd name="connsiteX7" fmla="*/ 258762 w 420687"/>
                <a:gd name="connsiteY7" fmla="*/ 240771 h 250825"/>
                <a:gd name="connsiteX8" fmla="*/ 325437 w 420687"/>
                <a:gd name="connsiteY8" fmla="*/ 221721 h 250825"/>
                <a:gd name="connsiteX9" fmla="*/ 420687 w 420687"/>
                <a:gd name="connsiteY9" fmla="*/ 193146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0687" h="250825">
                  <a:moveTo>
                    <a:pt x="401637" y="40746"/>
                  </a:moveTo>
                  <a:cubicBezTo>
                    <a:pt x="359833" y="29633"/>
                    <a:pt x="318029" y="18521"/>
                    <a:pt x="284162" y="12171"/>
                  </a:cubicBezTo>
                  <a:cubicBezTo>
                    <a:pt x="250295" y="5821"/>
                    <a:pt x="233362" y="0"/>
                    <a:pt x="198437" y="2646"/>
                  </a:cubicBezTo>
                  <a:cubicBezTo>
                    <a:pt x="163512" y="5292"/>
                    <a:pt x="106891" y="10584"/>
                    <a:pt x="74612" y="28046"/>
                  </a:cubicBezTo>
                  <a:cubicBezTo>
                    <a:pt x="42333" y="45508"/>
                    <a:pt x="9524" y="78846"/>
                    <a:pt x="4762" y="107421"/>
                  </a:cubicBezTo>
                  <a:cubicBezTo>
                    <a:pt x="0" y="135996"/>
                    <a:pt x="21695" y="176742"/>
                    <a:pt x="46037" y="199496"/>
                  </a:cubicBezTo>
                  <a:cubicBezTo>
                    <a:pt x="70379" y="222250"/>
                    <a:pt x="115358" y="237067"/>
                    <a:pt x="150812" y="243946"/>
                  </a:cubicBezTo>
                  <a:cubicBezTo>
                    <a:pt x="186266" y="250825"/>
                    <a:pt x="229658" y="244475"/>
                    <a:pt x="258762" y="240771"/>
                  </a:cubicBezTo>
                  <a:cubicBezTo>
                    <a:pt x="287866" y="237067"/>
                    <a:pt x="325437" y="221721"/>
                    <a:pt x="325437" y="221721"/>
                  </a:cubicBezTo>
                  <a:lnTo>
                    <a:pt x="420687" y="193146"/>
                  </a:ln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4361921" y="1430338"/>
              <a:ext cx="203729" cy="157691"/>
            </a:xfrm>
            <a:custGeom>
              <a:avLst/>
              <a:gdLst>
                <a:gd name="connsiteX0" fmla="*/ 203729 w 203729"/>
                <a:gd name="connsiteY0" fmla="*/ 11112 h 157691"/>
                <a:gd name="connsiteX1" fmla="*/ 118004 w 203729"/>
                <a:gd name="connsiteY1" fmla="*/ 1587 h 157691"/>
                <a:gd name="connsiteX2" fmla="*/ 41804 w 203729"/>
                <a:gd name="connsiteY2" fmla="*/ 20637 h 157691"/>
                <a:gd name="connsiteX3" fmla="*/ 529 w 203729"/>
                <a:gd name="connsiteY3" fmla="*/ 71437 h 157691"/>
                <a:gd name="connsiteX4" fmla="*/ 44979 w 203729"/>
                <a:gd name="connsiteY4" fmla="*/ 144462 h 157691"/>
                <a:gd name="connsiteX5" fmla="*/ 121179 w 203729"/>
                <a:gd name="connsiteY5" fmla="*/ 150812 h 157691"/>
                <a:gd name="connsiteX6" fmla="*/ 200554 w 203729"/>
                <a:gd name="connsiteY6" fmla="*/ 144462 h 15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29" h="157691">
                  <a:moveTo>
                    <a:pt x="203729" y="11112"/>
                  </a:moveTo>
                  <a:cubicBezTo>
                    <a:pt x="174360" y="5556"/>
                    <a:pt x="144991" y="0"/>
                    <a:pt x="118004" y="1587"/>
                  </a:cubicBezTo>
                  <a:cubicBezTo>
                    <a:pt x="91017" y="3174"/>
                    <a:pt x="61383" y="8995"/>
                    <a:pt x="41804" y="20637"/>
                  </a:cubicBezTo>
                  <a:cubicBezTo>
                    <a:pt x="22225" y="32279"/>
                    <a:pt x="0" y="50800"/>
                    <a:pt x="529" y="71437"/>
                  </a:cubicBezTo>
                  <a:cubicBezTo>
                    <a:pt x="1058" y="92074"/>
                    <a:pt x="24871" y="131233"/>
                    <a:pt x="44979" y="144462"/>
                  </a:cubicBezTo>
                  <a:cubicBezTo>
                    <a:pt x="65087" y="157691"/>
                    <a:pt x="95250" y="150812"/>
                    <a:pt x="121179" y="150812"/>
                  </a:cubicBezTo>
                  <a:cubicBezTo>
                    <a:pt x="147108" y="150812"/>
                    <a:pt x="200554" y="144462"/>
                    <a:pt x="200554" y="144462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4448704" y="1460500"/>
              <a:ext cx="104246" cy="99483"/>
            </a:xfrm>
            <a:custGeom>
              <a:avLst/>
              <a:gdLst>
                <a:gd name="connsiteX0" fmla="*/ 104246 w 104246"/>
                <a:gd name="connsiteY0" fmla="*/ 0 h 99483"/>
                <a:gd name="connsiteX1" fmla="*/ 43921 w 104246"/>
                <a:gd name="connsiteY1" fmla="*/ 9525 h 99483"/>
                <a:gd name="connsiteX2" fmla="*/ 8996 w 104246"/>
                <a:gd name="connsiteY2" fmla="*/ 38100 h 99483"/>
                <a:gd name="connsiteX3" fmla="*/ 5821 w 104246"/>
                <a:gd name="connsiteY3" fmla="*/ 63500 h 99483"/>
                <a:gd name="connsiteX4" fmla="*/ 43921 w 104246"/>
                <a:gd name="connsiteY4" fmla="*/ 95250 h 99483"/>
                <a:gd name="connsiteX5" fmla="*/ 104246 w 104246"/>
                <a:gd name="connsiteY5" fmla="*/ 88900 h 9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46" h="99483">
                  <a:moveTo>
                    <a:pt x="104246" y="0"/>
                  </a:moveTo>
                  <a:cubicBezTo>
                    <a:pt x="82021" y="1587"/>
                    <a:pt x="59796" y="3175"/>
                    <a:pt x="43921" y="9525"/>
                  </a:cubicBezTo>
                  <a:cubicBezTo>
                    <a:pt x="28046" y="15875"/>
                    <a:pt x="15346" y="29104"/>
                    <a:pt x="8996" y="38100"/>
                  </a:cubicBezTo>
                  <a:cubicBezTo>
                    <a:pt x="2646" y="47096"/>
                    <a:pt x="0" y="53975"/>
                    <a:pt x="5821" y="63500"/>
                  </a:cubicBezTo>
                  <a:cubicBezTo>
                    <a:pt x="11642" y="73025"/>
                    <a:pt x="27517" y="91017"/>
                    <a:pt x="43921" y="95250"/>
                  </a:cubicBezTo>
                  <a:cubicBezTo>
                    <a:pt x="60325" y="99483"/>
                    <a:pt x="104246" y="88900"/>
                    <a:pt x="104246" y="88900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471458" y="11467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 flipV="1">
              <a:off x="4474633" y="1591204"/>
              <a:ext cx="170392" cy="282046"/>
            </a:xfrm>
            <a:custGeom>
              <a:avLst/>
              <a:gdLst>
                <a:gd name="connsiteX0" fmla="*/ 170392 w 170392"/>
                <a:gd name="connsiteY0" fmla="*/ 269346 h 282046"/>
                <a:gd name="connsiteX1" fmla="*/ 157692 w 170392"/>
                <a:gd name="connsiteY1" fmla="*/ 158221 h 282046"/>
                <a:gd name="connsiteX2" fmla="*/ 116417 w 170392"/>
                <a:gd name="connsiteY2" fmla="*/ 66146 h 282046"/>
                <a:gd name="connsiteX3" fmla="*/ 65617 w 170392"/>
                <a:gd name="connsiteY3" fmla="*/ 12171 h 282046"/>
                <a:gd name="connsiteX4" fmla="*/ 33867 w 170392"/>
                <a:gd name="connsiteY4" fmla="*/ 2646 h 282046"/>
                <a:gd name="connsiteX5" fmla="*/ 2117 w 170392"/>
                <a:gd name="connsiteY5" fmla="*/ 28046 h 282046"/>
                <a:gd name="connsiteX6" fmla="*/ 21167 w 170392"/>
                <a:gd name="connsiteY6" fmla="*/ 116946 h 282046"/>
                <a:gd name="connsiteX7" fmla="*/ 62442 w 170392"/>
                <a:gd name="connsiteY7" fmla="*/ 202671 h 282046"/>
                <a:gd name="connsiteX8" fmla="*/ 87842 w 170392"/>
                <a:gd name="connsiteY8" fmla="*/ 247121 h 282046"/>
                <a:gd name="connsiteX9" fmla="*/ 106892 w 170392"/>
                <a:gd name="connsiteY9" fmla="*/ 282046 h 2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392" h="282046">
                  <a:moveTo>
                    <a:pt x="170392" y="269346"/>
                  </a:moveTo>
                  <a:cubicBezTo>
                    <a:pt x="168540" y="230717"/>
                    <a:pt x="166688" y="192088"/>
                    <a:pt x="157692" y="158221"/>
                  </a:cubicBezTo>
                  <a:cubicBezTo>
                    <a:pt x="148696" y="124354"/>
                    <a:pt x="131763" y="90488"/>
                    <a:pt x="116417" y="66146"/>
                  </a:cubicBezTo>
                  <a:cubicBezTo>
                    <a:pt x="101071" y="41804"/>
                    <a:pt x="79375" y="22754"/>
                    <a:pt x="65617" y="12171"/>
                  </a:cubicBezTo>
                  <a:cubicBezTo>
                    <a:pt x="51859" y="1588"/>
                    <a:pt x="44450" y="0"/>
                    <a:pt x="33867" y="2646"/>
                  </a:cubicBezTo>
                  <a:cubicBezTo>
                    <a:pt x="23284" y="5292"/>
                    <a:pt x="4234" y="8996"/>
                    <a:pt x="2117" y="28046"/>
                  </a:cubicBezTo>
                  <a:cubicBezTo>
                    <a:pt x="0" y="47096"/>
                    <a:pt x="11113" y="87842"/>
                    <a:pt x="21167" y="116946"/>
                  </a:cubicBezTo>
                  <a:cubicBezTo>
                    <a:pt x="31221" y="146050"/>
                    <a:pt x="51330" y="180975"/>
                    <a:pt x="62442" y="202671"/>
                  </a:cubicBezTo>
                  <a:cubicBezTo>
                    <a:pt x="73554" y="224367"/>
                    <a:pt x="80434" y="233892"/>
                    <a:pt x="87842" y="247121"/>
                  </a:cubicBezTo>
                  <a:cubicBezTo>
                    <a:pt x="95250" y="260350"/>
                    <a:pt x="106892" y="282046"/>
                    <a:pt x="106892" y="282046"/>
                  </a:cubicBezTo>
                </a:path>
              </a:pathLst>
            </a:custGeom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49550" y="17399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 σ</a:t>
            </a:r>
            <a:r>
              <a:rPr lang="en-US" sz="1400" i="1" baseline="-25000">
                <a:latin typeface="Times"/>
                <a:cs typeface="Times"/>
              </a:rPr>
              <a:t>xy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9950" y="9207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7250" y="17970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26150" y="116205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1300" y="92075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76700" y="179705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0.053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116205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-0.053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496" y="12954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0.159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77096" y="1295400"/>
            <a:ext cx="58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-0.159</a:t>
            </a:r>
          </a:p>
        </p:txBody>
      </p:sp>
      <p:sp>
        <p:nvSpPr>
          <p:cNvPr id="62" name="Freeform 61"/>
          <p:cNvSpPr/>
          <p:nvPr/>
        </p:nvSpPr>
        <p:spPr>
          <a:xfrm>
            <a:off x="4013199" y="1574800"/>
            <a:ext cx="186267" cy="110066"/>
          </a:xfrm>
          <a:custGeom>
            <a:avLst/>
            <a:gdLst>
              <a:gd name="connsiteX0" fmla="*/ 186267 w 186267"/>
              <a:gd name="connsiteY0" fmla="*/ 0 h 110066"/>
              <a:gd name="connsiteX1" fmla="*/ 110067 w 186267"/>
              <a:gd name="connsiteY1" fmla="*/ 59266 h 110066"/>
              <a:gd name="connsiteX2" fmla="*/ 0 w 186267"/>
              <a:gd name="connsiteY2" fmla="*/ 110066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10066">
                <a:moveTo>
                  <a:pt x="186267" y="0"/>
                </a:moveTo>
                <a:cubicBezTo>
                  <a:pt x="163689" y="20461"/>
                  <a:pt x="141112" y="40922"/>
                  <a:pt x="110067" y="59266"/>
                </a:cubicBezTo>
                <a:cubicBezTo>
                  <a:pt x="79023" y="77610"/>
                  <a:pt x="0" y="110066"/>
                  <a:pt x="0" y="110066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581397" y="1547283"/>
            <a:ext cx="505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-0.69</a:t>
            </a:r>
          </a:p>
        </p:txBody>
      </p:sp>
      <p:sp>
        <p:nvSpPr>
          <p:cNvPr id="64" name="Freeform 63"/>
          <p:cNvSpPr/>
          <p:nvPr/>
        </p:nvSpPr>
        <p:spPr>
          <a:xfrm flipH="1">
            <a:off x="5105399" y="1574800"/>
            <a:ext cx="186267" cy="110066"/>
          </a:xfrm>
          <a:custGeom>
            <a:avLst/>
            <a:gdLst>
              <a:gd name="connsiteX0" fmla="*/ 186267 w 186267"/>
              <a:gd name="connsiteY0" fmla="*/ 0 h 110066"/>
              <a:gd name="connsiteX1" fmla="*/ 110067 w 186267"/>
              <a:gd name="connsiteY1" fmla="*/ 59266 h 110066"/>
              <a:gd name="connsiteX2" fmla="*/ 0 w 186267"/>
              <a:gd name="connsiteY2" fmla="*/ 110066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7" h="110066">
                <a:moveTo>
                  <a:pt x="186267" y="0"/>
                </a:moveTo>
                <a:cubicBezTo>
                  <a:pt x="163689" y="20461"/>
                  <a:pt x="141112" y="40922"/>
                  <a:pt x="110067" y="59266"/>
                </a:cubicBezTo>
                <a:cubicBezTo>
                  <a:pt x="79023" y="77610"/>
                  <a:pt x="0" y="110066"/>
                  <a:pt x="0" y="110066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211232" y="1547283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0.69</a:t>
            </a:r>
          </a:p>
        </p:txBody>
      </p:sp>
      <p:sp>
        <p:nvSpPr>
          <p:cNvPr id="133" name="Oval 132"/>
          <p:cNvSpPr/>
          <p:nvPr/>
        </p:nvSpPr>
        <p:spPr>
          <a:xfrm>
            <a:off x="4555065" y="1411552"/>
            <a:ext cx="198967" cy="19896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Slide Number Placeholder 1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10800000">
            <a:off x="4504690" y="3873391"/>
            <a:ext cx="246888" cy="219455"/>
            <a:chOff x="4199890" y="4611579"/>
            <a:chExt cx="246888" cy="219455"/>
          </a:xfrm>
        </p:grpSpPr>
        <p:cxnSp>
          <p:nvCxnSpPr>
            <p:cNvPr id="18" name="Straight Connector 17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758267" y="3771900"/>
            <a:ext cx="9863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00600" y="3716867"/>
          <a:ext cx="1168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Equation" r:id="rId4" imgW="1168400" imgH="254000" progId="Equation.3">
                  <p:embed/>
                </p:oleObj>
              </mc:Choice>
              <mc:Fallback>
                <p:oleObj name="Equation" r:id="rId4" imgW="11684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716867"/>
                        <a:ext cx="1168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42566" y="400050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2297" y="3183467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4812867" y="4094636"/>
            <a:ext cx="155448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V="1">
            <a:off x="4356478" y="3603304"/>
            <a:ext cx="54864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086225" y="3987800"/>
            <a:ext cx="241300" cy="34925"/>
          </a:xfrm>
          <a:custGeom>
            <a:avLst/>
            <a:gdLst>
              <a:gd name="connsiteX0" fmla="*/ 0 w 241300"/>
              <a:gd name="connsiteY0" fmla="*/ 34925 h 34925"/>
              <a:gd name="connsiteX1" fmla="*/ 241300 w 241300"/>
              <a:gd name="connsiteY1" fmla="*/ 34925 h 34925"/>
              <a:gd name="connsiteX2" fmla="*/ 130175 w 241300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" h="34925">
                <a:moveTo>
                  <a:pt x="0" y="34925"/>
                </a:moveTo>
                <a:lnTo>
                  <a:pt x="241300" y="34925"/>
                </a:lnTo>
                <a:lnTo>
                  <a:pt x="130175" y="0"/>
                </a:lnTo>
              </a:path>
            </a:pathLst>
          </a:custGeom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0800000">
            <a:off x="4089400" y="4162425"/>
            <a:ext cx="241300" cy="34925"/>
          </a:xfrm>
          <a:custGeom>
            <a:avLst/>
            <a:gdLst>
              <a:gd name="connsiteX0" fmla="*/ 0 w 241300"/>
              <a:gd name="connsiteY0" fmla="*/ 34925 h 34925"/>
              <a:gd name="connsiteX1" fmla="*/ 241300 w 241300"/>
              <a:gd name="connsiteY1" fmla="*/ 34925 h 34925"/>
              <a:gd name="connsiteX2" fmla="*/ 130175 w 241300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" h="34925">
                <a:moveTo>
                  <a:pt x="0" y="34925"/>
                </a:moveTo>
                <a:lnTo>
                  <a:pt x="241300" y="34925"/>
                </a:lnTo>
                <a:lnTo>
                  <a:pt x="130175" y="0"/>
                </a:lnTo>
              </a:path>
            </a:pathLst>
          </a:custGeom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918075" y="3987800"/>
            <a:ext cx="241300" cy="34925"/>
          </a:xfrm>
          <a:custGeom>
            <a:avLst/>
            <a:gdLst>
              <a:gd name="connsiteX0" fmla="*/ 0 w 241300"/>
              <a:gd name="connsiteY0" fmla="*/ 34925 h 34925"/>
              <a:gd name="connsiteX1" fmla="*/ 241300 w 241300"/>
              <a:gd name="connsiteY1" fmla="*/ 34925 h 34925"/>
              <a:gd name="connsiteX2" fmla="*/ 130175 w 241300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" h="34925">
                <a:moveTo>
                  <a:pt x="0" y="34925"/>
                </a:moveTo>
                <a:lnTo>
                  <a:pt x="241300" y="34925"/>
                </a:lnTo>
                <a:lnTo>
                  <a:pt x="130175" y="0"/>
                </a:lnTo>
              </a:path>
            </a:pathLst>
          </a:custGeom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0800000">
            <a:off x="4921250" y="4162425"/>
            <a:ext cx="241300" cy="34925"/>
          </a:xfrm>
          <a:custGeom>
            <a:avLst/>
            <a:gdLst>
              <a:gd name="connsiteX0" fmla="*/ 0 w 241300"/>
              <a:gd name="connsiteY0" fmla="*/ 34925 h 34925"/>
              <a:gd name="connsiteX1" fmla="*/ 241300 w 241300"/>
              <a:gd name="connsiteY1" fmla="*/ 34925 h 34925"/>
              <a:gd name="connsiteX2" fmla="*/ 130175 w 241300"/>
              <a:gd name="connsiteY2" fmla="*/ 0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" h="34925">
                <a:moveTo>
                  <a:pt x="0" y="34925"/>
                </a:moveTo>
                <a:lnTo>
                  <a:pt x="241300" y="34925"/>
                </a:lnTo>
                <a:lnTo>
                  <a:pt x="130175" y="0"/>
                </a:lnTo>
              </a:path>
            </a:pathLst>
          </a:custGeom>
          <a:ln w="19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3_14.tiff"/>
          <p:cNvPicPr>
            <a:picLocks noChangeAspect="1"/>
          </p:cNvPicPr>
          <p:nvPr/>
        </p:nvPicPr>
        <p:blipFill>
          <a:blip r:embed="rId3"/>
          <a:srcRect l="30565" t="49537" r="29666" b="9028"/>
          <a:stretch>
            <a:fillRect/>
          </a:stretch>
        </p:blipFill>
        <p:spPr>
          <a:xfrm>
            <a:off x="3873500" y="2419350"/>
            <a:ext cx="1587500" cy="21082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47922" y="2637916"/>
            <a:ext cx="437373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23078" y="2637916"/>
            <a:ext cx="437373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84165" y="2753420"/>
            <a:ext cx="437373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16508" y="2434631"/>
            <a:ext cx="155545" cy="86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58089" y="2850442"/>
            <a:ext cx="86241" cy="137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41659" y="2915124"/>
            <a:ext cx="437373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64760" y="4273441"/>
            <a:ext cx="437373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160348" y="3931552"/>
            <a:ext cx="127824" cy="150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55730" y="3196952"/>
            <a:ext cx="127824" cy="150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12507" y="2915124"/>
            <a:ext cx="127824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007887" y="3515740"/>
            <a:ext cx="127824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998647" y="4264201"/>
            <a:ext cx="127824" cy="104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65689" y="3658966"/>
            <a:ext cx="66528" cy="100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400598" y="3608146"/>
            <a:ext cx="66528" cy="100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677805" y="3658969"/>
            <a:ext cx="150920" cy="9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289200" y="3663590"/>
            <a:ext cx="150920" cy="9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74309" y="4429611"/>
            <a:ext cx="570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>
                <a:latin typeface="Times"/>
                <a:cs typeface="Times"/>
              </a:rPr>
              <a:t>x</a:t>
            </a:r>
            <a:r>
              <a:rPr lang="en-US" sz="1000">
                <a:latin typeface="Times"/>
                <a:cs typeface="Times"/>
              </a:rPr>
              <a:t> = −</a:t>
            </a:r>
            <a:r>
              <a:rPr lang="en-US" sz="1000" i="1">
                <a:latin typeface="Times"/>
                <a:cs typeface="Times"/>
              </a:rPr>
              <a:t>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1373" y="4429611"/>
            <a:ext cx="512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>
                <a:latin typeface="Times"/>
                <a:cs typeface="Times"/>
              </a:rPr>
              <a:t>x</a:t>
            </a:r>
            <a:r>
              <a:rPr lang="en-US" sz="1000">
                <a:latin typeface="Times"/>
                <a:cs typeface="Times"/>
              </a:rPr>
              <a:t> = </a:t>
            </a:r>
            <a:r>
              <a:rPr lang="en-US" sz="1000" i="1">
                <a:latin typeface="Times"/>
                <a:cs typeface="Times"/>
              </a:rPr>
              <a:t>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9668" y="4164690"/>
            <a:ext cx="1120709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Region 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9668" y="2820233"/>
            <a:ext cx="1046138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Region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6661" y="3821787"/>
            <a:ext cx="522563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y</a:t>
            </a:r>
            <a:r>
              <a:rPr lang="en-US" sz="1200" baseline="-25000">
                <a:latin typeface="Times"/>
                <a:cs typeface="Times"/>
              </a:rPr>
              <a:t>II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2041" y="3091806"/>
            <a:ext cx="472849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y</a:t>
            </a:r>
            <a:r>
              <a:rPr lang="en-US" sz="1200" baseline="-25000">
                <a:latin typeface="Times"/>
                <a:cs typeface="Times"/>
              </a:rPr>
              <a:t>I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8814" y="3483123"/>
            <a:ext cx="428138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3624" y="2318851"/>
            <a:ext cx="428138" cy="40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8139" y="3575011"/>
            <a:ext cx="426380" cy="380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5581" y="2556930"/>
            <a:ext cx="82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>
                <a:latin typeface="Times"/>
                <a:cs typeface="Times"/>
              </a:rPr>
              <a:t>x</a:t>
            </a:r>
            <a:r>
              <a:rPr lang="en-US" sz="1000">
                <a:latin typeface="Times"/>
                <a:cs typeface="Times"/>
              </a:rPr>
              <a:t> = −</a:t>
            </a:r>
            <a:r>
              <a:rPr lang="en-US" sz="1000" i="1">
                <a:latin typeface="Times"/>
                <a:cs typeface="Times"/>
              </a:rPr>
              <a:t>w−b</a:t>
            </a:r>
            <a:r>
              <a:rPr lang="en-US" sz="1000">
                <a:latin typeface="Times"/>
                <a:cs typeface="Times"/>
              </a:rPr>
              <a:t>/2</a:t>
            </a:r>
            <a:endParaRPr lang="en-US" sz="1000" i="1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2361" y="2556930"/>
            <a:ext cx="798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>
                <a:latin typeface="Times"/>
                <a:cs typeface="Times"/>
              </a:rPr>
              <a:t>x</a:t>
            </a:r>
            <a:r>
              <a:rPr lang="en-US" sz="1000">
                <a:latin typeface="Times"/>
                <a:cs typeface="Times"/>
              </a:rPr>
              <a:t> =</a:t>
            </a:r>
            <a:r>
              <a:rPr lang="en-US" sz="1000" i="1">
                <a:latin typeface="Times"/>
                <a:cs typeface="Times"/>
              </a:rPr>
              <a:t> w</a:t>
            </a:r>
            <a:r>
              <a:rPr lang="en-US" sz="1000">
                <a:latin typeface="Times"/>
                <a:cs typeface="Times"/>
              </a:rPr>
              <a:t> + </a:t>
            </a:r>
            <a:r>
              <a:rPr lang="en-US" sz="1000" i="1">
                <a:latin typeface="Times"/>
                <a:cs typeface="Times"/>
              </a:rPr>
              <a:t>b</a:t>
            </a:r>
            <a:r>
              <a:rPr lang="en-US" sz="1000">
                <a:latin typeface="Times"/>
                <a:cs typeface="Times"/>
              </a:rPr>
              <a:t>/2</a:t>
            </a:r>
            <a:endParaRPr lang="en-US" sz="1000" i="1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9318" y="2630442"/>
            <a:ext cx="897616" cy="35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δ</a:t>
            </a:r>
            <a:r>
              <a:rPr lang="en-US" sz="1000" i="1">
                <a:latin typeface="Palatino"/>
                <a:cs typeface="Palatino"/>
              </a:rPr>
              <a:t>v</a:t>
            </a:r>
            <a:r>
              <a:rPr lang="en-US" sz="1000">
                <a:latin typeface="Times"/>
                <a:cs typeface="Times"/>
              </a:rPr>
              <a:t>=</a:t>
            </a:r>
            <a:r>
              <a:rPr lang="en-US" sz="1000" i="1">
                <a:latin typeface="Times"/>
                <a:cs typeface="Times"/>
              </a:rPr>
              <a:t>b</a:t>
            </a:r>
            <a:r>
              <a:rPr lang="en-US" sz="1000">
                <a:latin typeface="Times"/>
                <a:cs typeface="Times"/>
              </a:rPr>
              <a:t> δ</a:t>
            </a:r>
            <a:r>
              <a:rPr lang="en-US" sz="1000" i="1">
                <a:latin typeface="Times"/>
                <a:cs typeface="Times"/>
              </a:rPr>
              <a:t>y</a:t>
            </a:r>
            <a:endParaRPr lang="en-US" sz="1000">
              <a:latin typeface="Times"/>
              <a:cs typeface="Times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rot="16200000" flipH="1">
            <a:off x="4368071" y="2828594"/>
            <a:ext cx="155040" cy="14511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16616" y="3440239"/>
            <a:ext cx="436667" cy="335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Times"/>
                <a:cs typeface="Times"/>
              </a:rPr>
              <a:t>δ</a:t>
            </a:r>
            <a:r>
              <a:rPr lang="en-US" sz="900" i="1">
                <a:latin typeface="Times"/>
                <a:cs typeface="Times"/>
              </a:rPr>
              <a:t>y</a:t>
            </a:r>
            <a:endParaRPr lang="en-US" sz="900">
              <a:latin typeface="Times"/>
              <a:cs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6616" y="4188874"/>
            <a:ext cx="436667" cy="335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Times"/>
                <a:cs typeface="Times"/>
              </a:rPr>
              <a:t>δ</a:t>
            </a:r>
            <a:r>
              <a:rPr lang="en-US" sz="900" i="1">
                <a:latin typeface="Times"/>
                <a:cs typeface="Times"/>
              </a:rPr>
              <a:t>y</a:t>
            </a:r>
            <a:endParaRPr lang="en-US" sz="90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0789" y="348918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σ</a:t>
            </a:r>
            <a:r>
              <a:rPr lang="en-US" sz="1200" i="1" baseline="-25000">
                <a:latin typeface="Times"/>
                <a:cs typeface="Times"/>
              </a:rPr>
              <a:t>xx</a:t>
            </a:r>
            <a:endParaRPr lang="en-US" sz="1200" baseline="-2500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41351" y="348918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σ</a:t>
            </a:r>
            <a:r>
              <a:rPr lang="en-US" sz="1200" i="1" baseline="-25000">
                <a:latin typeface="Times"/>
                <a:cs typeface="Times"/>
              </a:rPr>
              <a:t>xx</a:t>
            </a:r>
            <a:endParaRPr lang="en-US" sz="1200" baseline="-25000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6616" y="2832099"/>
            <a:ext cx="436667" cy="335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Times"/>
                <a:cs typeface="Times"/>
              </a:rPr>
              <a:t>δ</a:t>
            </a:r>
            <a:r>
              <a:rPr lang="en-US" sz="900" i="1">
                <a:latin typeface="Times"/>
                <a:cs typeface="Times"/>
              </a:rPr>
              <a:t>y</a:t>
            </a:r>
            <a:endParaRPr lang="en-US" sz="900">
              <a:latin typeface="Times"/>
              <a:cs typeface="Times"/>
            </a:endParaRP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 rot="10800000">
            <a:off x="4334220" y="3521012"/>
            <a:ext cx="133724" cy="118864"/>
            <a:chOff x="4199890" y="4611579"/>
            <a:chExt cx="246888" cy="219455"/>
          </a:xfrm>
        </p:grpSpPr>
        <p:cxnSp>
          <p:nvCxnSpPr>
            <p:cNvPr id="42" name="Straight Connector 41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 rot="10800000">
            <a:off x="4334220" y="3368612"/>
            <a:ext cx="133724" cy="118864"/>
            <a:chOff x="4199890" y="4611579"/>
            <a:chExt cx="246888" cy="219455"/>
          </a:xfrm>
        </p:grpSpPr>
        <p:cxnSp>
          <p:nvCxnSpPr>
            <p:cNvPr id="45" name="Straight Connector 44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5489579" y="4138119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5489579" y="3634352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489579" y="3139051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H="1">
            <a:off x="3415246" y="4142352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3415246" y="3638585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 flipH="1">
            <a:off x="3415246" y="3143284"/>
            <a:ext cx="217421" cy="0"/>
          </a:xfrm>
          <a:prstGeom prst="straightConnector1">
            <a:avLst/>
          </a:prstGeom>
          <a:ln w="19050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704167" y="2239433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37567" y="2260600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74167" y="2269067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69467" y="2286001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91467" y="4144435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16401" y="4123269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61469" y="4135970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61003" y="4131738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75669" y="3556006"/>
            <a:ext cx="7569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26935" y="2810940"/>
            <a:ext cx="152397" cy="198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105401" y="2823641"/>
            <a:ext cx="152397" cy="198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6200000" flipH="1">
            <a:off x="2656418" y="3278716"/>
            <a:ext cx="2010833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3185584" y="3261771"/>
            <a:ext cx="2010833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3930651" y="3236360"/>
            <a:ext cx="2010833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4442889" y="3240581"/>
            <a:ext cx="2010833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885267" y="2294467"/>
            <a:ext cx="143933" cy="122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5266" y="2150537"/>
            <a:ext cx="3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8667" y="215053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2" y="215053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4804" y="2150537"/>
            <a:ext cx="3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1031" y="4038603"/>
            <a:ext cx="3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4432" y="403860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2567" y="403860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0569" y="4038603"/>
            <a:ext cx="3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818" y="3671360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89497" y="2794007"/>
            <a:ext cx="541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δ</a:t>
            </a:r>
            <a:r>
              <a:rPr lang="en-US" sz="1200" i="1">
                <a:latin typeface="Palatino"/>
                <a:cs typeface="Palatino"/>
              </a:rPr>
              <a:t>v</a:t>
            </a:r>
            <a:r>
              <a:rPr lang="en-US" sz="1200">
                <a:latin typeface="Palatino"/>
                <a:cs typeface="Palatino"/>
              </a:rPr>
              <a:t>'</a:t>
            </a:r>
            <a:r>
              <a:rPr lang="en-US" sz="1200" i="1">
                <a:latin typeface="Times"/>
                <a:cs typeface="Times"/>
              </a:rPr>
              <a:t>/L</a:t>
            </a:r>
          </a:p>
        </p:txBody>
      </p:sp>
      <p:grpSp>
        <p:nvGrpSpPr>
          <p:cNvPr id="42" name="Group 41"/>
          <p:cNvGrpSpPr/>
          <p:nvPr/>
        </p:nvGrpSpPr>
        <p:grpSpPr>
          <a:xfrm rot="10800000">
            <a:off x="4364990" y="3200399"/>
            <a:ext cx="175328" cy="155846"/>
            <a:chOff x="4199890" y="4611579"/>
            <a:chExt cx="246888" cy="219455"/>
          </a:xfrm>
        </p:grpSpPr>
        <p:cxnSp>
          <p:nvCxnSpPr>
            <p:cNvPr id="43" name="Straight Connector 4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0800000">
            <a:off x="4358640" y="2857499"/>
            <a:ext cx="175328" cy="155846"/>
            <a:chOff x="4199890" y="4611579"/>
            <a:chExt cx="246888" cy="219455"/>
          </a:xfrm>
        </p:grpSpPr>
        <p:cxnSp>
          <p:nvCxnSpPr>
            <p:cNvPr id="46" name="Straight Connector 45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656542" y="2889250"/>
            <a:ext cx="141287" cy="778933"/>
            <a:chOff x="3656542" y="2873375"/>
            <a:chExt cx="141287" cy="778933"/>
          </a:xfrm>
        </p:grpSpPr>
        <p:sp>
          <p:nvSpPr>
            <p:cNvPr id="53" name="Freeform 52"/>
            <p:cNvSpPr/>
            <p:nvPr/>
          </p:nvSpPr>
          <p:spPr>
            <a:xfrm>
              <a:off x="3656542" y="2879725"/>
              <a:ext cx="138112" cy="772583"/>
            </a:xfrm>
            <a:custGeom>
              <a:avLst/>
              <a:gdLst>
                <a:gd name="connsiteX0" fmla="*/ 7408 w 138112"/>
                <a:gd name="connsiteY0" fmla="*/ 0 h 772583"/>
                <a:gd name="connsiteX1" fmla="*/ 32808 w 138112"/>
                <a:gd name="connsiteY1" fmla="*/ 92075 h 772583"/>
                <a:gd name="connsiteX2" fmla="*/ 86783 w 138112"/>
                <a:gd name="connsiteY2" fmla="*/ 219075 h 772583"/>
                <a:gd name="connsiteX3" fmla="*/ 128058 w 138112"/>
                <a:gd name="connsiteY3" fmla="*/ 311150 h 772583"/>
                <a:gd name="connsiteX4" fmla="*/ 137583 w 138112"/>
                <a:gd name="connsiteY4" fmla="*/ 384175 h 772583"/>
                <a:gd name="connsiteX5" fmla="*/ 131233 w 138112"/>
                <a:gd name="connsiteY5" fmla="*/ 419100 h 772583"/>
                <a:gd name="connsiteX6" fmla="*/ 99483 w 138112"/>
                <a:gd name="connsiteY6" fmla="*/ 498475 h 772583"/>
                <a:gd name="connsiteX7" fmla="*/ 58208 w 138112"/>
                <a:gd name="connsiteY7" fmla="*/ 584200 h 772583"/>
                <a:gd name="connsiteX8" fmla="*/ 29633 w 138112"/>
                <a:gd name="connsiteY8" fmla="*/ 669925 h 772583"/>
                <a:gd name="connsiteX9" fmla="*/ 20108 w 138112"/>
                <a:gd name="connsiteY9" fmla="*/ 714375 h 772583"/>
                <a:gd name="connsiteX10" fmla="*/ 10583 w 138112"/>
                <a:gd name="connsiteY10" fmla="*/ 755650 h 772583"/>
                <a:gd name="connsiteX11" fmla="*/ 1058 w 138112"/>
                <a:gd name="connsiteY11" fmla="*/ 755650 h 772583"/>
                <a:gd name="connsiteX12" fmla="*/ 4233 w 138112"/>
                <a:gd name="connsiteY12" fmla="*/ 654050 h 772583"/>
                <a:gd name="connsiteX13" fmla="*/ 4233 w 138112"/>
                <a:gd name="connsiteY13" fmla="*/ 533400 h 772583"/>
                <a:gd name="connsiteX14" fmla="*/ 4233 w 138112"/>
                <a:gd name="connsiteY14" fmla="*/ 374650 h 772583"/>
                <a:gd name="connsiteX15" fmla="*/ 7408 w 138112"/>
                <a:gd name="connsiteY15" fmla="*/ 247650 h 772583"/>
                <a:gd name="connsiteX16" fmla="*/ 4233 w 138112"/>
                <a:gd name="connsiteY16" fmla="*/ 165100 h 772583"/>
                <a:gd name="connsiteX17" fmla="*/ 4233 w 138112"/>
                <a:gd name="connsiteY17" fmla="*/ 120650 h 772583"/>
                <a:gd name="connsiteX18" fmla="*/ 4233 w 138112"/>
                <a:gd name="connsiteY18" fmla="*/ 63500 h 772583"/>
                <a:gd name="connsiteX19" fmla="*/ 7408 w 138112"/>
                <a:gd name="connsiteY19" fmla="*/ 0 h 77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112" h="772583">
                  <a:moveTo>
                    <a:pt x="7408" y="0"/>
                  </a:moveTo>
                  <a:cubicBezTo>
                    <a:pt x="13493" y="27781"/>
                    <a:pt x="19579" y="55563"/>
                    <a:pt x="32808" y="92075"/>
                  </a:cubicBezTo>
                  <a:cubicBezTo>
                    <a:pt x="46037" y="128588"/>
                    <a:pt x="70908" y="182563"/>
                    <a:pt x="86783" y="219075"/>
                  </a:cubicBezTo>
                  <a:cubicBezTo>
                    <a:pt x="102658" y="255588"/>
                    <a:pt x="119591" y="283633"/>
                    <a:pt x="128058" y="311150"/>
                  </a:cubicBezTo>
                  <a:cubicBezTo>
                    <a:pt x="136525" y="338667"/>
                    <a:pt x="137054" y="366183"/>
                    <a:pt x="137583" y="384175"/>
                  </a:cubicBezTo>
                  <a:cubicBezTo>
                    <a:pt x="138112" y="402167"/>
                    <a:pt x="137583" y="400050"/>
                    <a:pt x="131233" y="419100"/>
                  </a:cubicBezTo>
                  <a:cubicBezTo>
                    <a:pt x="124883" y="438150"/>
                    <a:pt x="111654" y="470958"/>
                    <a:pt x="99483" y="498475"/>
                  </a:cubicBezTo>
                  <a:cubicBezTo>
                    <a:pt x="87312" y="525992"/>
                    <a:pt x="69850" y="555625"/>
                    <a:pt x="58208" y="584200"/>
                  </a:cubicBezTo>
                  <a:cubicBezTo>
                    <a:pt x="46566" y="612775"/>
                    <a:pt x="35983" y="648229"/>
                    <a:pt x="29633" y="669925"/>
                  </a:cubicBezTo>
                  <a:cubicBezTo>
                    <a:pt x="23283" y="691621"/>
                    <a:pt x="23283" y="700088"/>
                    <a:pt x="20108" y="714375"/>
                  </a:cubicBezTo>
                  <a:cubicBezTo>
                    <a:pt x="16933" y="728662"/>
                    <a:pt x="13758" y="748771"/>
                    <a:pt x="10583" y="755650"/>
                  </a:cubicBezTo>
                  <a:cubicBezTo>
                    <a:pt x="7408" y="762529"/>
                    <a:pt x="2116" y="772583"/>
                    <a:pt x="1058" y="755650"/>
                  </a:cubicBezTo>
                  <a:cubicBezTo>
                    <a:pt x="0" y="738717"/>
                    <a:pt x="3704" y="691092"/>
                    <a:pt x="4233" y="654050"/>
                  </a:cubicBezTo>
                  <a:cubicBezTo>
                    <a:pt x="4762" y="617008"/>
                    <a:pt x="4233" y="533400"/>
                    <a:pt x="4233" y="533400"/>
                  </a:cubicBezTo>
                  <a:cubicBezTo>
                    <a:pt x="4233" y="486833"/>
                    <a:pt x="3704" y="422275"/>
                    <a:pt x="4233" y="374650"/>
                  </a:cubicBezTo>
                  <a:cubicBezTo>
                    <a:pt x="4762" y="327025"/>
                    <a:pt x="7408" y="282575"/>
                    <a:pt x="7408" y="247650"/>
                  </a:cubicBezTo>
                  <a:cubicBezTo>
                    <a:pt x="7408" y="212725"/>
                    <a:pt x="4762" y="186267"/>
                    <a:pt x="4233" y="165100"/>
                  </a:cubicBezTo>
                  <a:cubicBezTo>
                    <a:pt x="3704" y="143933"/>
                    <a:pt x="4233" y="120650"/>
                    <a:pt x="4233" y="120650"/>
                  </a:cubicBezTo>
                  <a:lnTo>
                    <a:pt x="4233" y="63500"/>
                  </a:lnTo>
                  <a:lnTo>
                    <a:pt x="740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663950" y="2873375"/>
              <a:ext cx="133879" cy="749300"/>
            </a:xfrm>
            <a:custGeom>
              <a:avLst/>
              <a:gdLst>
                <a:gd name="connsiteX0" fmla="*/ 0 w 133879"/>
                <a:gd name="connsiteY0" fmla="*/ 0 h 749300"/>
                <a:gd name="connsiteX1" fmla="*/ 12700 w 133879"/>
                <a:gd name="connsiteY1" fmla="*/ 76200 h 749300"/>
                <a:gd name="connsiteX2" fmla="*/ 50800 w 133879"/>
                <a:gd name="connsiteY2" fmla="*/ 168275 h 749300"/>
                <a:gd name="connsiteX3" fmla="*/ 92075 w 133879"/>
                <a:gd name="connsiteY3" fmla="*/ 250825 h 749300"/>
                <a:gd name="connsiteX4" fmla="*/ 127000 w 133879"/>
                <a:gd name="connsiteY4" fmla="*/ 336550 h 749300"/>
                <a:gd name="connsiteX5" fmla="*/ 130175 w 133879"/>
                <a:gd name="connsiteY5" fmla="*/ 393700 h 749300"/>
                <a:gd name="connsiteX6" fmla="*/ 104775 w 133879"/>
                <a:gd name="connsiteY6" fmla="*/ 479425 h 749300"/>
                <a:gd name="connsiteX7" fmla="*/ 63500 w 133879"/>
                <a:gd name="connsiteY7" fmla="*/ 561975 h 749300"/>
                <a:gd name="connsiteX8" fmla="*/ 38100 w 133879"/>
                <a:gd name="connsiteY8" fmla="*/ 615950 h 749300"/>
                <a:gd name="connsiteX9" fmla="*/ 9525 w 133879"/>
                <a:gd name="connsiteY9" fmla="*/ 695325 h 749300"/>
                <a:gd name="connsiteX10" fmla="*/ 0 w 133879"/>
                <a:gd name="connsiteY10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879" h="749300">
                  <a:moveTo>
                    <a:pt x="0" y="0"/>
                  </a:moveTo>
                  <a:cubicBezTo>
                    <a:pt x="2116" y="24077"/>
                    <a:pt x="4233" y="48154"/>
                    <a:pt x="12700" y="76200"/>
                  </a:cubicBezTo>
                  <a:cubicBezTo>
                    <a:pt x="21167" y="104246"/>
                    <a:pt x="37571" y="139171"/>
                    <a:pt x="50800" y="168275"/>
                  </a:cubicBezTo>
                  <a:cubicBezTo>
                    <a:pt x="64029" y="197379"/>
                    <a:pt x="79375" y="222779"/>
                    <a:pt x="92075" y="250825"/>
                  </a:cubicBezTo>
                  <a:cubicBezTo>
                    <a:pt x="104775" y="278871"/>
                    <a:pt x="120650" y="312738"/>
                    <a:pt x="127000" y="336550"/>
                  </a:cubicBezTo>
                  <a:cubicBezTo>
                    <a:pt x="133350" y="360362"/>
                    <a:pt x="133879" y="369888"/>
                    <a:pt x="130175" y="393700"/>
                  </a:cubicBezTo>
                  <a:cubicBezTo>
                    <a:pt x="126471" y="417513"/>
                    <a:pt x="115888" y="451379"/>
                    <a:pt x="104775" y="479425"/>
                  </a:cubicBezTo>
                  <a:cubicBezTo>
                    <a:pt x="93663" y="507471"/>
                    <a:pt x="74612" y="539221"/>
                    <a:pt x="63500" y="561975"/>
                  </a:cubicBezTo>
                  <a:cubicBezTo>
                    <a:pt x="52388" y="584729"/>
                    <a:pt x="47096" y="593725"/>
                    <a:pt x="38100" y="615950"/>
                  </a:cubicBezTo>
                  <a:cubicBezTo>
                    <a:pt x="29104" y="638175"/>
                    <a:pt x="15875" y="673100"/>
                    <a:pt x="9525" y="695325"/>
                  </a:cubicBezTo>
                  <a:cubicBezTo>
                    <a:pt x="3175" y="717550"/>
                    <a:pt x="0" y="749300"/>
                    <a:pt x="0" y="749300"/>
                  </a:cubicBezTo>
                </a:path>
              </a:pathLst>
            </a:cu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183592" y="2889250"/>
            <a:ext cx="141287" cy="778933"/>
            <a:chOff x="3656542" y="2873375"/>
            <a:chExt cx="141287" cy="778933"/>
          </a:xfrm>
        </p:grpSpPr>
        <p:sp>
          <p:nvSpPr>
            <p:cNvPr id="57" name="Freeform 56"/>
            <p:cNvSpPr/>
            <p:nvPr/>
          </p:nvSpPr>
          <p:spPr>
            <a:xfrm>
              <a:off x="3656542" y="2879725"/>
              <a:ext cx="138112" cy="772583"/>
            </a:xfrm>
            <a:custGeom>
              <a:avLst/>
              <a:gdLst>
                <a:gd name="connsiteX0" fmla="*/ 7408 w 138112"/>
                <a:gd name="connsiteY0" fmla="*/ 0 h 772583"/>
                <a:gd name="connsiteX1" fmla="*/ 32808 w 138112"/>
                <a:gd name="connsiteY1" fmla="*/ 92075 h 772583"/>
                <a:gd name="connsiteX2" fmla="*/ 86783 w 138112"/>
                <a:gd name="connsiteY2" fmla="*/ 219075 h 772583"/>
                <a:gd name="connsiteX3" fmla="*/ 128058 w 138112"/>
                <a:gd name="connsiteY3" fmla="*/ 311150 h 772583"/>
                <a:gd name="connsiteX4" fmla="*/ 137583 w 138112"/>
                <a:gd name="connsiteY4" fmla="*/ 384175 h 772583"/>
                <a:gd name="connsiteX5" fmla="*/ 131233 w 138112"/>
                <a:gd name="connsiteY5" fmla="*/ 419100 h 772583"/>
                <a:gd name="connsiteX6" fmla="*/ 99483 w 138112"/>
                <a:gd name="connsiteY6" fmla="*/ 498475 h 772583"/>
                <a:gd name="connsiteX7" fmla="*/ 58208 w 138112"/>
                <a:gd name="connsiteY7" fmla="*/ 584200 h 772583"/>
                <a:gd name="connsiteX8" fmla="*/ 29633 w 138112"/>
                <a:gd name="connsiteY8" fmla="*/ 669925 h 772583"/>
                <a:gd name="connsiteX9" fmla="*/ 20108 w 138112"/>
                <a:gd name="connsiteY9" fmla="*/ 714375 h 772583"/>
                <a:gd name="connsiteX10" fmla="*/ 10583 w 138112"/>
                <a:gd name="connsiteY10" fmla="*/ 755650 h 772583"/>
                <a:gd name="connsiteX11" fmla="*/ 1058 w 138112"/>
                <a:gd name="connsiteY11" fmla="*/ 755650 h 772583"/>
                <a:gd name="connsiteX12" fmla="*/ 4233 w 138112"/>
                <a:gd name="connsiteY12" fmla="*/ 654050 h 772583"/>
                <a:gd name="connsiteX13" fmla="*/ 4233 w 138112"/>
                <a:gd name="connsiteY13" fmla="*/ 533400 h 772583"/>
                <a:gd name="connsiteX14" fmla="*/ 4233 w 138112"/>
                <a:gd name="connsiteY14" fmla="*/ 374650 h 772583"/>
                <a:gd name="connsiteX15" fmla="*/ 7408 w 138112"/>
                <a:gd name="connsiteY15" fmla="*/ 247650 h 772583"/>
                <a:gd name="connsiteX16" fmla="*/ 4233 w 138112"/>
                <a:gd name="connsiteY16" fmla="*/ 165100 h 772583"/>
                <a:gd name="connsiteX17" fmla="*/ 4233 w 138112"/>
                <a:gd name="connsiteY17" fmla="*/ 120650 h 772583"/>
                <a:gd name="connsiteX18" fmla="*/ 4233 w 138112"/>
                <a:gd name="connsiteY18" fmla="*/ 63500 h 772583"/>
                <a:gd name="connsiteX19" fmla="*/ 7408 w 138112"/>
                <a:gd name="connsiteY19" fmla="*/ 0 h 77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112" h="772583">
                  <a:moveTo>
                    <a:pt x="7408" y="0"/>
                  </a:moveTo>
                  <a:cubicBezTo>
                    <a:pt x="13493" y="27781"/>
                    <a:pt x="19579" y="55563"/>
                    <a:pt x="32808" y="92075"/>
                  </a:cubicBezTo>
                  <a:cubicBezTo>
                    <a:pt x="46037" y="128588"/>
                    <a:pt x="70908" y="182563"/>
                    <a:pt x="86783" y="219075"/>
                  </a:cubicBezTo>
                  <a:cubicBezTo>
                    <a:pt x="102658" y="255588"/>
                    <a:pt x="119591" y="283633"/>
                    <a:pt x="128058" y="311150"/>
                  </a:cubicBezTo>
                  <a:cubicBezTo>
                    <a:pt x="136525" y="338667"/>
                    <a:pt x="137054" y="366183"/>
                    <a:pt x="137583" y="384175"/>
                  </a:cubicBezTo>
                  <a:cubicBezTo>
                    <a:pt x="138112" y="402167"/>
                    <a:pt x="137583" y="400050"/>
                    <a:pt x="131233" y="419100"/>
                  </a:cubicBezTo>
                  <a:cubicBezTo>
                    <a:pt x="124883" y="438150"/>
                    <a:pt x="111654" y="470958"/>
                    <a:pt x="99483" y="498475"/>
                  </a:cubicBezTo>
                  <a:cubicBezTo>
                    <a:pt x="87312" y="525992"/>
                    <a:pt x="69850" y="555625"/>
                    <a:pt x="58208" y="584200"/>
                  </a:cubicBezTo>
                  <a:cubicBezTo>
                    <a:pt x="46566" y="612775"/>
                    <a:pt x="35983" y="648229"/>
                    <a:pt x="29633" y="669925"/>
                  </a:cubicBezTo>
                  <a:cubicBezTo>
                    <a:pt x="23283" y="691621"/>
                    <a:pt x="23283" y="700088"/>
                    <a:pt x="20108" y="714375"/>
                  </a:cubicBezTo>
                  <a:cubicBezTo>
                    <a:pt x="16933" y="728662"/>
                    <a:pt x="13758" y="748771"/>
                    <a:pt x="10583" y="755650"/>
                  </a:cubicBezTo>
                  <a:cubicBezTo>
                    <a:pt x="7408" y="762529"/>
                    <a:pt x="2116" y="772583"/>
                    <a:pt x="1058" y="755650"/>
                  </a:cubicBezTo>
                  <a:cubicBezTo>
                    <a:pt x="0" y="738717"/>
                    <a:pt x="3704" y="691092"/>
                    <a:pt x="4233" y="654050"/>
                  </a:cubicBezTo>
                  <a:cubicBezTo>
                    <a:pt x="4762" y="617008"/>
                    <a:pt x="4233" y="533400"/>
                    <a:pt x="4233" y="533400"/>
                  </a:cubicBezTo>
                  <a:cubicBezTo>
                    <a:pt x="4233" y="486833"/>
                    <a:pt x="3704" y="422275"/>
                    <a:pt x="4233" y="374650"/>
                  </a:cubicBezTo>
                  <a:cubicBezTo>
                    <a:pt x="4762" y="327025"/>
                    <a:pt x="7408" y="282575"/>
                    <a:pt x="7408" y="247650"/>
                  </a:cubicBezTo>
                  <a:cubicBezTo>
                    <a:pt x="7408" y="212725"/>
                    <a:pt x="4762" y="186267"/>
                    <a:pt x="4233" y="165100"/>
                  </a:cubicBezTo>
                  <a:cubicBezTo>
                    <a:pt x="3704" y="143933"/>
                    <a:pt x="4233" y="120650"/>
                    <a:pt x="4233" y="120650"/>
                  </a:cubicBezTo>
                  <a:lnTo>
                    <a:pt x="4233" y="63500"/>
                  </a:lnTo>
                  <a:lnTo>
                    <a:pt x="740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3663950" y="2873375"/>
              <a:ext cx="133879" cy="749300"/>
            </a:xfrm>
            <a:custGeom>
              <a:avLst/>
              <a:gdLst>
                <a:gd name="connsiteX0" fmla="*/ 0 w 133879"/>
                <a:gd name="connsiteY0" fmla="*/ 0 h 749300"/>
                <a:gd name="connsiteX1" fmla="*/ 12700 w 133879"/>
                <a:gd name="connsiteY1" fmla="*/ 76200 h 749300"/>
                <a:gd name="connsiteX2" fmla="*/ 50800 w 133879"/>
                <a:gd name="connsiteY2" fmla="*/ 168275 h 749300"/>
                <a:gd name="connsiteX3" fmla="*/ 92075 w 133879"/>
                <a:gd name="connsiteY3" fmla="*/ 250825 h 749300"/>
                <a:gd name="connsiteX4" fmla="*/ 127000 w 133879"/>
                <a:gd name="connsiteY4" fmla="*/ 336550 h 749300"/>
                <a:gd name="connsiteX5" fmla="*/ 130175 w 133879"/>
                <a:gd name="connsiteY5" fmla="*/ 393700 h 749300"/>
                <a:gd name="connsiteX6" fmla="*/ 104775 w 133879"/>
                <a:gd name="connsiteY6" fmla="*/ 479425 h 749300"/>
                <a:gd name="connsiteX7" fmla="*/ 63500 w 133879"/>
                <a:gd name="connsiteY7" fmla="*/ 561975 h 749300"/>
                <a:gd name="connsiteX8" fmla="*/ 38100 w 133879"/>
                <a:gd name="connsiteY8" fmla="*/ 615950 h 749300"/>
                <a:gd name="connsiteX9" fmla="*/ 9525 w 133879"/>
                <a:gd name="connsiteY9" fmla="*/ 695325 h 749300"/>
                <a:gd name="connsiteX10" fmla="*/ 0 w 133879"/>
                <a:gd name="connsiteY10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879" h="749300">
                  <a:moveTo>
                    <a:pt x="0" y="0"/>
                  </a:moveTo>
                  <a:cubicBezTo>
                    <a:pt x="2116" y="24077"/>
                    <a:pt x="4233" y="48154"/>
                    <a:pt x="12700" y="76200"/>
                  </a:cubicBezTo>
                  <a:cubicBezTo>
                    <a:pt x="21167" y="104246"/>
                    <a:pt x="37571" y="139171"/>
                    <a:pt x="50800" y="168275"/>
                  </a:cubicBezTo>
                  <a:cubicBezTo>
                    <a:pt x="64029" y="197379"/>
                    <a:pt x="79375" y="222779"/>
                    <a:pt x="92075" y="250825"/>
                  </a:cubicBezTo>
                  <a:cubicBezTo>
                    <a:pt x="104775" y="278871"/>
                    <a:pt x="120650" y="312738"/>
                    <a:pt x="127000" y="336550"/>
                  </a:cubicBezTo>
                  <a:cubicBezTo>
                    <a:pt x="133350" y="360362"/>
                    <a:pt x="133879" y="369888"/>
                    <a:pt x="130175" y="393700"/>
                  </a:cubicBezTo>
                  <a:cubicBezTo>
                    <a:pt x="126471" y="417513"/>
                    <a:pt x="115888" y="451379"/>
                    <a:pt x="104775" y="479425"/>
                  </a:cubicBezTo>
                  <a:cubicBezTo>
                    <a:pt x="93663" y="507471"/>
                    <a:pt x="74612" y="539221"/>
                    <a:pt x="63500" y="561975"/>
                  </a:cubicBezTo>
                  <a:cubicBezTo>
                    <a:pt x="52388" y="584729"/>
                    <a:pt x="47096" y="593725"/>
                    <a:pt x="38100" y="615950"/>
                  </a:cubicBezTo>
                  <a:cubicBezTo>
                    <a:pt x="29104" y="638175"/>
                    <a:pt x="15875" y="673100"/>
                    <a:pt x="9525" y="695325"/>
                  </a:cubicBezTo>
                  <a:cubicBezTo>
                    <a:pt x="3175" y="717550"/>
                    <a:pt x="0" y="749300"/>
                    <a:pt x="0" y="749300"/>
                  </a:cubicBezTo>
                </a:path>
              </a:pathLst>
            </a:cu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4796367" y="2889250"/>
            <a:ext cx="141287" cy="778933"/>
            <a:chOff x="3656542" y="2873375"/>
            <a:chExt cx="141287" cy="778933"/>
          </a:xfrm>
        </p:grpSpPr>
        <p:sp>
          <p:nvSpPr>
            <p:cNvPr id="60" name="Freeform 59"/>
            <p:cNvSpPr/>
            <p:nvPr/>
          </p:nvSpPr>
          <p:spPr>
            <a:xfrm>
              <a:off x="3656542" y="2879725"/>
              <a:ext cx="138112" cy="772583"/>
            </a:xfrm>
            <a:custGeom>
              <a:avLst/>
              <a:gdLst>
                <a:gd name="connsiteX0" fmla="*/ 7408 w 138112"/>
                <a:gd name="connsiteY0" fmla="*/ 0 h 772583"/>
                <a:gd name="connsiteX1" fmla="*/ 32808 w 138112"/>
                <a:gd name="connsiteY1" fmla="*/ 92075 h 772583"/>
                <a:gd name="connsiteX2" fmla="*/ 86783 w 138112"/>
                <a:gd name="connsiteY2" fmla="*/ 219075 h 772583"/>
                <a:gd name="connsiteX3" fmla="*/ 128058 w 138112"/>
                <a:gd name="connsiteY3" fmla="*/ 311150 h 772583"/>
                <a:gd name="connsiteX4" fmla="*/ 137583 w 138112"/>
                <a:gd name="connsiteY4" fmla="*/ 384175 h 772583"/>
                <a:gd name="connsiteX5" fmla="*/ 131233 w 138112"/>
                <a:gd name="connsiteY5" fmla="*/ 419100 h 772583"/>
                <a:gd name="connsiteX6" fmla="*/ 99483 w 138112"/>
                <a:gd name="connsiteY6" fmla="*/ 498475 h 772583"/>
                <a:gd name="connsiteX7" fmla="*/ 58208 w 138112"/>
                <a:gd name="connsiteY7" fmla="*/ 584200 h 772583"/>
                <a:gd name="connsiteX8" fmla="*/ 29633 w 138112"/>
                <a:gd name="connsiteY8" fmla="*/ 669925 h 772583"/>
                <a:gd name="connsiteX9" fmla="*/ 20108 w 138112"/>
                <a:gd name="connsiteY9" fmla="*/ 714375 h 772583"/>
                <a:gd name="connsiteX10" fmla="*/ 10583 w 138112"/>
                <a:gd name="connsiteY10" fmla="*/ 755650 h 772583"/>
                <a:gd name="connsiteX11" fmla="*/ 1058 w 138112"/>
                <a:gd name="connsiteY11" fmla="*/ 755650 h 772583"/>
                <a:gd name="connsiteX12" fmla="*/ 4233 w 138112"/>
                <a:gd name="connsiteY12" fmla="*/ 654050 h 772583"/>
                <a:gd name="connsiteX13" fmla="*/ 4233 w 138112"/>
                <a:gd name="connsiteY13" fmla="*/ 533400 h 772583"/>
                <a:gd name="connsiteX14" fmla="*/ 4233 w 138112"/>
                <a:gd name="connsiteY14" fmla="*/ 374650 h 772583"/>
                <a:gd name="connsiteX15" fmla="*/ 7408 w 138112"/>
                <a:gd name="connsiteY15" fmla="*/ 247650 h 772583"/>
                <a:gd name="connsiteX16" fmla="*/ 4233 w 138112"/>
                <a:gd name="connsiteY16" fmla="*/ 165100 h 772583"/>
                <a:gd name="connsiteX17" fmla="*/ 4233 w 138112"/>
                <a:gd name="connsiteY17" fmla="*/ 120650 h 772583"/>
                <a:gd name="connsiteX18" fmla="*/ 4233 w 138112"/>
                <a:gd name="connsiteY18" fmla="*/ 63500 h 772583"/>
                <a:gd name="connsiteX19" fmla="*/ 7408 w 138112"/>
                <a:gd name="connsiteY19" fmla="*/ 0 h 77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112" h="772583">
                  <a:moveTo>
                    <a:pt x="7408" y="0"/>
                  </a:moveTo>
                  <a:cubicBezTo>
                    <a:pt x="13493" y="27781"/>
                    <a:pt x="19579" y="55563"/>
                    <a:pt x="32808" y="92075"/>
                  </a:cubicBezTo>
                  <a:cubicBezTo>
                    <a:pt x="46037" y="128588"/>
                    <a:pt x="70908" y="182563"/>
                    <a:pt x="86783" y="219075"/>
                  </a:cubicBezTo>
                  <a:cubicBezTo>
                    <a:pt x="102658" y="255588"/>
                    <a:pt x="119591" y="283633"/>
                    <a:pt x="128058" y="311150"/>
                  </a:cubicBezTo>
                  <a:cubicBezTo>
                    <a:pt x="136525" y="338667"/>
                    <a:pt x="137054" y="366183"/>
                    <a:pt x="137583" y="384175"/>
                  </a:cubicBezTo>
                  <a:cubicBezTo>
                    <a:pt x="138112" y="402167"/>
                    <a:pt x="137583" y="400050"/>
                    <a:pt x="131233" y="419100"/>
                  </a:cubicBezTo>
                  <a:cubicBezTo>
                    <a:pt x="124883" y="438150"/>
                    <a:pt x="111654" y="470958"/>
                    <a:pt x="99483" y="498475"/>
                  </a:cubicBezTo>
                  <a:cubicBezTo>
                    <a:pt x="87312" y="525992"/>
                    <a:pt x="69850" y="555625"/>
                    <a:pt x="58208" y="584200"/>
                  </a:cubicBezTo>
                  <a:cubicBezTo>
                    <a:pt x="46566" y="612775"/>
                    <a:pt x="35983" y="648229"/>
                    <a:pt x="29633" y="669925"/>
                  </a:cubicBezTo>
                  <a:cubicBezTo>
                    <a:pt x="23283" y="691621"/>
                    <a:pt x="23283" y="700088"/>
                    <a:pt x="20108" y="714375"/>
                  </a:cubicBezTo>
                  <a:cubicBezTo>
                    <a:pt x="16933" y="728662"/>
                    <a:pt x="13758" y="748771"/>
                    <a:pt x="10583" y="755650"/>
                  </a:cubicBezTo>
                  <a:cubicBezTo>
                    <a:pt x="7408" y="762529"/>
                    <a:pt x="2116" y="772583"/>
                    <a:pt x="1058" y="755650"/>
                  </a:cubicBezTo>
                  <a:cubicBezTo>
                    <a:pt x="0" y="738717"/>
                    <a:pt x="3704" y="691092"/>
                    <a:pt x="4233" y="654050"/>
                  </a:cubicBezTo>
                  <a:cubicBezTo>
                    <a:pt x="4762" y="617008"/>
                    <a:pt x="4233" y="533400"/>
                    <a:pt x="4233" y="533400"/>
                  </a:cubicBezTo>
                  <a:cubicBezTo>
                    <a:pt x="4233" y="486833"/>
                    <a:pt x="3704" y="422275"/>
                    <a:pt x="4233" y="374650"/>
                  </a:cubicBezTo>
                  <a:cubicBezTo>
                    <a:pt x="4762" y="327025"/>
                    <a:pt x="7408" y="282575"/>
                    <a:pt x="7408" y="247650"/>
                  </a:cubicBezTo>
                  <a:cubicBezTo>
                    <a:pt x="7408" y="212725"/>
                    <a:pt x="4762" y="186267"/>
                    <a:pt x="4233" y="165100"/>
                  </a:cubicBezTo>
                  <a:cubicBezTo>
                    <a:pt x="3704" y="143933"/>
                    <a:pt x="4233" y="120650"/>
                    <a:pt x="4233" y="120650"/>
                  </a:cubicBezTo>
                  <a:lnTo>
                    <a:pt x="4233" y="63500"/>
                  </a:lnTo>
                  <a:lnTo>
                    <a:pt x="740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663950" y="2873375"/>
              <a:ext cx="133879" cy="749300"/>
            </a:xfrm>
            <a:custGeom>
              <a:avLst/>
              <a:gdLst>
                <a:gd name="connsiteX0" fmla="*/ 0 w 133879"/>
                <a:gd name="connsiteY0" fmla="*/ 0 h 749300"/>
                <a:gd name="connsiteX1" fmla="*/ 12700 w 133879"/>
                <a:gd name="connsiteY1" fmla="*/ 76200 h 749300"/>
                <a:gd name="connsiteX2" fmla="*/ 50800 w 133879"/>
                <a:gd name="connsiteY2" fmla="*/ 168275 h 749300"/>
                <a:gd name="connsiteX3" fmla="*/ 92075 w 133879"/>
                <a:gd name="connsiteY3" fmla="*/ 250825 h 749300"/>
                <a:gd name="connsiteX4" fmla="*/ 127000 w 133879"/>
                <a:gd name="connsiteY4" fmla="*/ 336550 h 749300"/>
                <a:gd name="connsiteX5" fmla="*/ 130175 w 133879"/>
                <a:gd name="connsiteY5" fmla="*/ 393700 h 749300"/>
                <a:gd name="connsiteX6" fmla="*/ 104775 w 133879"/>
                <a:gd name="connsiteY6" fmla="*/ 479425 h 749300"/>
                <a:gd name="connsiteX7" fmla="*/ 63500 w 133879"/>
                <a:gd name="connsiteY7" fmla="*/ 561975 h 749300"/>
                <a:gd name="connsiteX8" fmla="*/ 38100 w 133879"/>
                <a:gd name="connsiteY8" fmla="*/ 615950 h 749300"/>
                <a:gd name="connsiteX9" fmla="*/ 9525 w 133879"/>
                <a:gd name="connsiteY9" fmla="*/ 695325 h 749300"/>
                <a:gd name="connsiteX10" fmla="*/ 0 w 133879"/>
                <a:gd name="connsiteY10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879" h="749300">
                  <a:moveTo>
                    <a:pt x="0" y="0"/>
                  </a:moveTo>
                  <a:cubicBezTo>
                    <a:pt x="2116" y="24077"/>
                    <a:pt x="4233" y="48154"/>
                    <a:pt x="12700" y="76200"/>
                  </a:cubicBezTo>
                  <a:cubicBezTo>
                    <a:pt x="21167" y="104246"/>
                    <a:pt x="37571" y="139171"/>
                    <a:pt x="50800" y="168275"/>
                  </a:cubicBezTo>
                  <a:cubicBezTo>
                    <a:pt x="64029" y="197379"/>
                    <a:pt x="79375" y="222779"/>
                    <a:pt x="92075" y="250825"/>
                  </a:cubicBezTo>
                  <a:cubicBezTo>
                    <a:pt x="104775" y="278871"/>
                    <a:pt x="120650" y="312738"/>
                    <a:pt x="127000" y="336550"/>
                  </a:cubicBezTo>
                  <a:cubicBezTo>
                    <a:pt x="133350" y="360362"/>
                    <a:pt x="133879" y="369888"/>
                    <a:pt x="130175" y="393700"/>
                  </a:cubicBezTo>
                  <a:cubicBezTo>
                    <a:pt x="126471" y="417513"/>
                    <a:pt x="115888" y="451379"/>
                    <a:pt x="104775" y="479425"/>
                  </a:cubicBezTo>
                  <a:cubicBezTo>
                    <a:pt x="93663" y="507471"/>
                    <a:pt x="74612" y="539221"/>
                    <a:pt x="63500" y="561975"/>
                  </a:cubicBezTo>
                  <a:cubicBezTo>
                    <a:pt x="52388" y="584729"/>
                    <a:pt x="47096" y="593725"/>
                    <a:pt x="38100" y="615950"/>
                  </a:cubicBezTo>
                  <a:cubicBezTo>
                    <a:pt x="29104" y="638175"/>
                    <a:pt x="15875" y="673100"/>
                    <a:pt x="9525" y="695325"/>
                  </a:cubicBezTo>
                  <a:cubicBezTo>
                    <a:pt x="3175" y="717550"/>
                    <a:pt x="0" y="749300"/>
                    <a:pt x="0" y="749300"/>
                  </a:cubicBezTo>
                </a:path>
              </a:pathLst>
            </a:cu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 flipH="1">
            <a:off x="5313892" y="2889250"/>
            <a:ext cx="141287" cy="778933"/>
            <a:chOff x="3656542" y="2873375"/>
            <a:chExt cx="141287" cy="778933"/>
          </a:xfrm>
        </p:grpSpPr>
        <p:sp>
          <p:nvSpPr>
            <p:cNvPr id="63" name="Freeform 62"/>
            <p:cNvSpPr/>
            <p:nvPr/>
          </p:nvSpPr>
          <p:spPr>
            <a:xfrm>
              <a:off x="3656542" y="2879725"/>
              <a:ext cx="138112" cy="772583"/>
            </a:xfrm>
            <a:custGeom>
              <a:avLst/>
              <a:gdLst>
                <a:gd name="connsiteX0" fmla="*/ 7408 w 138112"/>
                <a:gd name="connsiteY0" fmla="*/ 0 h 772583"/>
                <a:gd name="connsiteX1" fmla="*/ 32808 w 138112"/>
                <a:gd name="connsiteY1" fmla="*/ 92075 h 772583"/>
                <a:gd name="connsiteX2" fmla="*/ 86783 w 138112"/>
                <a:gd name="connsiteY2" fmla="*/ 219075 h 772583"/>
                <a:gd name="connsiteX3" fmla="*/ 128058 w 138112"/>
                <a:gd name="connsiteY3" fmla="*/ 311150 h 772583"/>
                <a:gd name="connsiteX4" fmla="*/ 137583 w 138112"/>
                <a:gd name="connsiteY4" fmla="*/ 384175 h 772583"/>
                <a:gd name="connsiteX5" fmla="*/ 131233 w 138112"/>
                <a:gd name="connsiteY5" fmla="*/ 419100 h 772583"/>
                <a:gd name="connsiteX6" fmla="*/ 99483 w 138112"/>
                <a:gd name="connsiteY6" fmla="*/ 498475 h 772583"/>
                <a:gd name="connsiteX7" fmla="*/ 58208 w 138112"/>
                <a:gd name="connsiteY7" fmla="*/ 584200 h 772583"/>
                <a:gd name="connsiteX8" fmla="*/ 29633 w 138112"/>
                <a:gd name="connsiteY8" fmla="*/ 669925 h 772583"/>
                <a:gd name="connsiteX9" fmla="*/ 20108 w 138112"/>
                <a:gd name="connsiteY9" fmla="*/ 714375 h 772583"/>
                <a:gd name="connsiteX10" fmla="*/ 10583 w 138112"/>
                <a:gd name="connsiteY10" fmla="*/ 755650 h 772583"/>
                <a:gd name="connsiteX11" fmla="*/ 1058 w 138112"/>
                <a:gd name="connsiteY11" fmla="*/ 755650 h 772583"/>
                <a:gd name="connsiteX12" fmla="*/ 4233 w 138112"/>
                <a:gd name="connsiteY12" fmla="*/ 654050 h 772583"/>
                <a:gd name="connsiteX13" fmla="*/ 4233 w 138112"/>
                <a:gd name="connsiteY13" fmla="*/ 533400 h 772583"/>
                <a:gd name="connsiteX14" fmla="*/ 4233 w 138112"/>
                <a:gd name="connsiteY14" fmla="*/ 374650 h 772583"/>
                <a:gd name="connsiteX15" fmla="*/ 7408 w 138112"/>
                <a:gd name="connsiteY15" fmla="*/ 247650 h 772583"/>
                <a:gd name="connsiteX16" fmla="*/ 4233 w 138112"/>
                <a:gd name="connsiteY16" fmla="*/ 165100 h 772583"/>
                <a:gd name="connsiteX17" fmla="*/ 4233 w 138112"/>
                <a:gd name="connsiteY17" fmla="*/ 120650 h 772583"/>
                <a:gd name="connsiteX18" fmla="*/ 4233 w 138112"/>
                <a:gd name="connsiteY18" fmla="*/ 63500 h 772583"/>
                <a:gd name="connsiteX19" fmla="*/ 7408 w 138112"/>
                <a:gd name="connsiteY19" fmla="*/ 0 h 77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112" h="772583">
                  <a:moveTo>
                    <a:pt x="7408" y="0"/>
                  </a:moveTo>
                  <a:cubicBezTo>
                    <a:pt x="13493" y="27781"/>
                    <a:pt x="19579" y="55563"/>
                    <a:pt x="32808" y="92075"/>
                  </a:cubicBezTo>
                  <a:cubicBezTo>
                    <a:pt x="46037" y="128588"/>
                    <a:pt x="70908" y="182563"/>
                    <a:pt x="86783" y="219075"/>
                  </a:cubicBezTo>
                  <a:cubicBezTo>
                    <a:pt x="102658" y="255588"/>
                    <a:pt x="119591" y="283633"/>
                    <a:pt x="128058" y="311150"/>
                  </a:cubicBezTo>
                  <a:cubicBezTo>
                    <a:pt x="136525" y="338667"/>
                    <a:pt x="137054" y="366183"/>
                    <a:pt x="137583" y="384175"/>
                  </a:cubicBezTo>
                  <a:cubicBezTo>
                    <a:pt x="138112" y="402167"/>
                    <a:pt x="137583" y="400050"/>
                    <a:pt x="131233" y="419100"/>
                  </a:cubicBezTo>
                  <a:cubicBezTo>
                    <a:pt x="124883" y="438150"/>
                    <a:pt x="111654" y="470958"/>
                    <a:pt x="99483" y="498475"/>
                  </a:cubicBezTo>
                  <a:cubicBezTo>
                    <a:pt x="87312" y="525992"/>
                    <a:pt x="69850" y="555625"/>
                    <a:pt x="58208" y="584200"/>
                  </a:cubicBezTo>
                  <a:cubicBezTo>
                    <a:pt x="46566" y="612775"/>
                    <a:pt x="35983" y="648229"/>
                    <a:pt x="29633" y="669925"/>
                  </a:cubicBezTo>
                  <a:cubicBezTo>
                    <a:pt x="23283" y="691621"/>
                    <a:pt x="23283" y="700088"/>
                    <a:pt x="20108" y="714375"/>
                  </a:cubicBezTo>
                  <a:cubicBezTo>
                    <a:pt x="16933" y="728662"/>
                    <a:pt x="13758" y="748771"/>
                    <a:pt x="10583" y="755650"/>
                  </a:cubicBezTo>
                  <a:cubicBezTo>
                    <a:pt x="7408" y="762529"/>
                    <a:pt x="2116" y="772583"/>
                    <a:pt x="1058" y="755650"/>
                  </a:cubicBezTo>
                  <a:cubicBezTo>
                    <a:pt x="0" y="738717"/>
                    <a:pt x="3704" y="691092"/>
                    <a:pt x="4233" y="654050"/>
                  </a:cubicBezTo>
                  <a:cubicBezTo>
                    <a:pt x="4762" y="617008"/>
                    <a:pt x="4233" y="533400"/>
                    <a:pt x="4233" y="533400"/>
                  </a:cubicBezTo>
                  <a:cubicBezTo>
                    <a:pt x="4233" y="486833"/>
                    <a:pt x="3704" y="422275"/>
                    <a:pt x="4233" y="374650"/>
                  </a:cubicBezTo>
                  <a:cubicBezTo>
                    <a:pt x="4762" y="327025"/>
                    <a:pt x="7408" y="282575"/>
                    <a:pt x="7408" y="247650"/>
                  </a:cubicBezTo>
                  <a:cubicBezTo>
                    <a:pt x="7408" y="212725"/>
                    <a:pt x="4762" y="186267"/>
                    <a:pt x="4233" y="165100"/>
                  </a:cubicBezTo>
                  <a:cubicBezTo>
                    <a:pt x="3704" y="143933"/>
                    <a:pt x="4233" y="120650"/>
                    <a:pt x="4233" y="120650"/>
                  </a:cubicBezTo>
                  <a:lnTo>
                    <a:pt x="4233" y="63500"/>
                  </a:lnTo>
                  <a:lnTo>
                    <a:pt x="740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63950" y="2873375"/>
              <a:ext cx="133879" cy="749300"/>
            </a:xfrm>
            <a:custGeom>
              <a:avLst/>
              <a:gdLst>
                <a:gd name="connsiteX0" fmla="*/ 0 w 133879"/>
                <a:gd name="connsiteY0" fmla="*/ 0 h 749300"/>
                <a:gd name="connsiteX1" fmla="*/ 12700 w 133879"/>
                <a:gd name="connsiteY1" fmla="*/ 76200 h 749300"/>
                <a:gd name="connsiteX2" fmla="*/ 50800 w 133879"/>
                <a:gd name="connsiteY2" fmla="*/ 168275 h 749300"/>
                <a:gd name="connsiteX3" fmla="*/ 92075 w 133879"/>
                <a:gd name="connsiteY3" fmla="*/ 250825 h 749300"/>
                <a:gd name="connsiteX4" fmla="*/ 127000 w 133879"/>
                <a:gd name="connsiteY4" fmla="*/ 336550 h 749300"/>
                <a:gd name="connsiteX5" fmla="*/ 130175 w 133879"/>
                <a:gd name="connsiteY5" fmla="*/ 393700 h 749300"/>
                <a:gd name="connsiteX6" fmla="*/ 104775 w 133879"/>
                <a:gd name="connsiteY6" fmla="*/ 479425 h 749300"/>
                <a:gd name="connsiteX7" fmla="*/ 63500 w 133879"/>
                <a:gd name="connsiteY7" fmla="*/ 561975 h 749300"/>
                <a:gd name="connsiteX8" fmla="*/ 38100 w 133879"/>
                <a:gd name="connsiteY8" fmla="*/ 615950 h 749300"/>
                <a:gd name="connsiteX9" fmla="*/ 9525 w 133879"/>
                <a:gd name="connsiteY9" fmla="*/ 695325 h 749300"/>
                <a:gd name="connsiteX10" fmla="*/ 0 w 133879"/>
                <a:gd name="connsiteY10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879" h="749300">
                  <a:moveTo>
                    <a:pt x="0" y="0"/>
                  </a:moveTo>
                  <a:cubicBezTo>
                    <a:pt x="2116" y="24077"/>
                    <a:pt x="4233" y="48154"/>
                    <a:pt x="12700" y="76200"/>
                  </a:cubicBezTo>
                  <a:cubicBezTo>
                    <a:pt x="21167" y="104246"/>
                    <a:pt x="37571" y="139171"/>
                    <a:pt x="50800" y="168275"/>
                  </a:cubicBezTo>
                  <a:cubicBezTo>
                    <a:pt x="64029" y="197379"/>
                    <a:pt x="79375" y="222779"/>
                    <a:pt x="92075" y="250825"/>
                  </a:cubicBezTo>
                  <a:cubicBezTo>
                    <a:pt x="104775" y="278871"/>
                    <a:pt x="120650" y="312738"/>
                    <a:pt x="127000" y="336550"/>
                  </a:cubicBezTo>
                  <a:cubicBezTo>
                    <a:pt x="133350" y="360362"/>
                    <a:pt x="133879" y="369888"/>
                    <a:pt x="130175" y="393700"/>
                  </a:cubicBezTo>
                  <a:cubicBezTo>
                    <a:pt x="126471" y="417513"/>
                    <a:pt x="115888" y="451379"/>
                    <a:pt x="104775" y="479425"/>
                  </a:cubicBezTo>
                  <a:cubicBezTo>
                    <a:pt x="93663" y="507471"/>
                    <a:pt x="74612" y="539221"/>
                    <a:pt x="63500" y="561975"/>
                  </a:cubicBezTo>
                  <a:cubicBezTo>
                    <a:pt x="52388" y="584729"/>
                    <a:pt x="47096" y="593725"/>
                    <a:pt x="38100" y="615950"/>
                  </a:cubicBezTo>
                  <a:cubicBezTo>
                    <a:pt x="29104" y="638175"/>
                    <a:pt x="15875" y="673100"/>
                    <a:pt x="9525" y="695325"/>
                  </a:cubicBezTo>
                  <a:cubicBezTo>
                    <a:pt x="3175" y="717550"/>
                    <a:pt x="0" y="749300"/>
                    <a:pt x="0" y="749300"/>
                  </a:cubicBezTo>
                </a:path>
              </a:pathLst>
            </a:cu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rot="16200000" flipV="1">
            <a:off x="2673709" y="3270198"/>
            <a:ext cx="197707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3943709" y="3270198"/>
            <a:ext cx="197707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4460176" y="3270198"/>
            <a:ext cx="197707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3202876" y="3270198"/>
            <a:ext cx="197707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4870450" y="3028950"/>
            <a:ext cx="130175" cy="193675"/>
          </a:xfrm>
          <a:custGeom>
            <a:avLst/>
            <a:gdLst>
              <a:gd name="connsiteX0" fmla="*/ 0 w 130175"/>
              <a:gd name="connsiteY0" fmla="*/ 193675 h 193675"/>
              <a:gd name="connsiteX1" fmla="*/ 60325 w 130175"/>
              <a:gd name="connsiteY1" fmla="*/ 82550 h 193675"/>
              <a:gd name="connsiteX2" fmla="*/ 114300 w 130175"/>
              <a:gd name="connsiteY2" fmla="*/ 15875 h 193675"/>
              <a:gd name="connsiteX3" fmla="*/ 130175 w 130175"/>
              <a:gd name="connsiteY3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75" h="193675">
                <a:moveTo>
                  <a:pt x="0" y="193675"/>
                </a:moveTo>
                <a:cubicBezTo>
                  <a:pt x="20637" y="152929"/>
                  <a:pt x="41275" y="112183"/>
                  <a:pt x="60325" y="82550"/>
                </a:cubicBezTo>
                <a:cubicBezTo>
                  <a:pt x="79375" y="52917"/>
                  <a:pt x="102658" y="29633"/>
                  <a:pt x="114300" y="15875"/>
                </a:cubicBezTo>
                <a:cubicBezTo>
                  <a:pt x="125942" y="2117"/>
                  <a:pt x="130175" y="0"/>
                  <a:pt x="130175" y="0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flipH="1">
            <a:off x="5260975" y="3028950"/>
            <a:ext cx="130175" cy="193675"/>
          </a:xfrm>
          <a:custGeom>
            <a:avLst/>
            <a:gdLst>
              <a:gd name="connsiteX0" fmla="*/ 0 w 130175"/>
              <a:gd name="connsiteY0" fmla="*/ 193675 h 193675"/>
              <a:gd name="connsiteX1" fmla="*/ 60325 w 130175"/>
              <a:gd name="connsiteY1" fmla="*/ 82550 h 193675"/>
              <a:gd name="connsiteX2" fmla="*/ 114300 w 130175"/>
              <a:gd name="connsiteY2" fmla="*/ 15875 h 193675"/>
              <a:gd name="connsiteX3" fmla="*/ 130175 w 130175"/>
              <a:gd name="connsiteY3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75" h="193675">
                <a:moveTo>
                  <a:pt x="0" y="193675"/>
                </a:moveTo>
                <a:cubicBezTo>
                  <a:pt x="20637" y="152929"/>
                  <a:pt x="41275" y="112183"/>
                  <a:pt x="60325" y="82550"/>
                </a:cubicBezTo>
                <a:cubicBezTo>
                  <a:pt x="79375" y="52917"/>
                  <a:pt x="102658" y="29633"/>
                  <a:pt x="114300" y="15875"/>
                </a:cubicBezTo>
                <a:cubicBezTo>
                  <a:pt x="125942" y="2117"/>
                  <a:pt x="130175" y="0"/>
                  <a:pt x="130175" y="0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721097" y="2794007"/>
            <a:ext cx="541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δ</a:t>
            </a:r>
            <a:r>
              <a:rPr lang="en-US" sz="1200" i="1">
                <a:latin typeface="Palatino"/>
                <a:cs typeface="Palatino"/>
              </a:rPr>
              <a:t>v</a:t>
            </a:r>
            <a:r>
              <a:rPr lang="en-US" sz="1200">
                <a:latin typeface="Palatino"/>
                <a:cs typeface="Palatino"/>
              </a:rPr>
              <a:t>'</a:t>
            </a:r>
            <a:r>
              <a:rPr lang="en-US" sz="1200" i="1">
                <a:latin typeface="Times"/>
                <a:cs typeface="Times"/>
              </a:rPr>
              <a:t>/L</a:t>
            </a:r>
          </a:p>
        </p:txBody>
      </p:sp>
      <p:sp>
        <p:nvSpPr>
          <p:cNvPr id="68" name="Freeform 67"/>
          <p:cNvSpPr/>
          <p:nvPr/>
        </p:nvSpPr>
        <p:spPr>
          <a:xfrm>
            <a:off x="3717925" y="3032125"/>
            <a:ext cx="130175" cy="193675"/>
          </a:xfrm>
          <a:custGeom>
            <a:avLst/>
            <a:gdLst>
              <a:gd name="connsiteX0" fmla="*/ 0 w 130175"/>
              <a:gd name="connsiteY0" fmla="*/ 193675 h 193675"/>
              <a:gd name="connsiteX1" fmla="*/ 60325 w 130175"/>
              <a:gd name="connsiteY1" fmla="*/ 82550 h 193675"/>
              <a:gd name="connsiteX2" fmla="*/ 114300 w 130175"/>
              <a:gd name="connsiteY2" fmla="*/ 15875 h 193675"/>
              <a:gd name="connsiteX3" fmla="*/ 130175 w 130175"/>
              <a:gd name="connsiteY3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75" h="193675">
                <a:moveTo>
                  <a:pt x="0" y="193675"/>
                </a:moveTo>
                <a:cubicBezTo>
                  <a:pt x="20637" y="152929"/>
                  <a:pt x="41275" y="112183"/>
                  <a:pt x="60325" y="82550"/>
                </a:cubicBezTo>
                <a:cubicBezTo>
                  <a:pt x="79375" y="52917"/>
                  <a:pt x="102658" y="29633"/>
                  <a:pt x="114300" y="15875"/>
                </a:cubicBezTo>
                <a:cubicBezTo>
                  <a:pt x="125942" y="2117"/>
                  <a:pt x="130175" y="0"/>
                  <a:pt x="130175" y="0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 flipH="1">
            <a:off x="4108450" y="3032125"/>
            <a:ext cx="130175" cy="193675"/>
          </a:xfrm>
          <a:custGeom>
            <a:avLst/>
            <a:gdLst>
              <a:gd name="connsiteX0" fmla="*/ 0 w 130175"/>
              <a:gd name="connsiteY0" fmla="*/ 193675 h 193675"/>
              <a:gd name="connsiteX1" fmla="*/ 60325 w 130175"/>
              <a:gd name="connsiteY1" fmla="*/ 82550 h 193675"/>
              <a:gd name="connsiteX2" fmla="*/ 114300 w 130175"/>
              <a:gd name="connsiteY2" fmla="*/ 15875 h 193675"/>
              <a:gd name="connsiteX3" fmla="*/ 130175 w 130175"/>
              <a:gd name="connsiteY3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75" h="193675">
                <a:moveTo>
                  <a:pt x="0" y="193675"/>
                </a:moveTo>
                <a:cubicBezTo>
                  <a:pt x="20637" y="152929"/>
                  <a:pt x="41275" y="112183"/>
                  <a:pt x="60325" y="82550"/>
                </a:cubicBezTo>
                <a:cubicBezTo>
                  <a:pt x="79375" y="52917"/>
                  <a:pt x="102658" y="29633"/>
                  <a:pt x="114300" y="15875"/>
                </a:cubicBezTo>
                <a:cubicBezTo>
                  <a:pt x="125942" y="2117"/>
                  <a:pt x="130175" y="0"/>
                  <a:pt x="130175" y="0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>
            <a:cxnSpLocks noChangeAspect="1"/>
          </p:cNvCxnSpPr>
          <p:nvPr/>
        </p:nvCxnSpPr>
        <p:spPr>
          <a:xfrm>
            <a:off x="3667126" y="3738354"/>
            <a:ext cx="527049" cy="79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 noChangeAspect="1"/>
          </p:cNvCxnSpPr>
          <p:nvPr/>
        </p:nvCxnSpPr>
        <p:spPr>
          <a:xfrm>
            <a:off x="4191001" y="3735179"/>
            <a:ext cx="253999" cy="39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87262" y="3653372"/>
            <a:ext cx="139700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1051" y="3579285"/>
            <a:ext cx="330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h</a:t>
            </a:r>
            <a:r>
              <a:rPr lang="en-US" sz="1200">
                <a:latin typeface="Times"/>
                <a:cs typeface="Times"/>
              </a:rPr>
              <a:t>'</a:t>
            </a:r>
            <a:endParaRPr lang="en-US" sz="1200" i="1">
              <a:latin typeface="Times"/>
              <a:cs typeface="Times"/>
            </a:endParaRPr>
          </a:p>
        </p:txBody>
      </p:sp>
      <p:cxnSp>
        <p:nvCxnSpPr>
          <p:cNvPr id="74" name="Straight Arrow Connector 73"/>
          <p:cNvCxnSpPr>
            <a:cxnSpLocks noChangeAspect="1"/>
          </p:cNvCxnSpPr>
          <p:nvPr/>
        </p:nvCxnSpPr>
        <p:spPr>
          <a:xfrm rot="5400000" flipH="1" flipV="1">
            <a:off x="4409376" y="3186803"/>
            <a:ext cx="331796" cy="19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548717" y="33541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548717" y="3014455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16200000">
            <a:off x="4402667" y="3738355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4523403" y="3116715"/>
            <a:ext cx="130554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19599" y="3035306"/>
            <a:ext cx="369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δ</a:t>
            </a:r>
            <a:r>
              <a:rPr lang="en-US" sz="1200" i="1">
                <a:latin typeface="Times"/>
                <a:cs typeface="Times"/>
              </a:rPr>
              <a:t>y</a:t>
            </a:r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 flipH="1">
            <a:off x="5060950" y="2120900"/>
            <a:ext cx="768350" cy="1931459"/>
          </a:xfrm>
          <a:custGeom>
            <a:avLst/>
            <a:gdLst>
              <a:gd name="connsiteX0" fmla="*/ 746125 w 768350"/>
              <a:gd name="connsiteY0" fmla="*/ 252942 h 1931459"/>
              <a:gd name="connsiteX1" fmla="*/ 612775 w 768350"/>
              <a:gd name="connsiteY1" fmla="*/ 170392 h 1931459"/>
              <a:gd name="connsiteX2" fmla="*/ 479425 w 768350"/>
              <a:gd name="connsiteY2" fmla="*/ 183092 h 1931459"/>
              <a:gd name="connsiteX3" fmla="*/ 352425 w 768350"/>
              <a:gd name="connsiteY3" fmla="*/ 297392 h 1931459"/>
              <a:gd name="connsiteX4" fmla="*/ 238125 w 768350"/>
              <a:gd name="connsiteY4" fmla="*/ 341842 h 1931459"/>
              <a:gd name="connsiteX5" fmla="*/ 104775 w 768350"/>
              <a:gd name="connsiteY5" fmla="*/ 398992 h 1931459"/>
              <a:gd name="connsiteX6" fmla="*/ 15875 w 768350"/>
              <a:gd name="connsiteY6" fmla="*/ 538692 h 1931459"/>
              <a:gd name="connsiteX7" fmla="*/ 9525 w 768350"/>
              <a:gd name="connsiteY7" fmla="*/ 665692 h 1931459"/>
              <a:gd name="connsiteX8" fmla="*/ 60325 w 768350"/>
              <a:gd name="connsiteY8" fmla="*/ 799042 h 1931459"/>
              <a:gd name="connsiteX9" fmla="*/ 79375 w 768350"/>
              <a:gd name="connsiteY9" fmla="*/ 919692 h 1931459"/>
              <a:gd name="connsiteX10" fmla="*/ 34925 w 768350"/>
              <a:gd name="connsiteY10" fmla="*/ 1053042 h 1931459"/>
              <a:gd name="connsiteX11" fmla="*/ 22225 w 768350"/>
              <a:gd name="connsiteY11" fmla="*/ 1154642 h 1931459"/>
              <a:gd name="connsiteX12" fmla="*/ 85725 w 768350"/>
              <a:gd name="connsiteY12" fmla="*/ 1287992 h 1931459"/>
              <a:gd name="connsiteX13" fmla="*/ 104775 w 768350"/>
              <a:gd name="connsiteY13" fmla="*/ 1389592 h 1931459"/>
              <a:gd name="connsiteX14" fmla="*/ 66675 w 768350"/>
              <a:gd name="connsiteY14" fmla="*/ 1484842 h 1931459"/>
              <a:gd name="connsiteX15" fmla="*/ 60325 w 768350"/>
              <a:gd name="connsiteY15" fmla="*/ 1567392 h 1931459"/>
              <a:gd name="connsiteX16" fmla="*/ 111125 w 768350"/>
              <a:gd name="connsiteY16" fmla="*/ 1656292 h 1931459"/>
              <a:gd name="connsiteX17" fmla="*/ 307975 w 768350"/>
              <a:gd name="connsiteY17" fmla="*/ 1732492 h 1931459"/>
              <a:gd name="connsiteX18" fmla="*/ 485775 w 768350"/>
              <a:gd name="connsiteY18" fmla="*/ 1700742 h 1931459"/>
              <a:gd name="connsiteX19" fmla="*/ 581025 w 768350"/>
              <a:gd name="connsiteY19" fmla="*/ 1726142 h 1931459"/>
              <a:gd name="connsiteX20" fmla="*/ 638175 w 768350"/>
              <a:gd name="connsiteY20" fmla="*/ 1757892 h 1931459"/>
              <a:gd name="connsiteX21" fmla="*/ 739775 w 768350"/>
              <a:gd name="connsiteY21" fmla="*/ 1707092 h 1931459"/>
              <a:gd name="connsiteX22" fmla="*/ 746125 w 768350"/>
              <a:gd name="connsiteY22" fmla="*/ 1688042 h 1931459"/>
              <a:gd name="connsiteX23" fmla="*/ 746125 w 768350"/>
              <a:gd name="connsiteY23" fmla="*/ 252942 h 193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68350" h="1931459">
                <a:moveTo>
                  <a:pt x="746125" y="252942"/>
                </a:moveTo>
                <a:cubicBezTo>
                  <a:pt x="723900" y="0"/>
                  <a:pt x="657225" y="182034"/>
                  <a:pt x="612775" y="170392"/>
                </a:cubicBezTo>
                <a:cubicBezTo>
                  <a:pt x="568325" y="158750"/>
                  <a:pt x="522817" y="161925"/>
                  <a:pt x="479425" y="183092"/>
                </a:cubicBezTo>
                <a:cubicBezTo>
                  <a:pt x="436033" y="204259"/>
                  <a:pt x="392642" y="270934"/>
                  <a:pt x="352425" y="297392"/>
                </a:cubicBezTo>
                <a:cubicBezTo>
                  <a:pt x="312208" y="323850"/>
                  <a:pt x="279400" y="324909"/>
                  <a:pt x="238125" y="341842"/>
                </a:cubicBezTo>
                <a:cubicBezTo>
                  <a:pt x="196850" y="358775"/>
                  <a:pt x="141817" y="366184"/>
                  <a:pt x="104775" y="398992"/>
                </a:cubicBezTo>
                <a:cubicBezTo>
                  <a:pt x="67733" y="431800"/>
                  <a:pt x="31750" y="494242"/>
                  <a:pt x="15875" y="538692"/>
                </a:cubicBezTo>
                <a:cubicBezTo>
                  <a:pt x="0" y="583142"/>
                  <a:pt x="2117" y="622300"/>
                  <a:pt x="9525" y="665692"/>
                </a:cubicBezTo>
                <a:cubicBezTo>
                  <a:pt x="16933" y="709084"/>
                  <a:pt x="48683" y="756709"/>
                  <a:pt x="60325" y="799042"/>
                </a:cubicBezTo>
                <a:cubicBezTo>
                  <a:pt x="71967" y="841375"/>
                  <a:pt x="83608" y="877359"/>
                  <a:pt x="79375" y="919692"/>
                </a:cubicBezTo>
                <a:cubicBezTo>
                  <a:pt x="75142" y="962025"/>
                  <a:pt x="44450" y="1013884"/>
                  <a:pt x="34925" y="1053042"/>
                </a:cubicBezTo>
                <a:cubicBezTo>
                  <a:pt x="25400" y="1092200"/>
                  <a:pt x="13758" y="1115484"/>
                  <a:pt x="22225" y="1154642"/>
                </a:cubicBezTo>
                <a:cubicBezTo>
                  <a:pt x="30692" y="1193800"/>
                  <a:pt x="71967" y="1248834"/>
                  <a:pt x="85725" y="1287992"/>
                </a:cubicBezTo>
                <a:cubicBezTo>
                  <a:pt x="99483" y="1327150"/>
                  <a:pt x="107950" y="1356784"/>
                  <a:pt x="104775" y="1389592"/>
                </a:cubicBezTo>
                <a:cubicBezTo>
                  <a:pt x="101600" y="1422400"/>
                  <a:pt x="74083" y="1455209"/>
                  <a:pt x="66675" y="1484842"/>
                </a:cubicBezTo>
                <a:cubicBezTo>
                  <a:pt x="59267" y="1514475"/>
                  <a:pt x="52917" y="1538817"/>
                  <a:pt x="60325" y="1567392"/>
                </a:cubicBezTo>
                <a:cubicBezTo>
                  <a:pt x="67733" y="1595967"/>
                  <a:pt x="69850" y="1628775"/>
                  <a:pt x="111125" y="1656292"/>
                </a:cubicBezTo>
                <a:cubicBezTo>
                  <a:pt x="152400" y="1683809"/>
                  <a:pt x="245534" y="1725084"/>
                  <a:pt x="307975" y="1732492"/>
                </a:cubicBezTo>
                <a:cubicBezTo>
                  <a:pt x="370416" y="1739900"/>
                  <a:pt x="440267" y="1701800"/>
                  <a:pt x="485775" y="1700742"/>
                </a:cubicBezTo>
                <a:cubicBezTo>
                  <a:pt x="531283" y="1699684"/>
                  <a:pt x="555625" y="1716617"/>
                  <a:pt x="581025" y="1726142"/>
                </a:cubicBezTo>
                <a:cubicBezTo>
                  <a:pt x="606425" y="1735667"/>
                  <a:pt x="611717" y="1761067"/>
                  <a:pt x="638175" y="1757892"/>
                </a:cubicBezTo>
                <a:cubicBezTo>
                  <a:pt x="664633" y="1754717"/>
                  <a:pt x="721783" y="1718734"/>
                  <a:pt x="739775" y="1707092"/>
                </a:cubicBezTo>
                <a:cubicBezTo>
                  <a:pt x="757767" y="1695450"/>
                  <a:pt x="745067" y="1931459"/>
                  <a:pt x="746125" y="1688042"/>
                </a:cubicBezTo>
                <a:cubicBezTo>
                  <a:pt x="747183" y="1444625"/>
                  <a:pt x="768350" y="505884"/>
                  <a:pt x="746125" y="25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454275" y="2115608"/>
            <a:ext cx="768350" cy="1931459"/>
          </a:xfrm>
          <a:custGeom>
            <a:avLst/>
            <a:gdLst>
              <a:gd name="connsiteX0" fmla="*/ 746125 w 768350"/>
              <a:gd name="connsiteY0" fmla="*/ 252942 h 1931459"/>
              <a:gd name="connsiteX1" fmla="*/ 612775 w 768350"/>
              <a:gd name="connsiteY1" fmla="*/ 170392 h 1931459"/>
              <a:gd name="connsiteX2" fmla="*/ 479425 w 768350"/>
              <a:gd name="connsiteY2" fmla="*/ 183092 h 1931459"/>
              <a:gd name="connsiteX3" fmla="*/ 352425 w 768350"/>
              <a:gd name="connsiteY3" fmla="*/ 297392 h 1931459"/>
              <a:gd name="connsiteX4" fmla="*/ 238125 w 768350"/>
              <a:gd name="connsiteY4" fmla="*/ 341842 h 1931459"/>
              <a:gd name="connsiteX5" fmla="*/ 104775 w 768350"/>
              <a:gd name="connsiteY5" fmla="*/ 398992 h 1931459"/>
              <a:gd name="connsiteX6" fmla="*/ 15875 w 768350"/>
              <a:gd name="connsiteY6" fmla="*/ 538692 h 1931459"/>
              <a:gd name="connsiteX7" fmla="*/ 9525 w 768350"/>
              <a:gd name="connsiteY7" fmla="*/ 665692 h 1931459"/>
              <a:gd name="connsiteX8" fmla="*/ 60325 w 768350"/>
              <a:gd name="connsiteY8" fmla="*/ 799042 h 1931459"/>
              <a:gd name="connsiteX9" fmla="*/ 79375 w 768350"/>
              <a:gd name="connsiteY9" fmla="*/ 919692 h 1931459"/>
              <a:gd name="connsiteX10" fmla="*/ 34925 w 768350"/>
              <a:gd name="connsiteY10" fmla="*/ 1053042 h 1931459"/>
              <a:gd name="connsiteX11" fmla="*/ 22225 w 768350"/>
              <a:gd name="connsiteY11" fmla="*/ 1154642 h 1931459"/>
              <a:gd name="connsiteX12" fmla="*/ 85725 w 768350"/>
              <a:gd name="connsiteY12" fmla="*/ 1287992 h 1931459"/>
              <a:gd name="connsiteX13" fmla="*/ 104775 w 768350"/>
              <a:gd name="connsiteY13" fmla="*/ 1389592 h 1931459"/>
              <a:gd name="connsiteX14" fmla="*/ 66675 w 768350"/>
              <a:gd name="connsiteY14" fmla="*/ 1484842 h 1931459"/>
              <a:gd name="connsiteX15" fmla="*/ 60325 w 768350"/>
              <a:gd name="connsiteY15" fmla="*/ 1567392 h 1931459"/>
              <a:gd name="connsiteX16" fmla="*/ 111125 w 768350"/>
              <a:gd name="connsiteY16" fmla="*/ 1656292 h 1931459"/>
              <a:gd name="connsiteX17" fmla="*/ 307975 w 768350"/>
              <a:gd name="connsiteY17" fmla="*/ 1732492 h 1931459"/>
              <a:gd name="connsiteX18" fmla="*/ 485775 w 768350"/>
              <a:gd name="connsiteY18" fmla="*/ 1700742 h 1931459"/>
              <a:gd name="connsiteX19" fmla="*/ 581025 w 768350"/>
              <a:gd name="connsiteY19" fmla="*/ 1726142 h 1931459"/>
              <a:gd name="connsiteX20" fmla="*/ 638175 w 768350"/>
              <a:gd name="connsiteY20" fmla="*/ 1757892 h 1931459"/>
              <a:gd name="connsiteX21" fmla="*/ 739775 w 768350"/>
              <a:gd name="connsiteY21" fmla="*/ 1707092 h 1931459"/>
              <a:gd name="connsiteX22" fmla="*/ 746125 w 768350"/>
              <a:gd name="connsiteY22" fmla="*/ 1688042 h 1931459"/>
              <a:gd name="connsiteX23" fmla="*/ 746125 w 768350"/>
              <a:gd name="connsiteY23" fmla="*/ 252942 h 193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68350" h="1931459">
                <a:moveTo>
                  <a:pt x="746125" y="252942"/>
                </a:moveTo>
                <a:cubicBezTo>
                  <a:pt x="723900" y="0"/>
                  <a:pt x="657225" y="182034"/>
                  <a:pt x="612775" y="170392"/>
                </a:cubicBezTo>
                <a:cubicBezTo>
                  <a:pt x="568325" y="158750"/>
                  <a:pt x="522817" y="161925"/>
                  <a:pt x="479425" y="183092"/>
                </a:cubicBezTo>
                <a:cubicBezTo>
                  <a:pt x="436033" y="204259"/>
                  <a:pt x="392642" y="270934"/>
                  <a:pt x="352425" y="297392"/>
                </a:cubicBezTo>
                <a:cubicBezTo>
                  <a:pt x="312208" y="323850"/>
                  <a:pt x="279400" y="324909"/>
                  <a:pt x="238125" y="341842"/>
                </a:cubicBezTo>
                <a:cubicBezTo>
                  <a:pt x="196850" y="358775"/>
                  <a:pt x="141817" y="366184"/>
                  <a:pt x="104775" y="398992"/>
                </a:cubicBezTo>
                <a:cubicBezTo>
                  <a:pt x="67733" y="431800"/>
                  <a:pt x="31750" y="494242"/>
                  <a:pt x="15875" y="538692"/>
                </a:cubicBezTo>
                <a:cubicBezTo>
                  <a:pt x="0" y="583142"/>
                  <a:pt x="2117" y="622300"/>
                  <a:pt x="9525" y="665692"/>
                </a:cubicBezTo>
                <a:cubicBezTo>
                  <a:pt x="16933" y="709084"/>
                  <a:pt x="48683" y="756709"/>
                  <a:pt x="60325" y="799042"/>
                </a:cubicBezTo>
                <a:cubicBezTo>
                  <a:pt x="71967" y="841375"/>
                  <a:pt x="83608" y="877359"/>
                  <a:pt x="79375" y="919692"/>
                </a:cubicBezTo>
                <a:cubicBezTo>
                  <a:pt x="75142" y="962025"/>
                  <a:pt x="44450" y="1013884"/>
                  <a:pt x="34925" y="1053042"/>
                </a:cubicBezTo>
                <a:cubicBezTo>
                  <a:pt x="25400" y="1092200"/>
                  <a:pt x="13758" y="1115484"/>
                  <a:pt x="22225" y="1154642"/>
                </a:cubicBezTo>
                <a:cubicBezTo>
                  <a:pt x="30692" y="1193800"/>
                  <a:pt x="71967" y="1248834"/>
                  <a:pt x="85725" y="1287992"/>
                </a:cubicBezTo>
                <a:cubicBezTo>
                  <a:pt x="99483" y="1327150"/>
                  <a:pt x="107950" y="1356784"/>
                  <a:pt x="104775" y="1389592"/>
                </a:cubicBezTo>
                <a:cubicBezTo>
                  <a:pt x="101600" y="1422400"/>
                  <a:pt x="74083" y="1455209"/>
                  <a:pt x="66675" y="1484842"/>
                </a:cubicBezTo>
                <a:cubicBezTo>
                  <a:pt x="59267" y="1514475"/>
                  <a:pt x="52917" y="1538817"/>
                  <a:pt x="60325" y="1567392"/>
                </a:cubicBezTo>
                <a:cubicBezTo>
                  <a:pt x="67733" y="1595967"/>
                  <a:pt x="69850" y="1628775"/>
                  <a:pt x="111125" y="1656292"/>
                </a:cubicBezTo>
                <a:cubicBezTo>
                  <a:pt x="152400" y="1683809"/>
                  <a:pt x="245534" y="1725084"/>
                  <a:pt x="307975" y="1732492"/>
                </a:cubicBezTo>
                <a:cubicBezTo>
                  <a:pt x="370416" y="1739900"/>
                  <a:pt x="440267" y="1701800"/>
                  <a:pt x="485775" y="1700742"/>
                </a:cubicBezTo>
                <a:cubicBezTo>
                  <a:pt x="531283" y="1699684"/>
                  <a:pt x="555625" y="1716617"/>
                  <a:pt x="581025" y="1726142"/>
                </a:cubicBezTo>
                <a:cubicBezTo>
                  <a:pt x="606425" y="1735667"/>
                  <a:pt x="611717" y="1761067"/>
                  <a:pt x="638175" y="1757892"/>
                </a:cubicBezTo>
                <a:cubicBezTo>
                  <a:pt x="664633" y="1754717"/>
                  <a:pt x="721783" y="1718734"/>
                  <a:pt x="739775" y="1707092"/>
                </a:cubicBezTo>
                <a:cubicBezTo>
                  <a:pt x="757767" y="1695450"/>
                  <a:pt x="745067" y="1931459"/>
                  <a:pt x="746125" y="1688042"/>
                </a:cubicBezTo>
                <a:cubicBezTo>
                  <a:pt x="747183" y="1444625"/>
                  <a:pt x="768350" y="505884"/>
                  <a:pt x="746125" y="25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2352675" y="3101975"/>
            <a:ext cx="16954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2454911" y="3124200"/>
            <a:ext cx="73152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4400" y="29403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1864" y="19642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67000" y="2941320"/>
            <a:ext cx="182880" cy="182880"/>
            <a:chOff x="3261360" y="2406650"/>
            <a:chExt cx="182880" cy="182880"/>
          </a:xfrm>
        </p:grpSpPr>
        <p:cxnSp>
          <p:nvCxnSpPr>
            <p:cNvPr id="10" name="Straight Connector 9"/>
            <p:cNvCxnSpPr/>
            <p:nvPr/>
          </p:nvCxnSpPr>
          <p:spPr>
            <a:xfrm rot="5400000">
              <a:off x="3261360" y="249809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3261360" y="258953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469937" y="3079751"/>
            <a:ext cx="53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(−</a:t>
            </a:r>
            <a:r>
              <a:rPr lang="en-US" sz="1200" i="1">
                <a:latin typeface="Times"/>
                <a:cs typeface="Times"/>
              </a:rPr>
              <a:t>l</a:t>
            </a:r>
            <a:r>
              <a:rPr lang="en-US" sz="1200">
                <a:latin typeface="Times"/>
                <a:cs typeface="Times"/>
              </a:rPr>
              <a:t>,0)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327660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edge</a:t>
            </a:r>
          </a:p>
          <a:p>
            <a:r>
              <a:rPr lang="en-US" sz="1200" b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= </a:t>
            </a:r>
            <a:r>
              <a:rPr lang="en-US" sz="1200" i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x</a:t>
            </a:r>
            <a:endParaRPr lang="en-US" sz="1200">
              <a:latin typeface="Times"/>
              <a:cs typeface="Times"/>
            </a:endParaRPr>
          </a:p>
          <a:p>
            <a:r>
              <a:rPr lang="en-US" sz="1200" b="1">
                <a:latin typeface="Times"/>
                <a:cs typeface="Times"/>
              </a:rPr>
              <a:t>ξ</a:t>
            </a:r>
            <a:r>
              <a:rPr lang="en-US" sz="1200">
                <a:latin typeface="Times"/>
                <a:cs typeface="Times"/>
              </a:rPr>
              <a:t> =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z</a:t>
            </a:r>
            <a:endParaRPr lang="en-US" sz="1200" b="1">
              <a:latin typeface="Times"/>
              <a:cs typeface="Time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 flipH="1">
            <a:off x="2686051" y="2889250"/>
            <a:ext cx="18288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51565" y="2611276"/>
            <a:ext cx="52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Times"/>
                <a:cs typeface="Times"/>
              </a:rPr>
              <a:t>F</a:t>
            </a:r>
            <a:r>
              <a:rPr lang="en-US" sz="1200" i="1" baseline="-25000" dirty="0" err="1">
                <a:latin typeface="Times"/>
                <a:cs typeface="Times"/>
              </a:rPr>
              <a:t>x</a:t>
            </a:r>
            <a:r>
              <a:rPr lang="en-US" sz="1200" i="1" baseline="-25000" dirty="0">
                <a:latin typeface="Times"/>
                <a:cs typeface="Times"/>
              </a:rPr>
              <a:t> </a:t>
            </a:r>
            <a:r>
              <a:rPr lang="en-US" sz="1200" dirty="0">
                <a:latin typeface="Times"/>
                <a:cs typeface="Times"/>
              </a:rPr>
              <a:t>/</a:t>
            </a:r>
            <a:r>
              <a:rPr lang="en-US" sz="1200" i="1" dirty="0">
                <a:latin typeface="Times"/>
                <a:cs typeface="Times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857090" y="3074867"/>
            <a:ext cx="90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free surface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3352801" y="3124200"/>
            <a:ext cx="18288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4344454" y="2115608"/>
            <a:ext cx="768350" cy="1931459"/>
          </a:xfrm>
          <a:custGeom>
            <a:avLst/>
            <a:gdLst>
              <a:gd name="connsiteX0" fmla="*/ 746125 w 768350"/>
              <a:gd name="connsiteY0" fmla="*/ 252942 h 1931459"/>
              <a:gd name="connsiteX1" fmla="*/ 612775 w 768350"/>
              <a:gd name="connsiteY1" fmla="*/ 170392 h 1931459"/>
              <a:gd name="connsiteX2" fmla="*/ 479425 w 768350"/>
              <a:gd name="connsiteY2" fmla="*/ 183092 h 1931459"/>
              <a:gd name="connsiteX3" fmla="*/ 352425 w 768350"/>
              <a:gd name="connsiteY3" fmla="*/ 297392 h 1931459"/>
              <a:gd name="connsiteX4" fmla="*/ 238125 w 768350"/>
              <a:gd name="connsiteY4" fmla="*/ 341842 h 1931459"/>
              <a:gd name="connsiteX5" fmla="*/ 104775 w 768350"/>
              <a:gd name="connsiteY5" fmla="*/ 398992 h 1931459"/>
              <a:gd name="connsiteX6" fmla="*/ 15875 w 768350"/>
              <a:gd name="connsiteY6" fmla="*/ 538692 h 1931459"/>
              <a:gd name="connsiteX7" fmla="*/ 9525 w 768350"/>
              <a:gd name="connsiteY7" fmla="*/ 665692 h 1931459"/>
              <a:gd name="connsiteX8" fmla="*/ 60325 w 768350"/>
              <a:gd name="connsiteY8" fmla="*/ 799042 h 1931459"/>
              <a:gd name="connsiteX9" fmla="*/ 79375 w 768350"/>
              <a:gd name="connsiteY9" fmla="*/ 919692 h 1931459"/>
              <a:gd name="connsiteX10" fmla="*/ 34925 w 768350"/>
              <a:gd name="connsiteY10" fmla="*/ 1053042 h 1931459"/>
              <a:gd name="connsiteX11" fmla="*/ 22225 w 768350"/>
              <a:gd name="connsiteY11" fmla="*/ 1154642 h 1931459"/>
              <a:gd name="connsiteX12" fmla="*/ 85725 w 768350"/>
              <a:gd name="connsiteY12" fmla="*/ 1287992 h 1931459"/>
              <a:gd name="connsiteX13" fmla="*/ 104775 w 768350"/>
              <a:gd name="connsiteY13" fmla="*/ 1389592 h 1931459"/>
              <a:gd name="connsiteX14" fmla="*/ 66675 w 768350"/>
              <a:gd name="connsiteY14" fmla="*/ 1484842 h 1931459"/>
              <a:gd name="connsiteX15" fmla="*/ 60325 w 768350"/>
              <a:gd name="connsiteY15" fmla="*/ 1567392 h 1931459"/>
              <a:gd name="connsiteX16" fmla="*/ 111125 w 768350"/>
              <a:gd name="connsiteY16" fmla="*/ 1656292 h 1931459"/>
              <a:gd name="connsiteX17" fmla="*/ 307975 w 768350"/>
              <a:gd name="connsiteY17" fmla="*/ 1732492 h 1931459"/>
              <a:gd name="connsiteX18" fmla="*/ 485775 w 768350"/>
              <a:gd name="connsiteY18" fmla="*/ 1700742 h 1931459"/>
              <a:gd name="connsiteX19" fmla="*/ 581025 w 768350"/>
              <a:gd name="connsiteY19" fmla="*/ 1726142 h 1931459"/>
              <a:gd name="connsiteX20" fmla="*/ 638175 w 768350"/>
              <a:gd name="connsiteY20" fmla="*/ 1757892 h 1931459"/>
              <a:gd name="connsiteX21" fmla="*/ 739775 w 768350"/>
              <a:gd name="connsiteY21" fmla="*/ 1707092 h 1931459"/>
              <a:gd name="connsiteX22" fmla="*/ 746125 w 768350"/>
              <a:gd name="connsiteY22" fmla="*/ 1688042 h 1931459"/>
              <a:gd name="connsiteX23" fmla="*/ 746125 w 768350"/>
              <a:gd name="connsiteY23" fmla="*/ 252942 h 193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68350" h="1931459">
                <a:moveTo>
                  <a:pt x="746125" y="252942"/>
                </a:moveTo>
                <a:cubicBezTo>
                  <a:pt x="723900" y="0"/>
                  <a:pt x="657225" y="182034"/>
                  <a:pt x="612775" y="170392"/>
                </a:cubicBezTo>
                <a:cubicBezTo>
                  <a:pt x="568325" y="158750"/>
                  <a:pt x="522817" y="161925"/>
                  <a:pt x="479425" y="183092"/>
                </a:cubicBezTo>
                <a:cubicBezTo>
                  <a:pt x="436033" y="204259"/>
                  <a:pt x="392642" y="270934"/>
                  <a:pt x="352425" y="297392"/>
                </a:cubicBezTo>
                <a:cubicBezTo>
                  <a:pt x="312208" y="323850"/>
                  <a:pt x="279400" y="324909"/>
                  <a:pt x="238125" y="341842"/>
                </a:cubicBezTo>
                <a:cubicBezTo>
                  <a:pt x="196850" y="358775"/>
                  <a:pt x="141817" y="366184"/>
                  <a:pt x="104775" y="398992"/>
                </a:cubicBezTo>
                <a:cubicBezTo>
                  <a:pt x="67733" y="431800"/>
                  <a:pt x="31750" y="494242"/>
                  <a:pt x="15875" y="538692"/>
                </a:cubicBezTo>
                <a:cubicBezTo>
                  <a:pt x="0" y="583142"/>
                  <a:pt x="2117" y="622300"/>
                  <a:pt x="9525" y="665692"/>
                </a:cubicBezTo>
                <a:cubicBezTo>
                  <a:pt x="16933" y="709084"/>
                  <a:pt x="48683" y="756709"/>
                  <a:pt x="60325" y="799042"/>
                </a:cubicBezTo>
                <a:cubicBezTo>
                  <a:pt x="71967" y="841375"/>
                  <a:pt x="83608" y="877359"/>
                  <a:pt x="79375" y="919692"/>
                </a:cubicBezTo>
                <a:cubicBezTo>
                  <a:pt x="75142" y="962025"/>
                  <a:pt x="44450" y="1013884"/>
                  <a:pt x="34925" y="1053042"/>
                </a:cubicBezTo>
                <a:cubicBezTo>
                  <a:pt x="25400" y="1092200"/>
                  <a:pt x="13758" y="1115484"/>
                  <a:pt x="22225" y="1154642"/>
                </a:cubicBezTo>
                <a:cubicBezTo>
                  <a:pt x="30692" y="1193800"/>
                  <a:pt x="71967" y="1248834"/>
                  <a:pt x="85725" y="1287992"/>
                </a:cubicBezTo>
                <a:cubicBezTo>
                  <a:pt x="99483" y="1327150"/>
                  <a:pt x="107950" y="1356784"/>
                  <a:pt x="104775" y="1389592"/>
                </a:cubicBezTo>
                <a:cubicBezTo>
                  <a:pt x="101600" y="1422400"/>
                  <a:pt x="74083" y="1455209"/>
                  <a:pt x="66675" y="1484842"/>
                </a:cubicBezTo>
                <a:cubicBezTo>
                  <a:pt x="59267" y="1514475"/>
                  <a:pt x="52917" y="1538817"/>
                  <a:pt x="60325" y="1567392"/>
                </a:cubicBezTo>
                <a:cubicBezTo>
                  <a:pt x="67733" y="1595967"/>
                  <a:pt x="69850" y="1628775"/>
                  <a:pt x="111125" y="1656292"/>
                </a:cubicBezTo>
                <a:cubicBezTo>
                  <a:pt x="152400" y="1683809"/>
                  <a:pt x="245534" y="1725084"/>
                  <a:pt x="307975" y="1732492"/>
                </a:cubicBezTo>
                <a:cubicBezTo>
                  <a:pt x="370416" y="1739900"/>
                  <a:pt x="440267" y="1701800"/>
                  <a:pt x="485775" y="1700742"/>
                </a:cubicBezTo>
                <a:cubicBezTo>
                  <a:pt x="531283" y="1699684"/>
                  <a:pt x="555625" y="1716617"/>
                  <a:pt x="581025" y="1726142"/>
                </a:cubicBezTo>
                <a:cubicBezTo>
                  <a:pt x="606425" y="1735667"/>
                  <a:pt x="611717" y="1761067"/>
                  <a:pt x="638175" y="1757892"/>
                </a:cubicBezTo>
                <a:cubicBezTo>
                  <a:pt x="664633" y="1754717"/>
                  <a:pt x="721783" y="1718734"/>
                  <a:pt x="739775" y="1707092"/>
                </a:cubicBezTo>
                <a:cubicBezTo>
                  <a:pt x="757767" y="1695450"/>
                  <a:pt x="745067" y="1931459"/>
                  <a:pt x="746125" y="1688042"/>
                </a:cubicBezTo>
                <a:cubicBezTo>
                  <a:pt x="747183" y="1444625"/>
                  <a:pt x="768350" y="505884"/>
                  <a:pt x="746125" y="25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4242854" y="3101975"/>
            <a:ext cx="16954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4404360" y="3124200"/>
            <a:ext cx="146304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01779" y="29403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78400" y="19642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557179" y="2941320"/>
            <a:ext cx="182880" cy="182880"/>
            <a:chOff x="3261360" y="2406650"/>
            <a:chExt cx="182880" cy="182880"/>
          </a:xfrm>
        </p:grpSpPr>
        <p:cxnSp>
          <p:nvCxnSpPr>
            <p:cNvPr id="25" name="Straight Connector 24"/>
            <p:cNvCxnSpPr/>
            <p:nvPr/>
          </p:nvCxnSpPr>
          <p:spPr>
            <a:xfrm rot="5400000">
              <a:off x="3261360" y="249809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3261360" y="258953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360116" y="3079751"/>
            <a:ext cx="53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(−</a:t>
            </a:r>
            <a:r>
              <a:rPr lang="en-US" sz="1200" i="1">
                <a:latin typeface="Times"/>
                <a:cs typeface="Times"/>
              </a:rPr>
              <a:t>l</a:t>
            </a:r>
            <a:r>
              <a:rPr lang="en-US" sz="1200">
                <a:latin typeface="Times"/>
                <a:cs typeface="Times"/>
              </a:rPr>
              <a:t>,0)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04779" y="327660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edge</a:t>
            </a:r>
          </a:p>
          <a:p>
            <a:r>
              <a:rPr lang="en-US" sz="1200" b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= </a:t>
            </a:r>
            <a:r>
              <a:rPr lang="en-US" sz="1200" i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x</a:t>
            </a:r>
            <a:endParaRPr lang="en-US" sz="1200">
              <a:latin typeface="Times"/>
              <a:cs typeface="Times"/>
            </a:endParaRPr>
          </a:p>
          <a:p>
            <a:r>
              <a:rPr lang="en-US" sz="1200" b="1">
                <a:latin typeface="Times"/>
                <a:cs typeface="Times"/>
              </a:rPr>
              <a:t>ξ</a:t>
            </a:r>
            <a:r>
              <a:rPr lang="en-US" sz="1200">
                <a:latin typeface="Times"/>
                <a:cs typeface="Times"/>
              </a:rPr>
              <a:t> =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z</a:t>
            </a:r>
            <a:endParaRPr lang="en-US" sz="1200" b="1">
              <a:latin typeface="Times"/>
              <a:cs typeface="Time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10800000" flipH="1">
            <a:off x="4576230" y="2889250"/>
            <a:ext cx="18288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91072" y="2611969"/>
            <a:ext cx="1684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         </a:t>
            </a:r>
            <a:r>
              <a:rPr lang="en-US" sz="1200" i="1">
                <a:latin typeface="Times"/>
                <a:cs typeface="Times"/>
              </a:rPr>
              <a:t>F</a:t>
            </a:r>
            <a:r>
              <a:rPr lang="en-US" sz="1200" i="1" baseline="-25000">
                <a:latin typeface="Times"/>
                <a:cs typeface="Times"/>
              </a:rPr>
              <a:t>x </a:t>
            </a:r>
            <a:r>
              <a:rPr lang="en-US" sz="1200">
                <a:latin typeface="Times"/>
                <a:cs typeface="Times"/>
              </a:rPr>
              <a:t>/</a:t>
            </a:r>
            <a:r>
              <a:rPr lang="en-US" sz="1200" i="1">
                <a:latin typeface="Times"/>
                <a:cs typeface="Times"/>
              </a:rPr>
              <a:t>L</a:t>
            </a:r>
            <a:r>
              <a:rPr lang="en-US" sz="1200">
                <a:latin typeface="Times"/>
                <a:cs typeface="Times"/>
              </a:rPr>
              <a:t> = σ</a:t>
            </a:r>
            <a:r>
              <a:rPr lang="en-US" sz="1200" i="1" baseline="-25000">
                <a:latin typeface="Times"/>
                <a:cs typeface="Times"/>
              </a:rPr>
              <a:t>xy </a:t>
            </a:r>
            <a:r>
              <a:rPr lang="en-US" sz="1200">
                <a:latin typeface="Times"/>
                <a:cs typeface="Times"/>
              </a:rPr>
              <a:t>(−</a:t>
            </a:r>
            <a:r>
              <a:rPr lang="en-US" sz="1200" i="1">
                <a:latin typeface="Times"/>
                <a:cs typeface="Times"/>
              </a:rPr>
              <a:t>l</a:t>
            </a:r>
            <a:r>
              <a:rPr lang="en-US" sz="1200">
                <a:latin typeface="Times"/>
                <a:cs typeface="Times"/>
              </a:rPr>
              <a:t>, 0)</a:t>
            </a:r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38400" y="2133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37050" y="2133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pSp>
        <p:nvGrpSpPr>
          <p:cNvPr id="36" name="Group 35"/>
          <p:cNvGrpSpPr/>
          <p:nvPr/>
        </p:nvGrpSpPr>
        <p:grpSpPr>
          <a:xfrm flipV="1">
            <a:off x="5446398" y="3125470"/>
            <a:ext cx="182880" cy="182880"/>
            <a:chOff x="3261360" y="2406650"/>
            <a:chExt cx="182880" cy="182880"/>
          </a:xfrm>
        </p:grpSpPr>
        <p:cxnSp>
          <p:nvCxnSpPr>
            <p:cNvPr id="37" name="Straight Connector 36"/>
            <p:cNvCxnSpPr/>
            <p:nvPr/>
          </p:nvCxnSpPr>
          <p:spPr>
            <a:xfrm rot="5400000">
              <a:off x="3261360" y="249809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>
              <a:off x="3261360" y="2589530"/>
              <a:ext cx="18288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321300" y="2870200"/>
            <a:ext cx="44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i="1">
                <a:latin typeface="Times"/>
                <a:cs typeface="Times"/>
              </a:rPr>
              <a:t>l</a:t>
            </a:r>
            <a:r>
              <a:rPr lang="en-US" sz="1200">
                <a:latin typeface="Times"/>
                <a:cs typeface="Times"/>
              </a:rPr>
              <a:t>,0)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6626" y="2518832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Times"/>
                <a:cs typeface="Times"/>
              </a:rPr>
              <a:t>image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83200" y="327660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image</a:t>
            </a:r>
          </a:p>
          <a:p>
            <a:r>
              <a:rPr lang="en-US" sz="1200" b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= −</a:t>
            </a:r>
            <a:r>
              <a:rPr lang="en-US" sz="1200" i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x</a:t>
            </a:r>
            <a:endParaRPr lang="en-US" sz="1200">
              <a:latin typeface="Times"/>
              <a:cs typeface="Times"/>
            </a:endParaRPr>
          </a:p>
          <a:p>
            <a:r>
              <a:rPr lang="en-US" sz="1200" b="1">
                <a:latin typeface="Times"/>
                <a:cs typeface="Times"/>
              </a:rPr>
              <a:t>ξ</a:t>
            </a:r>
            <a:r>
              <a:rPr lang="en-US" sz="1200">
                <a:latin typeface="Times"/>
                <a:cs typeface="Times"/>
              </a:rPr>
              <a:t> = </a:t>
            </a:r>
            <a:r>
              <a:rPr lang="en-US" sz="1200" b="1">
                <a:latin typeface="Times"/>
                <a:cs typeface="Times"/>
              </a:rPr>
              <a:t>e</a:t>
            </a:r>
            <a:r>
              <a:rPr lang="en-US" sz="1200" i="1" baseline="-25000">
                <a:latin typeface="Times"/>
                <a:cs typeface="Times"/>
              </a:rPr>
              <a:t>z</a:t>
            </a:r>
            <a:endParaRPr lang="en-US" sz="1200" b="1">
              <a:latin typeface="Times"/>
              <a:cs typeface="Times"/>
            </a:endParaRPr>
          </a:p>
        </p:txBody>
      </p:sp>
      <p:grpSp>
        <p:nvGrpSpPr>
          <p:cNvPr id="43" name="Group 42"/>
          <p:cNvGrpSpPr/>
          <p:nvPr/>
        </p:nvGrpSpPr>
        <p:grpSpPr>
          <a:xfrm rot="10800000">
            <a:off x="2675890" y="2938017"/>
            <a:ext cx="175328" cy="183278"/>
            <a:chOff x="4199890" y="4611579"/>
            <a:chExt cx="246888" cy="219455"/>
          </a:xfrm>
        </p:grpSpPr>
        <p:cxnSp>
          <p:nvCxnSpPr>
            <p:cNvPr id="44" name="Straight Connector 4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10800000">
            <a:off x="4568190" y="2938017"/>
            <a:ext cx="175328" cy="183278"/>
            <a:chOff x="4199890" y="4611579"/>
            <a:chExt cx="246888" cy="219455"/>
          </a:xfrm>
        </p:grpSpPr>
        <p:cxnSp>
          <p:nvCxnSpPr>
            <p:cNvPr id="49" name="Straight Connector 4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450840" y="3141217"/>
            <a:ext cx="175328" cy="183278"/>
            <a:chOff x="4199890" y="4611579"/>
            <a:chExt cx="246888" cy="21945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3079750" y="3327400"/>
            <a:ext cx="76200" cy="6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997200" y="3673475"/>
            <a:ext cx="57912" cy="6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353740" y="2103969"/>
            <a:ext cx="846666" cy="960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cxnSpLocks noChangeAspect="1"/>
          </p:cNvCxnSpPr>
          <p:nvPr/>
        </p:nvCxnSpPr>
        <p:spPr>
          <a:xfrm rot="5400000" flipH="1" flipV="1">
            <a:off x="3545331" y="3001435"/>
            <a:ext cx="74168" cy="74168"/>
          </a:xfrm>
          <a:prstGeom prst="line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 rot="16200000">
            <a:off x="4796895" y="2448825"/>
            <a:ext cx="768350" cy="1931459"/>
          </a:xfrm>
          <a:custGeom>
            <a:avLst/>
            <a:gdLst>
              <a:gd name="connsiteX0" fmla="*/ 746125 w 768350"/>
              <a:gd name="connsiteY0" fmla="*/ 252942 h 1931459"/>
              <a:gd name="connsiteX1" fmla="*/ 612775 w 768350"/>
              <a:gd name="connsiteY1" fmla="*/ 170392 h 1931459"/>
              <a:gd name="connsiteX2" fmla="*/ 479425 w 768350"/>
              <a:gd name="connsiteY2" fmla="*/ 183092 h 1931459"/>
              <a:gd name="connsiteX3" fmla="*/ 352425 w 768350"/>
              <a:gd name="connsiteY3" fmla="*/ 297392 h 1931459"/>
              <a:gd name="connsiteX4" fmla="*/ 238125 w 768350"/>
              <a:gd name="connsiteY4" fmla="*/ 341842 h 1931459"/>
              <a:gd name="connsiteX5" fmla="*/ 104775 w 768350"/>
              <a:gd name="connsiteY5" fmla="*/ 398992 h 1931459"/>
              <a:gd name="connsiteX6" fmla="*/ 15875 w 768350"/>
              <a:gd name="connsiteY6" fmla="*/ 538692 h 1931459"/>
              <a:gd name="connsiteX7" fmla="*/ 9525 w 768350"/>
              <a:gd name="connsiteY7" fmla="*/ 665692 h 1931459"/>
              <a:gd name="connsiteX8" fmla="*/ 60325 w 768350"/>
              <a:gd name="connsiteY8" fmla="*/ 799042 h 1931459"/>
              <a:gd name="connsiteX9" fmla="*/ 79375 w 768350"/>
              <a:gd name="connsiteY9" fmla="*/ 919692 h 1931459"/>
              <a:gd name="connsiteX10" fmla="*/ 34925 w 768350"/>
              <a:gd name="connsiteY10" fmla="*/ 1053042 h 1931459"/>
              <a:gd name="connsiteX11" fmla="*/ 22225 w 768350"/>
              <a:gd name="connsiteY11" fmla="*/ 1154642 h 1931459"/>
              <a:gd name="connsiteX12" fmla="*/ 85725 w 768350"/>
              <a:gd name="connsiteY12" fmla="*/ 1287992 h 1931459"/>
              <a:gd name="connsiteX13" fmla="*/ 104775 w 768350"/>
              <a:gd name="connsiteY13" fmla="*/ 1389592 h 1931459"/>
              <a:gd name="connsiteX14" fmla="*/ 66675 w 768350"/>
              <a:gd name="connsiteY14" fmla="*/ 1484842 h 1931459"/>
              <a:gd name="connsiteX15" fmla="*/ 60325 w 768350"/>
              <a:gd name="connsiteY15" fmla="*/ 1567392 h 1931459"/>
              <a:gd name="connsiteX16" fmla="*/ 111125 w 768350"/>
              <a:gd name="connsiteY16" fmla="*/ 1656292 h 1931459"/>
              <a:gd name="connsiteX17" fmla="*/ 307975 w 768350"/>
              <a:gd name="connsiteY17" fmla="*/ 1732492 h 1931459"/>
              <a:gd name="connsiteX18" fmla="*/ 485775 w 768350"/>
              <a:gd name="connsiteY18" fmla="*/ 1700742 h 1931459"/>
              <a:gd name="connsiteX19" fmla="*/ 581025 w 768350"/>
              <a:gd name="connsiteY19" fmla="*/ 1726142 h 1931459"/>
              <a:gd name="connsiteX20" fmla="*/ 638175 w 768350"/>
              <a:gd name="connsiteY20" fmla="*/ 1757892 h 1931459"/>
              <a:gd name="connsiteX21" fmla="*/ 739775 w 768350"/>
              <a:gd name="connsiteY21" fmla="*/ 1707092 h 1931459"/>
              <a:gd name="connsiteX22" fmla="*/ 746125 w 768350"/>
              <a:gd name="connsiteY22" fmla="*/ 1688042 h 1931459"/>
              <a:gd name="connsiteX23" fmla="*/ 746125 w 768350"/>
              <a:gd name="connsiteY23" fmla="*/ 252942 h 1931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68350" h="1931459">
                <a:moveTo>
                  <a:pt x="746125" y="252942"/>
                </a:moveTo>
                <a:cubicBezTo>
                  <a:pt x="723900" y="0"/>
                  <a:pt x="657225" y="182034"/>
                  <a:pt x="612775" y="170392"/>
                </a:cubicBezTo>
                <a:cubicBezTo>
                  <a:pt x="568325" y="158750"/>
                  <a:pt x="522817" y="161925"/>
                  <a:pt x="479425" y="183092"/>
                </a:cubicBezTo>
                <a:cubicBezTo>
                  <a:pt x="436033" y="204259"/>
                  <a:pt x="392642" y="270934"/>
                  <a:pt x="352425" y="297392"/>
                </a:cubicBezTo>
                <a:cubicBezTo>
                  <a:pt x="312208" y="323850"/>
                  <a:pt x="279400" y="324909"/>
                  <a:pt x="238125" y="341842"/>
                </a:cubicBezTo>
                <a:cubicBezTo>
                  <a:pt x="196850" y="358775"/>
                  <a:pt x="141817" y="366184"/>
                  <a:pt x="104775" y="398992"/>
                </a:cubicBezTo>
                <a:cubicBezTo>
                  <a:pt x="67733" y="431800"/>
                  <a:pt x="31750" y="494242"/>
                  <a:pt x="15875" y="538692"/>
                </a:cubicBezTo>
                <a:cubicBezTo>
                  <a:pt x="0" y="583142"/>
                  <a:pt x="2117" y="622300"/>
                  <a:pt x="9525" y="665692"/>
                </a:cubicBezTo>
                <a:cubicBezTo>
                  <a:pt x="16933" y="709084"/>
                  <a:pt x="48683" y="756709"/>
                  <a:pt x="60325" y="799042"/>
                </a:cubicBezTo>
                <a:cubicBezTo>
                  <a:pt x="71967" y="841375"/>
                  <a:pt x="83608" y="877359"/>
                  <a:pt x="79375" y="919692"/>
                </a:cubicBezTo>
                <a:cubicBezTo>
                  <a:pt x="75142" y="962025"/>
                  <a:pt x="44450" y="1013884"/>
                  <a:pt x="34925" y="1053042"/>
                </a:cubicBezTo>
                <a:cubicBezTo>
                  <a:pt x="25400" y="1092200"/>
                  <a:pt x="13758" y="1115484"/>
                  <a:pt x="22225" y="1154642"/>
                </a:cubicBezTo>
                <a:cubicBezTo>
                  <a:pt x="30692" y="1193800"/>
                  <a:pt x="71967" y="1248834"/>
                  <a:pt x="85725" y="1287992"/>
                </a:cubicBezTo>
                <a:cubicBezTo>
                  <a:pt x="99483" y="1327150"/>
                  <a:pt x="107950" y="1356784"/>
                  <a:pt x="104775" y="1389592"/>
                </a:cubicBezTo>
                <a:cubicBezTo>
                  <a:pt x="101600" y="1422400"/>
                  <a:pt x="74083" y="1455209"/>
                  <a:pt x="66675" y="1484842"/>
                </a:cubicBezTo>
                <a:cubicBezTo>
                  <a:pt x="59267" y="1514475"/>
                  <a:pt x="52917" y="1538817"/>
                  <a:pt x="60325" y="1567392"/>
                </a:cubicBezTo>
                <a:cubicBezTo>
                  <a:pt x="67733" y="1595967"/>
                  <a:pt x="69850" y="1628775"/>
                  <a:pt x="111125" y="1656292"/>
                </a:cubicBezTo>
                <a:cubicBezTo>
                  <a:pt x="152400" y="1683809"/>
                  <a:pt x="245534" y="1725084"/>
                  <a:pt x="307975" y="1732492"/>
                </a:cubicBezTo>
                <a:cubicBezTo>
                  <a:pt x="370416" y="1739900"/>
                  <a:pt x="440267" y="1701800"/>
                  <a:pt x="485775" y="1700742"/>
                </a:cubicBezTo>
                <a:cubicBezTo>
                  <a:pt x="531283" y="1699684"/>
                  <a:pt x="555625" y="1716617"/>
                  <a:pt x="581025" y="1726142"/>
                </a:cubicBezTo>
                <a:cubicBezTo>
                  <a:pt x="606425" y="1735667"/>
                  <a:pt x="611717" y="1761067"/>
                  <a:pt x="638175" y="1757892"/>
                </a:cubicBezTo>
                <a:cubicBezTo>
                  <a:pt x="664633" y="1754717"/>
                  <a:pt x="721783" y="1718734"/>
                  <a:pt x="739775" y="1707092"/>
                </a:cubicBezTo>
                <a:cubicBezTo>
                  <a:pt x="757767" y="1695450"/>
                  <a:pt x="745067" y="1931459"/>
                  <a:pt x="746125" y="1688042"/>
                </a:cubicBezTo>
                <a:cubicBezTo>
                  <a:pt x="747183" y="1444625"/>
                  <a:pt x="768350" y="505884"/>
                  <a:pt x="746125" y="25294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2600" y="38862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1250" y="38862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19600" y="3048635"/>
            <a:ext cx="144780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77740" y="3407569"/>
            <a:ext cx="73152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Aspect="1"/>
          </p:cNvCxnSpPr>
          <p:nvPr/>
        </p:nvCxnSpPr>
        <p:spPr>
          <a:xfrm rot="16200000" flipH="1">
            <a:off x="4881481" y="3344081"/>
            <a:ext cx="852399" cy="31089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ChangeAspect="1"/>
          </p:cNvCxnSpPr>
          <p:nvPr/>
        </p:nvCxnSpPr>
        <p:spPr>
          <a:xfrm rot="10800000" flipH="1">
            <a:off x="5311564" y="3697382"/>
            <a:ext cx="225636" cy="8229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rot="5400000" flipH="1">
            <a:off x="5271399" y="3600472"/>
            <a:ext cx="175494" cy="6400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08598" y="3392329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b</a:t>
            </a:r>
            <a:r>
              <a:rPr lang="en-US" sz="1200" baseline="-25000">
                <a:latin typeface="Times"/>
                <a:cs typeface="Times"/>
              </a:rPr>
              <a:t>s</a:t>
            </a:r>
            <a:endParaRPr lang="en-US" sz="1200" b="1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67350" y="3528080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b</a:t>
            </a:r>
            <a:r>
              <a:rPr lang="en-US" sz="1200" baseline="-25000">
                <a:latin typeface="Times"/>
                <a:cs typeface="Times"/>
              </a:rPr>
              <a:t>e</a:t>
            </a:r>
            <a:endParaRPr lang="en-US" sz="12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1779" y="2886730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5550" y="2194580"/>
            <a:ext cx="28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67200" y="2803898"/>
            <a:ext cx="90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free surface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4960620" y="2648109"/>
            <a:ext cx="36576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41385" y="3069165"/>
            <a:ext cx="30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ξ</a:t>
            </a:r>
            <a:r>
              <a:rPr lang="en-US" sz="1200"/>
              <a:t>'</a:t>
            </a:r>
            <a:endParaRPr lang="en-US" sz="1200" b="1">
              <a:latin typeface="Times"/>
              <a:cs typeface="Times"/>
            </a:endParaRPr>
          </a:p>
        </p:txBody>
      </p:sp>
      <p:cxnSp>
        <p:nvCxnSpPr>
          <p:cNvPr id="22" name="Straight Connector 21"/>
          <p:cNvCxnSpPr>
            <a:cxnSpLocks noChangeAspect="1"/>
          </p:cNvCxnSpPr>
          <p:nvPr/>
        </p:nvCxnSpPr>
        <p:spPr>
          <a:xfrm rot="16200000" flipH="1">
            <a:off x="5090139" y="3114602"/>
            <a:ext cx="175494" cy="6400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22919" y="2979579"/>
            <a:ext cx="312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η</a:t>
            </a:r>
            <a:r>
              <a:rPr lang="en-US" sz="1200"/>
              <a:t>'</a:t>
            </a:r>
            <a:endParaRPr lang="en-US" sz="1200">
              <a:latin typeface="Times"/>
              <a:cs typeface="Times"/>
            </a:endParaRPr>
          </a:p>
        </p:txBody>
      </p:sp>
      <p:cxnSp>
        <p:nvCxnSpPr>
          <p:cNvPr id="24" name="Straight Connector 23"/>
          <p:cNvCxnSpPr>
            <a:cxnSpLocks noChangeAspect="1"/>
          </p:cNvCxnSpPr>
          <p:nvPr/>
        </p:nvCxnSpPr>
        <p:spPr>
          <a:xfrm flipH="1">
            <a:off x="4962525" y="3055779"/>
            <a:ext cx="175494" cy="640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45100" y="3855879"/>
            <a:ext cx="1129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dislocation line</a:t>
            </a:r>
          </a:p>
        </p:txBody>
      </p:sp>
      <p:sp>
        <p:nvSpPr>
          <p:cNvPr id="26" name="Arc 25"/>
          <p:cNvSpPr/>
          <p:nvPr/>
        </p:nvSpPr>
        <p:spPr>
          <a:xfrm>
            <a:off x="4765675" y="2670056"/>
            <a:ext cx="759599" cy="759599"/>
          </a:xfrm>
          <a:prstGeom prst="arc">
            <a:avLst>
              <a:gd name="adj1" fmla="val 2999949"/>
              <a:gd name="adj2" fmla="val 4196945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flipH="1">
            <a:off x="4765675" y="2667655"/>
            <a:ext cx="759599" cy="759599"/>
          </a:xfrm>
          <a:prstGeom prst="arc">
            <a:avLst>
              <a:gd name="adj1" fmla="val 4021812"/>
              <a:gd name="adj2" fmla="val 5344805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80000" y="328185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α</a:t>
            </a:r>
          </a:p>
        </p:txBody>
      </p:sp>
      <p:cxnSp>
        <p:nvCxnSpPr>
          <p:cNvPr id="29" name="Straight Connector 28"/>
          <p:cNvCxnSpPr>
            <a:cxnSpLocks noChangeAspect="1"/>
          </p:cNvCxnSpPr>
          <p:nvPr/>
        </p:nvCxnSpPr>
        <p:spPr>
          <a:xfrm rot="5400000">
            <a:off x="4875924" y="2463832"/>
            <a:ext cx="852399" cy="31089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11257" y="2423180"/>
            <a:ext cx="56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image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61289" y="272415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52156" y="2954179"/>
            <a:ext cx="278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η</a:t>
            </a:r>
            <a:endParaRPr lang="en-US" sz="1200">
              <a:latin typeface="Times"/>
              <a:cs typeface="Times"/>
            </a:endParaRPr>
          </a:p>
        </p:txBody>
      </p:sp>
      <p:cxnSp>
        <p:nvCxnSpPr>
          <p:cNvPr id="32" name="Straight Connector 31"/>
          <p:cNvCxnSpPr>
            <a:cxnSpLocks noChangeAspect="1"/>
          </p:cNvCxnSpPr>
          <p:nvPr/>
        </p:nvCxnSpPr>
        <p:spPr>
          <a:xfrm rot="5400000" flipH="1" flipV="1">
            <a:off x="5090932" y="2928249"/>
            <a:ext cx="175494" cy="6400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 noChangeAspect="1"/>
          </p:cNvCxnSpPr>
          <p:nvPr/>
        </p:nvCxnSpPr>
        <p:spPr>
          <a:xfrm>
            <a:off x="5149850" y="3057017"/>
            <a:ext cx="175494" cy="640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618323" y="2241149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592923" y="2923048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859623" y="2916769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357973" y="277312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99323" y="27797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5473" y="2021421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90950" y="32575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308350" y="3530671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251200" y="3403600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e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19468" y="315595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47" name="Rectangle 46"/>
          <p:cNvSpPr/>
          <p:nvPr/>
        </p:nvSpPr>
        <p:spPr>
          <a:xfrm rot="18900000">
            <a:off x="3418236" y="2922429"/>
            <a:ext cx="187021" cy="133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276606" y="2780243"/>
            <a:ext cx="331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s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54424" y="3022600"/>
            <a:ext cx="111125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526975" y="306493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β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86100" y="3657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743200" y="379237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53" name="Rectangle 52"/>
          <p:cNvSpPr/>
          <p:nvPr/>
        </p:nvSpPr>
        <p:spPr>
          <a:xfrm rot="18900000">
            <a:off x="2932461" y="3439556"/>
            <a:ext cx="187021" cy="133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787650" y="32920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δr</a:t>
            </a:r>
          </a:p>
        </p:txBody>
      </p:sp>
      <p:cxnSp>
        <p:nvCxnSpPr>
          <p:cNvPr id="57" name="Straight Connector 56"/>
          <p:cNvCxnSpPr/>
          <p:nvPr/>
        </p:nvCxnSpPr>
        <p:spPr>
          <a:xfrm rot="5400000">
            <a:off x="2610676" y="2490504"/>
            <a:ext cx="383595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2802474" y="2682302"/>
            <a:ext cx="262466" cy="25987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flipV="1">
            <a:off x="2544239" y="2675133"/>
            <a:ext cx="257407" cy="25653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 noChangeAspect="1"/>
          </p:cNvCxnSpPr>
          <p:nvPr/>
        </p:nvCxnSpPr>
        <p:spPr>
          <a:xfrm rot="5400000" flipH="1" flipV="1">
            <a:off x="2883588" y="3300918"/>
            <a:ext cx="434267" cy="7447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 flipH="1" flipV="1">
            <a:off x="2641600" y="2781301"/>
            <a:ext cx="1240367" cy="124036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rot="5400000">
            <a:off x="3363933" y="3163904"/>
            <a:ext cx="804297" cy="191561"/>
          </a:xfrm>
          <a:prstGeom prst="straightConnector1">
            <a:avLst/>
          </a:prstGeom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2571752" y="2440516"/>
            <a:ext cx="1223433" cy="1219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rot="10800000" flipV="1">
            <a:off x="3285067" y="2768636"/>
            <a:ext cx="538696" cy="533364"/>
          </a:xfrm>
          <a:prstGeom prst="straightConnector1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Aspect="1"/>
          </p:cNvCxnSpPr>
          <p:nvPr/>
        </p:nvCxnSpPr>
        <p:spPr>
          <a:xfrm rot="16200000" flipH="1">
            <a:off x="3338557" y="3354380"/>
            <a:ext cx="312121" cy="30903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Arc 74"/>
          <p:cNvSpPr/>
          <p:nvPr/>
        </p:nvSpPr>
        <p:spPr>
          <a:xfrm>
            <a:off x="3487204" y="2399122"/>
            <a:ext cx="759599" cy="759599"/>
          </a:xfrm>
          <a:prstGeom prst="arc">
            <a:avLst>
              <a:gd name="adj1" fmla="val 6247607"/>
              <a:gd name="adj2" fmla="val 7963964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stealth" w="sm" len="med"/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>
            <a:cxnSpLocks noChangeAspect="1"/>
          </p:cNvCxnSpPr>
          <p:nvPr/>
        </p:nvCxnSpPr>
        <p:spPr>
          <a:xfrm rot="10800000" flipV="1">
            <a:off x="2704836" y="3823971"/>
            <a:ext cx="136789" cy="132074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3_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798" y="2440979"/>
            <a:ext cx="2286000" cy="21923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46596" y="2438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55729" y="3738033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70402" y="2319864"/>
            <a:ext cx="36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9532" y="3602565"/>
            <a:ext cx="36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i="1">
              <a:latin typeface="Times"/>
              <a:cs typeface="Times"/>
            </a:endParaRPr>
          </a:p>
        </p:txBody>
      </p:sp>
      <p:grpSp>
        <p:nvGrpSpPr>
          <p:cNvPr id="8" name="Group 7"/>
          <p:cNvGrpSpPr/>
          <p:nvPr/>
        </p:nvGrpSpPr>
        <p:grpSpPr>
          <a:xfrm rot="10800000">
            <a:off x="4405208" y="3547425"/>
            <a:ext cx="162048" cy="144042"/>
            <a:chOff x="4199890" y="4611579"/>
            <a:chExt cx="246888" cy="219455"/>
          </a:xfrm>
        </p:grpSpPr>
        <p:cxnSp>
          <p:nvCxnSpPr>
            <p:cNvPr id="9" name="Straight Connector 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132"/>
          <p:cNvSpPr/>
          <p:nvPr/>
        </p:nvSpPr>
        <p:spPr>
          <a:xfrm>
            <a:off x="3616325" y="2653242"/>
            <a:ext cx="550862" cy="296333"/>
          </a:xfrm>
          <a:custGeom>
            <a:avLst/>
            <a:gdLst>
              <a:gd name="connsiteX0" fmla="*/ 6350 w 550862"/>
              <a:gd name="connsiteY0" fmla="*/ 13758 h 296333"/>
              <a:gd name="connsiteX1" fmla="*/ 66675 w 550862"/>
              <a:gd name="connsiteY1" fmla="*/ 93133 h 296333"/>
              <a:gd name="connsiteX2" fmla="*/ 152400 w 550862"/>
              <a:gd name="connsiteY2" fmla="*/ 143933 h 296333"/>
              <a:gd name="connsiteX3" fmla="*/ 234950 w 550862"/>
              <a:gd name="connsiteY3" fmla="*/ 188383 h 296333"/>
              <a:gd name="connsiteX4" fmla="*/ 327025 w 550862"/>
              <a:gd name="connsiteY4" fmla="*/ 245533 h 296333"/>
              <a:gd name="connsiteX5" fmla="*/ 381000 w 550862"/>
              <a:gd name="connsiteY5" fmla="*/ 267758 h 296333"/>
              <a:gd name="connsiteX6" fmla="*/ 415925 w 550862"/>
              <a:gd name="connsiteY6" fmla="*/ 283633 h 296333"/>
              <a:gd name="connsiteX7" fmla="*/ 441325 w 550862"/>
              <a:gd name="connsiteY7" fmla="*/ 293158 h 296333"/>
              <a:gd name="connsiteX8" fmla="*/ 447675 w 550862"/>
              <a:gd name="connsiteY8" fmla="*/ 296333 h 296333"/>
              <a:gd name="connsiteX9" fmla="*/ 460375 w 550862"/>
              <a:gd name="connsiteY9" fmla="*/ 293158 h 296333"/>
              <a:gd name="connsiteX10" fmla="*/ 482600 w 550862"/>
              <a:gd name="connsiteY10" fmla="*/ 277283 h 296333"/>
              <a:gd name="connsiteX11" fmla="*/ 520700 w 550862"/>
              <a:gd name="connsiteY11" fmla="*/ 255058 h 296333"/>
              <a:gd name="connsiteX12" fmla="*/ 546100 w 550862"/>
              <a:gd name="connsiteY12" fmla="*/ 242358 h 296333"/>
              <a:gd name="connsiteX13" fmla="*/ 549275 w 550862"/>
              <a:gd name="connsiteY13" fmla="*/ 229658 h 296333"/>
              <a:gd name="connsiteX14" fmla="*/ 536575 w 550862"/>
              <a:gd name="connsiteY14" fmla="*/ 210608 h 296333"/>
              <a:gd name="connsiteX15" fmla="*/ 492125 w 550862"/>
              <a:gd name="connsiteY15" fmla="*/ 188383 h 296333"/>
              <a:gd name="connsiteX16" fmla="*/ 400050 w 550862"/>
              <a:gd name="connsiteY16" fmla="*/ 147108 h 296333"/>
              <a:gd name="connsiteX17" fmla="*/ 330200 w 550862"/>
              <a:gd name="connsiteY17" fmla="*/ 112183 h 296333"/>
              <a:gd name="connsiteX18" fmla="*/ 234950 w 550862"/>
              <a:gd name="connsiteY18" fmla="*/ 58208 h 296333"/>
              <a:gd name="connsiteX19" fmla="*/ 158750 w 550862"/>
              <a:gd name="connsiteY19" fmla="*/ 23283 h 296333"/>
              <a:gd name="connsiteX20" fmla="*/ 104775 w 550862"/>
              <a:gd name="connsiteY20" fmla="*/ 10583 h 296333"/>
              <a:gd name="connsiteX21" fmla="*/ 6350 w 550862"/>
              <a:gd name="connsiteY21" fmla="*/ 13758 h 29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862" h="296333">
                <a:moveTo>
                  <a:pt x="6350" y="13758"/>
                </a:moveTo>
                <a:cubicBezTo>
                  <a:pt x="0" y="27516"/>
                  <a:pt x="42334" y="71437"/>
                  <a:pt x="66675" y="93133"/>
                </a:cubicBezTo>
                <a:cubicBezTo>
                  <a:pt x="91016" y="114829"/>
                  <a:pt x="124354" y="128058"/>
                  <a:pt x="152400" y="143933"/>
                </a:cubicBezTo>
                <a:cubicBezTo>
                  <a:pt x="180446" y="159808"/>
                  <a:pt x="205846" y="171450"/>
                  <a:pt x="234950" y="188383"/>
                </a:cubicBezTo>
                <a:cubicBezTo>
                  <a:pt x="264054" y="205316"/>
                  <a:pt x="302683" y="232304"/>
                  <a:pt x="327025" y="245533"/>
                </a:cubicBezTo>
                <a:cubicBezTo>
                  <a:pt x="351367" y="258762"/>
                  <a:pt x="366183" y="261408"/>
                  <a:pt x="381000" y="267758"/>
                </a:cubicBezTo>
                <a:cubicBezTo>
                  <a:pt x="395817" y="274108"/>
                  <a:pt x="405871" y="279400"/>
                  <a:pt x="415925" y="283633"/>
                </a:cubicBezTo>
                <a:cubicBezTo>
                  <a:pt x="425979" y="287866"/>
                  <a:pt x="436033" y="291041"/>
                  <a:pt x="441325" y="293158"/>
                </a:cubicBezTo>
                <a:cubicBezTo>
                  <a:pt x="446617" y="295275"/>
                  <a:pt x="444500" y="296333"/>
                  <a:pt x="447675" y="296333"/>
                </a:cubicBezTo>
                <a:cubicBezTo>
                  <a:pt x="450850" y="296333"/>
                  <a:pt x="454554" y="296333"/>
                  <a:pt x="460375" y="293158"/>
                </a:cubicBezTo>
                <a:cubicBezTo>
                  <a:pt x="466196" y="289983"/>
                  <a:pt x="472546" y="283633"/>
                  <a:pt x="482600" y="277283"/>
                </a:cubicBezTo>
                <a:cubicBezTo>
                  <a:pt x="492654" y="270933"/>
                  <a:pt x="510117" y="260879"/>
                  <a:pt x="520700" y="255058"/>
                </a:cubicBezTo>
                <a:cubicBezTo>
                  <a:pt x="531283" y="249237"/>
                  <a:pt x="541338" y="246591"/>
                  <a:pt x="546100" y="242358"/>
                </a:cubicBezTo>
                <a:cubicBezTo>
                  <a:pt x="550862" y="238125"/>
                  <a:pt x="550862" y="234950"/>
                  <a:pt x="549275" y="229658"/>
                </a:cubicBezTo>
                <a:cubicBezTo>
                  <a:pt x="547688" y="224366"/>
                  <a:pt x="546100" y="217487"/>
                  <a:pt x="536575" y="210608"/>
                </a:cubicBezTo>
                <a:cubicBezTo>
                  <a:pt x="527050" y="203729"/>
                  <a:pt x="514879" y="198966"/>
                  <a:pt x="492125" y="188383"/>
                </a:cubicBezTo>
                <a:cubicBezTo>
                  <a:pt x="469371" y="177800"/>
                  <a:pt x="427037" y="159808"/>
                  <a:pt x="400050" y="147108"/>
                </a:cubicBezTo>
                <a:cubicBezTo>
                  <a:pt x="373063" y="134408"/>
                  <a:pt x="357717" y="127000"/>
                  <a:pt x="330200" y="112183"/>
                </a:cubicBezTo>
                <a:cubicBezTo>
                  <a:pt x="302683" y="97366"/>
                  <a:pt x="263525" y="73025"/>
                  <a:pt x="234950" y="58208"/>
                </a:cubicBezTo>
                <a:cubicBezTo>
                  <a:pt x="206375" y="43391"/>
                  <a:pt x="180446" y="31220"/>
                  <a:pt x="158750" y="23283"/>
                </a:cubicBezTo>
                <a:cubicBezTo>
                  <a:pt x="137054" y="15346"/>
                  <a:pt x="123296" y="13229"/>
                  <a:pt x="104775" y="10583"/>
                </a:cubicBezTo>
                <a:cubicBezTo>
                  <a:pt x="86254" y="7937"/>
                  <a:pt x="12700" y="0"/>
                  <a:pt x="6350" y="1375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Arrow Connector 128"/>
          <p:cNvCxnSpPr>
            <a:cxnSpLocks/>
          </p:cNvCxnSpPr>
          <p:nvPr/>
        </p:nvCxnSpPr>
        <p:spPr>
          <a:xfrm flipV="1">
            <a:off x="3633721" y="1894299"/>
            <a:ext cx="1237903" cy="755270"/>
          </a:xfrm>
          <a:prstGeom prst="straightConnector1">
            <a:avLst/>
          </a:prstGeom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733800" y="48768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32400" y="48514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84800" y="50038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53080" y="1874520"/>
            <a:ext cx="121920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29560" y="1976120"/>
            <a:ext cx="14224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54960" y="2260600"/>
            <a:ext cx="14224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30480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31242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1676400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36850" y="184531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e</a:t>
            </a:r>
            <a:r>
              <a:rPr lang="en-US" sz="1400" i="1" baseline="-25000">
                <a:latin typeface="Times"/>
                <a:cs typeface="Times"/>
              </a:rPr>
              <a:t>r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2730" y="2180590"/>
            <a:ext cx="330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e</a:t>
            </a:r>
            <a:r>
              <a:rPr lang="en-US" sz="1400" baseline="-25000">
                <a:latin typeface="Times"/>
                <a:cs typeface="Times"/>
              </a:rPr>
              <a:t>θ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0" y="1676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98520" y="152019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56560" y="3093720"/>
            <a:ext cx="14224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81400" y="2961640"/>
            <a:ext cx="14224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95040" y="28956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9080" y="3012440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16400" y="2733040"/>
            <a:ext cx="9144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30463" y="2647951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31920" y="2946400"/>
            <a:ext cx="96520" cy="96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05539" y="284226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48200" y="3210560"/>
            <a:ext cx="81280" cy="111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01160" y="2971800"/>
            <a:ext cx="81280" cy="111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91708" y="311912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9405" y="292925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12640" y="2148839"/>
            <a:ext cx="175260" cy="229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548453" y="208661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72840" y="484632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 σ</a:t>
            </a:r>
            <a:r>
              <a:rPr lang="en-US" sz="1400" i="1" baseline="-25000">
                <a:latin typeface="Times"/>
                <a:cs typeface="Times"/>
              </a:rPr>
              <a:t>yz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484632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 σ</a:t>
            </a:r>
            <a:r>
              <a:rPr lang="en-US" sz="1400" i="1" baseline="-25000">
                <a:latin typeface="Times"/>
                <a:cs typeface="Times"/>
              </a:rPr>
              <a:t>xz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200397" y="5096933"/>
            <a:ext cx="762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441572" y="4319057"/>
            <a:ext cx="73025" cy="92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370657" y="4302981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62300" y="3746500"/>
            <a:ext cx="451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-0.31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43400" y="3746500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0.31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667250" y="4673600"/>
            <a:ext cx="28575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362450" y="4349750"/>
            <a:ext cx="28575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819400" y="4572000"/>
            <a:ext cx="515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-0.061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32194" y="4572000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0.061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219450" y="4333875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-0.184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91000" y="433387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0.184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514725" y="3921125"/>
            <a:ext cx="215900" cy="200025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2606040" y="3545840"/>
            <a:ext cx="2725928" cy="1313688"/>
            <a:chOff x="2606040" y="3545840"/>
            <a:chExt cx="2725928" cy="1313688"/>
          </a:xfrm>
        </p:grpSpPr>
        <p:sp>
          <p:nvSpPr>
            <p:cNvPr id="37" name="Oval 36"/>
            <p:cNvSpPr>
              <a:spLocks/>
            </p:cNvSpPr>
            <p:nvPr/>
          </p:nvSpPr>
          <p:spPr>
            <a:xfrm>
              <a:off x="2606040" y="3545840"/>
              <a:ext cx="1359408" cy="1313688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/>
            </p:cNvSpPr>
            <p:nvPr/>
          </p:nvSpPr>
          <p:spPr>
            <a:xfrm>
              <a:off x="3972560" y="3545840"/>
              <a:ext cx="1359408" cy="1313688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/>
            </p:cNvSpPr>
            <p:nvPr/>
          </p:nvSpPr>
          <p:spPr>
            <a:xfrm rot="16200000">
              <a:off x="3813176" y="4127118"/>
              <a:ext cx="156454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/>
            </p:cNvSpPr>
            <p:nvPr/>
          </p:nvSpPr>
          <p:spPr>
            <a:xfrm rot="16200000">
              <a:off x="3967869" y="4125720"/>
              <a:ext cx="156454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3520441" y="3977642"/>
              <a:ext cx="448052" cy="448052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698240" y="4064000"/>
              <a:ext cx="275334" cy="275334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/>
            </p:cNvSpPr>
            <p:nvPr/>
          </p:nvSpPr>
          <p:spPr>
            <a:xfrm rot="16200000">
              <a:off x="3760477" y="4128516"/>
              <a:ext cx="18388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3967481" y="3982722"/>
              <a:ext cx="448052" cy="448052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3967480" y="4069080"/>
              <a:ext cx="275334" cy="275334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/>
            </p:cNvSpPr>
            <p:nvPr/>
          </p:nvSpPr>
          <p:spPr>
            <a:xfrm rot="16200000">
              <a:off x="3993134" y="4128516"/>
              <a:ext cx="18388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 flipH="1">
            <a:off x="4206875" y="3908425"/>
            <a:ext cx="215900" cy="200025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447362" y="3106579"/>
            <a:ext cx="451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-0.31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307667" y="3263900"/>
            <a:ext cx="215900" cy="200025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448914" y="4020979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0.31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6307667" y="3911604"/>
            <a:ext cx="215900" cy="200025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6103409" y="3957108"/>
            <a:ext cx="187324" cy="10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/>
          <p:cNvGrpSpPr/>
          <p:nvPr/>
        </p:nvGrpSpPr>
        <p:grpSpPr>
          <a:xfrm>
            <a:off x="5532120" y="2377440"/>
            <a:ext cx="1364488" cy="2629408"/>
            <a:chOff x="5532120" y="2377440"/>
            <a:chExt cx="1364488" cy="2629408"/>
          </a:xfrm>
        </p:grpSpPr>
        <p:sp>
          <p:nvSpPr>
            <p:cNvPr id="39" name="Oval 38"/>
            <p:cNvSpPr>
              <a:spLocks/>
            </p:cNvSpPr>
            <p:nvPr/>
          </p:nvSpPr>
          <p:spPr>
            <a:xfrm>
              <a:off x="5532120" y="3693160"/>
              <a:ext cx="1359408" cy="1313688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/>
            </p:cNvSpPr>
            <p:nvPr/>
          </p:nvSpPr>
          <p:spPr>
            <a:xfrm>
              <a:off x="5537200" y="2377440"/>
              <a:ext cx="1359408" cy="1313688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5989319" y="3251198"/>
              <a:ext cx="448052" cy="448052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5989320" y="3688080"/>
              <a:ext cx="448052" cy="448052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/>
            </p:cNvSpPr>
            <p:nvPr/>
          </p:nvSpPr>
          <p:spPr>
            <a:xfrm>
              <a:off x="6123693" y="3502919"/>
              <a:ext cx="18388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/>
            </p:cNvSpPr>
            <p:nvPr/>
          </p:nvSpPr>
          <p:spPr>
            <a:xfrm>
              <a:off x="6124081" y="3723393"/>
              <a:ext cx="18388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/>
            </p:cNvSpPr>
            <p:nvPr/>
          </p:nvSpPr>
          <p:spPr>
            <a:xfrm>
              <a:off x="6130820" y="3679825"/>
              <a:ext cx="16559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/>
            </p:cNvSpPr>
            <p:nvPr/>
          </p:nvSpPr>
          <p:spPr>
            <a:xfrm>
              <a:off x="6131208" y="3543300"/>
              <a:ext cx="165599" cy="156457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6074666" y="3683000"/>
              <a:ext cx="275334" cy="275334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6075680" y="3427986"/>
              <a:ext cx="275334" cy="275334"/>
            </a:xfrm>
            <a:prstGeom prst="ellipse">
              <a:avLst/>
            </a:prstGeom>
            <a:noFill/>
            <a:ln w="190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5837766" y="3179233"/>
            <a:ext cx="25400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554133" y="2933700"/>
            <a:ext cx="25400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477934" y="2877979"/>
            <a:ext cx="515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-0.061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837765" y="4123266"/>
            <a:ext cx="25400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566831" y="4419599"/>
            <a:ext cx="254000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5770035" y="3060699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-0.184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520264" y="4439393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0.061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808508" y="4072470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0.184</a:t>
            </a:r>
          </a:p>
        </p:txBody>
      </p:sp>
      <p:cxnSp>
        <p:nvCxnSpPr>
          <p:cNvPr id="103" name="Straight Connector 102"/>
          <p:cNvCxnSpPr>
            <a:cxnSpLocks noChangeAspect="1"/>
          </p:cNvCxnSpPr>
          <p:nvPr/>
        </p:nvCxnSpPr>
        <p:spPr>
          <a:xfrm flipV="1">
            <a:off x="4102100" y="2914650"/>
            <a:ext cx="123063" cy="77417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cxnSpLocks/>
          </p:cNvCxnSpPr>
          <p:nvPr/>
        </p:nvCxnSpPr>
        <p:spPr>
          <a:xfrm rot="10800000" flipV="1">
            <a:off x="4126742" y="2999690"/>
            <a:ext cx="111883" cy="6735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cxnSpLocks noChangeAspect="1"/>
          </p:cNvCxnSpPr>
          <p:nvPr/>
        </p:nvCxnSpPr>
        <p:spPr>
          <a:xfrm rot="5400000">
            <a:off x="2979662" y="2229685"/>
            <a:ext cx="148549" cy="8337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cxnSpLocks noChangeAspect="1"/>
          </p:cNvCxnSpPr>
          <p:nvPr/>
        </p:nvCxnSpPr>
        <p:spPr>
          <a:xfrm rot="16200000" flipV="1">
            <a:off x="2978396" y="2078173"/>
            <a:ext cx="123368" cy="11448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cxnSpLocks/>
          </p:cNvCxnSpPr>
          <p:nvPr/>
        </p:nvCxnSpPr>
        <p:spPr>
          <a:xfrm rot="16200000" flipV="1">
            <a:off x="2910683" y="1948658"/>
            <a:ext cx="741606" cy="66967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cxnSpLocks noChangeAspect="1"/>
          </p:cNvCxnSpPr>
          <p:nvPr/>
        </p:nvCxnSpPr>
        <p:spPr>
          <a:xfrm rot="5400000">
            <a:off x="3321815" y="2868171"/>
            <a:ext cx="492506" cy="10286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cxnSpLocks/>
          </p:cNvCxnSpPr>
          <p:nvPr/>
        </p:nvCxnSpPr>
        <p:spPr>
          <a:xfrm rot="16200000" flipV="1">
            <a:off x="3150808" y="2182432"/>
            <a:ext cx="918336" cy="2539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cxnSpLocks/>
          </p:cNvCxnSpPr>
          <p:nvPr/>
        </p:nvCxnSpPr>
        <p:spPr>
          <a:xfrm flipV="1">
            <a:off x="2903951" y="2663825"/>
            <a:ext cx="699674" cy="42427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cxnSpLocks/>
          </p:cNvCxnSpPr>
          <p:nvPr/>
        </p:nvCxnSpPr>
        <p:spPr>
          <a:xfrm>
            <a:off x="4276725" y="2945224"/>
            <a:ext cx="495300" cy="27384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cxnSpLocks/>
          </p:cNvCxnSpPr>
          <p:nvPr/>
        </p:nvCxnSpPr>
        <p:spPr>
          <a:xfrm flipV="1">
            <a:off x="3924420" y="2507189"/>
            <a:ext cx="1024351" cy="623123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cxnSpLocks/>
          </p:cNvCxnSpPr>
          <p:nvPr/>
        </p:nvCxnSpPr>
        <p:spPr>
          <a:xfrm flipV="1">
            <a:off x="3290589" y="1567509"/>
            <a:ext cx="1024351" cy="63226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cxnSpLocks/>
          </p:cNvCxnSpPr>
          <p:nvPr/>
        </p:nvCxnSpPr>
        <p:spPr>
          <a:xfrm flipV="1">
            <a:off x="3645247" y="1889125"/>
            <a:ext cx="1237903" cy="75527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cxnSpLocks noChangeAspect="1"/>
          </p:cNvCxnSpPr>
          <p:nvPr/>
        </p:nvCxnSpPr>
        <p:spPr>
          <a:xfrm rot="10800000" flipV="1">
            <a:off x="4527935" y="2097351"/>
            <a:ext cx="139315" cy="8387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tangle 130"/>
          <p:cNvSpPr/>
          <p:nvPr/>
        </p:nvSpPr>
        <p:spPr>
          <a:xfrm>
            <a:off x="4762500" y="2651125"/>
            <a:ext cx="7937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3209925" y="2359025"/>
            <a:ext cx="7937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c 114"/>
          <p:cNvSpPr/>
          <p:nvPr/>
        </p:nvSpPr>
        <p:spPr>
          <a:xfrm rot="1180815">
            <a:off x="3235275" y="2339241"/>
            <a:ext cx="686068" cy="722044"/>
          </a:xfrm>
          <a:prstGeom prst="arc">
            <a:avLst>
              <a:gd name="adj1" fmla="val 13111204"/>
              <a:gd name="adj2" fmla="val 20982948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12633" y="2335529"/>
            <a:ext cx="121920" cy="137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36431" y="2253827"/>
            <a:ext cx="26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θ</a:t>
            </a: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4047067" y="29400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4152900" y="28638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/>
          <p:cNvGrpSpPr/>
          <p:nvPr/>
        </p:nvGrpSpPr>
        <p:grpSpPr>
          <a:xfrm>
            <a:off x="3117104" y="2038405"/>
            <a:ext cx="1032284" cy="1199822"/>
            <a:chOff x="3117104" y="2038405"/>
            <a:chExt cx="1032284" cy="1199822"/>
          </a:xfrm>
        </p:grpSpPr>
        <p:sp>
          <p:nvSpPr>
            <p:cNvPr id="110" name="Arc 109"/>
            <p:cNvSpPr/>
            <p:nvPr/>
          </p:nvSpPr>
          <p:spPr>
            <a:xfrm rot="19018126">
              <a:off x="3117104" y="2082369"/>
              <a:ext cx="1031748" cy="1085850"/>
            </a:xfrm>
            <a:prstGeom prst="arc">
              <a:avLst>
                <a:gd name="adj1" fmla="val 10735580"/>
                <a:gd name="adj2" fmla="val 530329"/>
              </a:avLst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c 113"/>
            <p:cNvSpPr/>
            <p:nvPr/>
          </p:nvSpPr>
          <p:spPr>
            <a:xfrm rot="8218126">
              <a:off x="3143655" y="2119710"/>
              <a:ext cx="895597" cy="1118517"/>
            </a:xfrm>
            <a:prstGeom prst="arc">
              <a:avLst>
                <a:gd name="adj1" fmla="val 15212861"/>
                <a:gd name="adj2" fmla="val 65969"/>
              </a:avLst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8284367">
              <a:off x="3235503" y="2038405"/>
              <a:ext cx="913885" cy="1136805"/>
            </a:xfrm>
            <a:prstGeom prst="arc">
              <a:avLst>
                <a:gd name="adj1" fmla="val 10916588"/>
                <a:gd name="adj2" fmla="val 15282381"/>
              </a:avLst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Freeform 122"/>
          <p:cNvSpPr/>
          <p:nvPr/>
        </p:nvSpPr>
        <p:spPr>
          <a:xfrm>
            <a:off x="3623733" y="2654300"/>
            <a:ext cx="436034" cy="300567"/>
          </a:xfrm>
          <a:custGeom>
            <a:avLst/>
            <a:gdLst>
              <a:gd name="connsiteX0" fmla="*/ 0 w 436034"/>
              <a:gd name="connsiteY0" fmla="*/ 0 h 300567"/>
              <a:gd name="connsiteX1" fmla="*/ 38100 w 436034"/>
              <a:gd name="connsiteY1" fmla="*/ 76200 h 300567"/>
              <a:gd name="connsiteX2" fmla="*/ 220134 w 436034"/>
              <a:gd name="connsiteY2" fmla="*/ 186267 h 300567"/>
              <a:gd name="connsiteX3" fmla="*/ 436034 w 436034"/>
              <a:gd name="connsiteY3" fmla="*/ 300567 h 3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34" h="300567">
                <a:moveTo>
                  <a:pt x="0" y="0"/>
                </a:moveTo>
                <a:cubicBezTo>
                  <a:pt x="705" y="22578"/>
                  <a:pt x="1411" y="45156"/>
                  <a:pt x="38100" y="76200"/>
                </a:cubicBezTo>
                <a:cubicBezTo>
                  <a:pt x="74789" y="107244"/>
                  <a:pt x="153812" y="148873"/>
                  <a:pt x="220134" y="186267"/>
                </a:cubicBezTo>
                <a:cubicBezTo>
                  <a:pt x="286456" y="223662"/>
                  <a:pt x="436034" y="300567"/>
                  <a:pt x="436034" y="300567"/>
                </a:cubicBez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3623733" y="2656417"/>
            <a:ext cx="537634" cy="218016"/>
          </a:xfrm>
          <a:custGeom>
            <a:avLst/>
            <a:gdLst>
              <a:gd name="connsiteX0" fmla="*/ 0 w 537634"/>
              <a:gd name="connsiteY0" fmla="*/ 10583 h 218016"/>
              <a:gd name="connsiteX1" fmla="*/ 84667 w 537634"/>
              <a:gd name="connsiteY1" fmla="*/ 6350 h 218016"/>
              <a:gd name="connsiteX2" fmla="*/ 198967 w 537634"/>
              <a:gd name="connsiteY2" fmla="*/ 48683 h 218016"/>
              <a:gd name="connsiteX3" fmla="*/ 338667 w 537634"/>
              <a:gd name="connsiteY3" fmla="*/ 116416 h 218016"/>
              <a:gd name="connsiteX4" fmla="*/ 537634 w 537634"/>
              <a:gd name="connsiteY4" fmla="*/ 218016 h 218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634" h="218016">
                <a:moveTo>
                  <a:pt x="0" y="10583"/>
                </a:moveTo>
                <a:cubicBezTo>
                  <a:pt x="25753" y="5291"/>
                  <a:pt x="51506" y="0"/>
                  <a:pt x="84667" y="6350"/>
                </a:cubicBezTo>
                <a:cubicBezTo>
                  <a:pt x="117828" y="12700"/>
                  <a:pt x="156634" y="30339"/>
                  <a:pt x="198967" y="48683"/>
                </a:cubicBezTo>
                <a:cubicBezTo>
                  <a:pt x="241300" y="67027"/>
                  <a:pt x="282223" y="88194"/>
                  <a:pt x="338667" y="116416"/>
                </a:cubicBezTo>
                <a:cubicBezTo>
                  <a:pt x="395111" y="144638"/>
                  <a:pt x="537634" y="218016"/>
                  <a:pt x="537634" y="218016"/>
                </a:cubicBez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Arrow Connector 127"/>
          <p:cNvCxnSpPr>
            <a:cxnSpLocks/>
          </p:cNvCxnSpPr>
          <p:nvPr/>
        </p:nvCxnSpPr>
        <p:spPr>
          <a:xfrm rot="10800000" flipV="1">
            <a:off x="4063242" y="2889623"/>
            <a:ext cx="111883" cy="6735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5400000" flipH="1" flipV="1">
            <a:off x="2226732" y="4889500"/>
            <a:ext cx="5334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0800000" flipH="1" flipV="1">
            <a:off x="2493432" y="5154083"/>
            <a:ext cx="5334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2965447" y="4948766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cxnSp>
        <p:nvCxnSpPr>
          <p:cNvPr id="138" name="Straight Arrow Connector 137"/>
          <p:cNvCxnSpPr>
            <a:cxnSpLocks noChangeAspect="1"/>
          </p:cNvCxnSpPr>
          <p:nvPr/>
        </p:nvCxnSpPr>
        <p:spPr>
          <a:xfrm>
            <a:off x="2489198" y="5265528"/>
            <a:ext cx="53339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cxnSpLocks noChangeAspect="1"/>
          </p:cNvCxnSpPr>
          <p:nvPr/>
        </p:nvCxnSpPr>
        <p:spPr>
          <a:xfrm rot="16200000">
            <a:off x="2091267" y="4880295"/>
            <a:ext cx="53339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2666997" y="5173133"/>
            <a:ext cx="1651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614081" y="5086353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279647" y="4779433"/>
            <a:ext cx="15875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220381" y="4695828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3" name="Oval 62"/>
          <p:cNvSpPr>
            <a:spLocks/>
          </p:cNvSpPr>
          <p:nvPr/>
        </p:nvSpPr>
        <p:spPr>
          <a:xfrm rot="16200000">
            <a:off x="3903406" y="4081984"/>
            <a:ext cx="130936" cy="247896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/>
          </p:cNvSpPr>
          <p:nvPr/>
        </p:nvSpPr>
        <p:spPr>
          <a:xfrm rot="16200000">
            <a:off x="6126026" y="3610992"/>
            <a:ext cx="183889" cy="1564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6038850" y="4260850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"/>
                <a:cs typeface="Times"/>
              </a:rPr>
              <a:t>+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597400" y="3975100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"/>
                <a:cs typeface="Times"/>
              </a:rPr>
              <a:t>+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2882900" y="3975100"/>
            <a:ext cx="360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"/>
                <a:cs typeface="Times"/>
              </a:rPr>
              <a:t>−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037948" y="2559050"/>
            <a:ext cx="360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"/>
                <a:cs typeface="Times"/>
              </a:rPr>
              <a:t>−</a:t>
            </a:r>
          </a:p>
        </p:txBody>
      </p:sp>
      <p:sp>
        <p:nvSpPr>
          <p:cNvPr id="146" name="Slide Number Placeholder 1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3_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93" y="2648854"/>
            <a:ext cx="3516014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0" y="4724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4724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42967" y="465792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9667" y="465792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6025" y="3130551"/>
            <a:ext cx="342899" cy="33655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68875" y="3244850"/>
            <a:ext cx="515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u</a:t>
            </a:r>
            <a:r>
              <a:rPr lang="en-US" sz="1200" i="1">
                <a:latin typeface="Times New Roman"/>
                <a:cs typeface="Times New Roman"/>
              </a:rPr>
              <a:t>'</a:t>
            </a:r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b="1">
                <a:latin typeface="Times"/>
                <a:cs typeface="Times"/>
              </a:rPr>
              <a:t>x</a:t>
            </a:r>
            <a:r>
              <a:rPr lang="en-US" sz="1200" i="1">
                <a:latin typeface="Times New Roman"/>
                <a:cs typeface="Times New Roman"/>
              </a:rPr>
              <a:t>'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8875" y="3089275"/>
            <a:ext cx="44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u</a:t>
            </a:r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b="1">
                <a:latin typeface="Times"/>
                <a:cs typeface="Times"/>
              </a:rPr>
              <a:t>x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 rot="20629748">
            <a:off x="6648450" y="3321050"/>
            <a:ext cx="346075" cy="19685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1212450">
            <a:off x="6308724" y="2616199"/>
            <a:ext cx="346075" cy="19685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99250" y="3136900"/>
            <a:ext cx="482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u</a:t>
            </a:r>
            <a:r>
              <a:rPr lang="en-US" sz="1200" i="1">
                <a:latin typeface="Times New Roman"/>
                <a:cs typeface="Times New Roman"/>
              </a:rPr>
              <a:t>'</a:t>
            </a:r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b="1">
                <a:latin typeface="Times"/>
                <a:cs typeface="Times"/>
              </a:rPr>
              <a:t>x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9825" y="2578100"/>
            <a:ext cx="527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−</a:t>
            </a:r>
            <a:r>
              <a:rPr lang="en-US" sz="1200" b="1">
                <a:latin typeface="Times"/>
                <a:cs typeface="Times"/>
              </a:rPr>
              <a:t>y</a:t>
            </a:r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b="1">
                <a:latin typeface="Times"/>
                <a:cs typeface="Times"/>
              </a:rPr>
              <a:t>x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 rot="10800000" flipV="1">
            <a:off x="5084231" y="2692398"/>
            <a:ext cx="5842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 noChangeAspect="1"/>
          </p:cNvCxnSpPr>
          <p:nvPr/>
        </p:nvCxnSpPr>
        <p:spPr>
          <a:xfrm rot="5400000">
            <a:off x="5505450" y="2893486"/>
            <a:ext cx="461435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 noChangeAspect="1"/>
          </p:cNvCxnSpPr>
          <p:nvPr/>
        </p:nvCxnSpPr>
        <p:spPr>
          <a:xfrm rot="5400000">
            <a:off x="4655604" y="2689225"/>
            <a:ext cx="8699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rot="10800000">
            <a:off x="5084234" y="3124200"/>
            <a:ext cx="783167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01779" y="29403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400" y="19642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275" y="2514601"/>
            <a:ext cx="321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"/>
                <a:cs typeface="Times"/>
              </a:rPr>
              <a:t>y</a:t>
            </a:r>
            <a:r>
              <a:rPr lang="en-US" sz="1200" baseline="-25000" dirty="0">
                <a:latin typeface="Times"/>
                <a:cs typeface="Times"/>
              </a:rPr>
              <a:t>1</a:t>
            </a:r>
            <a:endParaRPr lang="en-US" sz="1200" dirty="0">
              <a:latin typeface="Times"/>
              <a:cs typeface="Times"/>
            </a:endParaRPr>
          </a:p>
        </p:txBody>
      </p:sp>
      <p:grpSp>
        <p:nvGrpSpPr>
          <p:cNvPr id="21" name="Group 20"/>
          <p:cNvGrpSpPr/>
          <p:nvPr/>
        </p:nvGrpSpPr>
        <p:grpSpPr>
          <a:xfrm rot="10800000">
            <a:off x="5004223" y="2942250"/>
            <a:ext cx="175328" cy="183278"/>
            <a:chOff x="4199890" y="4611579"/>
            <a:chExt cx="246888" cy="219455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10800000">
            <a:off x="5647690" y="2506217"/>
            <a:ext cx="175328" cy="183278"/>
            <a:chOff x="4199890" y="4611579"/>
            <a:chExt cx="246888" cy="219455"/>
          </a:xfrm>
        </p:grpSpPr>
        <p:cxnSp>
          <p:nvCxnSpPr>
            <p:cNvPr id="30" name="Straight Connector 2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5602811" y="3043774"/>
            <a:ext cx="321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x</a:t>
            </a:r>
            <a:r>
              <a:rPr lang="en-US" sz="1200" baseline="-25000">
                <a:latin typeface="Times"/>
                <a:cs typeface="Times"/>
              </a:rPr>
              <a:t>1</a:t>
            </a:r>
            <a:endParaRPr lang="en-US" sz="1200"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80000" y="282363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6534" y="240453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Aspect="1"/>
          </p:cNvCxnSpPr>
          <p:nvPr/>
        </p:nvCxnSpPr>
        <p:spPr>
          <a:xfrm rot="5400000">
            <a:off x="4655604" y="2689225"/>
            <a:ext cx="8699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rot="10800000">
            <a:off x="5084234" y="3124200"/>
            <a:ext cx="783167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01779" y="29403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400" y="196426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grpSp>
        <p:nvGrpSpPr>
          <p:cNvPr id="9" name="Group 8"/>
          <p:cNvGrpSpPr/>
          <p:nvPr/>
        </p:nvGrpSpPr>
        <p:grpSpPr>
          <a:xfrm rot="5400000">
            <a:off x="4915324" y="2607817"/>
            <a:ext cx="175328" cy="183278"/>
            <a:chOff x="4199890" y="4611579"/>
            <a:chExt cx="246888" cy="219455"/>
          </a:xfrm>
        </p:grpSpPr>
        <p:cxnSp>
          <p:nvCxnSpPr>
            <p:cNvPr id="10" name="Straight Connector 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5478357" y="2942249"/>
            <a:ext cx="175328" cy="183278"/>
            <a:chOff x="4199890" y="4611579"/>
            <a:chExt cx="246888" cy="219455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429258" y="3056473"/>
            <a:ext cx="271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  <a:endParaRPr lang="en-US" sz="120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2914" y="267123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1534" y="254000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13813" y="2544240"/>
            <a:ext cx="26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  <a:endParaRPr lang="en-US" sz="1200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5632" y="3022599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O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4635499" y="3018367"/>
            <a:ext cx="396579" cy="1430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86200" y="3362325"/>
            <a:ext cx="5016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241925" y="3340100"/>
            <a:ext cx="5016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1575" y="387667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718050" y="275907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978525" y="370522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645150" y="3721100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159375" y="370522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27525" y="372427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87800" y="3717925"/>
            <a:ext cx="107950" cy="123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099050" y="3892552"/>
            <a:ext cx="85725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4145493" y="3134786"/>
            <a:ext cx="770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Surface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5725" y="3619501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2750" y="3619501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0425" y="3619501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3650" y="3619501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4825" y="3619501"/>
            <a:ext cx="337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5025" y="3619501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4761441" y="3134786"/>
            <a:ext cx="770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Surface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5375" y="3756025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0900" y="26289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9675" y="3800475"/>
            <a:ext cx="268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8225" y="3800475"/>
            <a:ext cx="268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4875" y="4079875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d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0800000" flipV="1">
            <a:off x="3752207" y="3869316"/>
            <a:ext cx="250571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V="1">
            <a:off x="4182743" y="3436618"/>
            <a:ext cx="1371600" cy="1576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4340225" y="3848100"/>
            <a:ext cx="45718" cy="4571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181600" y="3848100"/>
            <a:ext cx="45718" cy="4571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19800" y="3848100"/>
            <a:ext cx="45718" cy="4571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5692775" y="3848100"/>
            <a:ext cx="45718" cy="45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851400" y="3848100"/>
            <a:ext cx="45718" cy="45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010025" y="3848100"/>
            <a:ext cx="45718" cy="45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cxnSpLocks noChangeAspect="1"/>
          </p:cNvCxnSpPr>
          <p:nvPr/>
        </p:nvCxnSpPr>
        <p:spPr>
          <a:xfrm>
            <a:off x="5039266" y="4032250"/>
            <a:ext cx="168876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stealth" w="sm" len="med"/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 noChangeAspect="1"/>
          </p:cNvCxnSpPr>
          <p:nvPr/>
        </p:nvCxnSpPr>
        <p:spPr>
          <a:xfrm>
            <a:off x="4873625" y="4032250"/>
            <a:ext cx="168876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stealth" w="sm" len="med"/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 noChangeAspect="1"/>
          </p:cNvCxnSpPr>
          <p:nvPr/>
        </p:nvCxnSpPr>
        <p:spPr>
          <a:xfrm>
            <a:off x="4628609" y="4240212"/>
            <a:ext cx="150588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stealth" w="sm" len="med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Aspect="1"/>
          </p:cNvCxnSpPr>
          <p:nvPr/>
        </p:nvCxnSpPr>
        <p:spPr>
          <a:xfrm flipH="1">
            <a:off x="4891593" y="4237037"/>
            <a:ext cx="150588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stealth" w="sm" len="med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 noChangeAspect="1"/>
          </p:cNvCxnSpPr>
          <p:nvPr/>
        </p:nvCxnSpPr>
        <p:spPr>
          <a:xfrm rot="5400000">
            <a:off x="3917302" y="3736383"/>
            <a:ext cx="1427561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rot="5400000">
            <a:off x="4323435" y="3732149"/>
            <a:ext cx="1436032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6200000">
            <a:off x="5161492" y="40272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>
            <a:stCxn id="27" idx="4"/>
            <a:endCxn id="29" idx="0"/>
          </p:cNvCxnSpPr>
          <p:nvPr/>
        </p:nvCxnSpPr>
        <p:spPr>
          <a:xfrm flipH="1">
            <a:off x="4415367" y="2841625"/>
            <a:ext cx="375708" cy="35454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7" idx="1"/>
            <a:endCxn id="29" idx="3"/>
          </p:cNvCxnSpPr>
          <p:nvPr/>
        </p:nvCxnSpPr>
        <p:spPr>
          <a:xfrm flipH="1">
            <a:off x="4411133" y="3057525"/>
            <a:ext cx="510117" cy="14710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965575" y="2911475"/>
            <a:ext cx="8890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27575" y="3279775"/>
            <a:ext cx="12065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4884206" y="3098800"/>
            <a:ext cx="288926" cy="23283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 flipV="1">
            <a:off x="4858802" y="3375025"/>
            <a:ext cx="293165" cy="634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89400" y="2916767"/>
            <a:ext cx="177800" cy="1312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896848"/>
              </p:ext>
            </p:extLst>
          </p:nvPr>
        </p:nvGraphicFramePr>
        <p:xfrm>
          <a:off x="4062411" y="2914117"/>
          <a:ext cx="266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4" imgW="266700" imgH="228600" progId="Equation.3">
                  <p:embed/>
                </p:oleObj>
              </mc:Choice>
              <mc:Fallback>
                <p:oleObj name="Equation" r:id="rId4" imgW="2667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2411" y="2914117"/>
                        <a:ext cx="266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4461934" y="2971800"/>
            <a:ext cx="79586" cy="10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73031" y="2820260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84233" y="2785533"/>
            <a:ext cx="131234" cy="93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77369" y="3077633"/>
            <a:ext cx="52916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51971" y="3289299"/>
            <a:ext cx="529163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0735" y="2569634"/>
            <a:ext cx="43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9636" y="2946401"/>
            <a:ext cx="108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dF</a:t>
            </a:r>
            <a:r>
              <a:rPr lang="en-US" sz="1400">
                <a:latin typeface="Times"/>
                <a:cs typeface="Times"/>
              </a:rPr>
              <a:t> = σ</a:t>
            </a:r>
            <a:r>
              <a:rPr lang="en-US" sz="1400" baseline="-25000">
                <a:latin typeface="Times"/>
                <a:cs typeface="Times"/>
              </a:rPr>
              <a:t>θ</a:t>
            </a:r>
            <a:r>
              <a:rPr lang="en-US" sz="1400" i="1" baseline="-25000">
                <a:latin typeface="Times"/>
                <a:cs typeface="Times"/>
              </a:rPr>
              <a:t>z</a:t>
            </a:r>
            <a:r>
              <a:rPr lang="en-US" sz="1400">
                <a:latin typeface="Times"/>
                <a:cs typeface="Times"/>
              </a:rPr>
              <a:t> </a:t>
            </a:r>
            <a:r>
              <a:rPr lang="en-US" sz="1400" i="1">
                <a:latin typeface="Times"/>
                <a:cs typeface="Times"/>
              </a:rPr>
              <a:t>dA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2701" y="3230032"/>
            <a:ext cx="1032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dM</a:t>
            </a:r>
            <a:r>
              <a:rPr lang="en-US" sz="1400" i="1" baseline="-25000">
                <a:latin typeface="Times"/>
                <a:cs typeface="Times"/>
              </a:rPr>
              <a:t>z</a:t>
            </a:r>
            <a:r>
              <a:rPr lang="en-US" sz="1400">
                <a:latin typeface="Times"/>
                <a:cs typeface="Times"/>
              </a:rPr>
              <a:t> = </a:t>
            </a:r>
            <a:r>
              <a:rPr lang="en-US" sz="1400" i="1">
                <a:latin typeface="Times"/>
                <a:cs typeface="Times"/>
              </a:rPr>
              <a:t>r</a:t>
            </a:r>
            <a:r>
              <a:rPr lang="en-US" sz="1400">
                <a:latin typeface="Times"/>
                <a:cs typeface="Times"/>
              </a:rPr>
              <a:t> </a:t>
            </a:r>
            <a:r>
              <a:rPr lang="en-US" sz="1400" i="1">
                <a:latin typeface="Times"/>
                <a:cs typeface="Times"/>
              </a:rPr>
              <a:t>dF</a:t>
            </a:r>
          </a:p>
        </p:txBody>
      </p:sp>
      <p:sp>
        <p:nvSpPr>
          <p:cNvPr id="21" name="Arc 20"/>
          <p:cNvSpPr/>
          <p:nvPr/>
        </p:nvSpPr>
        <p:spPr>
          <a:xfrm>
            <a:off x="3951820" y="2755903"/>
            <a:ext cx="893232" cy="893232"/>
          </a:xfrm>
          <a:prstGeom prst="arc">
            <a:avLst>
              <a:gd name="adj1" fmla="val 11861618"/>
              <a:gd name="adj2" fmla="val 14189477"/>
            </a:avLst>
          </a:prstGeom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flipH="1">
            <a:off x="3930640" y="2764364"/>
            <a:ext cx="933457" cy="933457"/>
          </a:xfrm>
          <a:prstGeom prst="arc">
            <a:avLst>
              <a:gd name="adj1" fmla="val 8592680"/>
              <a:gd name="adj2" fmla="val 10184051"/>
            </a:avLst>
          </a:prstGeom>
          <a:ln w="28575" cap="flat" cmpd="sng" algn="ctr">
            <a:solidFill>
              <a:srgbClr val="632523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645025" y="2841625"/>
            <a:ext cx="276225" cy="269875"/>
          </a:xfrm>
          <a:custGeom>
            <a:avLst/>
            <a:gdLst>
              <a:gd name="connsiteX0" fmla="*/ 85725 w 276225"/>
              <a:gd name="connsiteY0" fmla="*/ 269875 h 269875"/>
              <a:gd name="connsiteX1" fmla="*/ 276225 w 276225"/>
              <a:gd name="connsiteY1" fmla="*/ 215900 h 269875"/>
              <a:gd name="connsiteX2" fmla="*/ 250825 w 276225"/>
              <a:gd name="connsiteY2" fmla="*/ 136525 h 269875"/>
              <a:gd name="connsiteX3" fmla="*/ 215900 w 276225"/>
              <a:gd name="connsiteY3" fmla="*/ 76200 h 269875"/>
              <a:gd name="connsiteX4" fmla="*/ 146050 w 276225"/>
              <a:gd name="connsiteY4" fmla="*/ 0 h 269875"/>
              <a:gd name="connsiteX5" fmla="*/ 0 w 276225"/>
              <a:gd name="connsiteY5" fmla="*/ 130175 h 269875"/>
              <a:gd name="connsiteX6" fmla="*/ 41275 w 276225"/>
              <a:gd name="connsiteY6" fmla="*/ 180975 h 269875"/>
              <a:gd name="connsiteX7" fmla="*/ 63500 w 276225"/>
              <a:gd name="connsiteY7" fmla="*/ 215900 h 269875"/>
              <a:gd name="connsiteX8" fmla="*/ 85725 w 276225"/>
              <a:gd name="connsiteY8" fmla="*/ 269875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25" h="269875">
                <a:moveTo>
                  <a:pt x="85725" y="269875"/>
                </a:moveTo>
                <a:lnTo>
                  <a:pt x="276225" y="215900"/>
                </a:lnTo>
                <a:lnTo>
                  <a:pt x="250825" y="136525"/>
                </a:lnTo>
                <a:lnTo>
                  <a:pt x="215900" y="76200"/>
                </a:lnTo>
                <a:lnTo>
                  <a:pt x="146050" y="0"/>
                </a:lnTo>
                <a:lnTo>
                  <a:pt x="0" y="130175"/>
                </a:lnTo>
                <a:lnTo>
                  <a:pt x="41275" y="180975"/>
                </a:lnTo>
                <a:lnTo>
                  <a:pt x="63500" y="215900"/>
                </a:lnTo>
                <a:lnTo>
                  <a:pt x="85725" y="269875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rot="16200000" flipH="1">
            <a:off x="4742978" y="3046092"/>
            <a:ext cx="174886" cy="74459"/>
          </a:xfrm>
          <a:prstGeom prst="straightConnector1">
            <a:avLst/>
          </a:prstGeom>
          <a:ln w="28575" cap="flat" cmpd="sng" algn="ctr">
            <a:solidFill>
              <a:srgbClr val="632523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4770965" y="2978150"/>
            <a:ext cx="36068" cy="36068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398431" y="3181350"/>
            <a:ext cx="36068" cy="36068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687232" y="2480735"/>
            <a:ext cx="1432898" cy="1432898"/>
          </a:xfrm>
          <a:prstGeom prst="ellips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>
            <a:off x="4743450" y="2758017"/>
            <a:ext cx="673100" cy="673100"/>
          </a:xfrm>
          <a:prstGeom prst="arc">
            <a:avLst>
              <a:gd name="adj1" fmla="val 12393908"/>
              <a:gd name="adj2" fmla="val 16343166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27450" y="3219450"/>
            <a:ext cx="36830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37100" y="3003550"/>
            <a:ext cx="2095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9450" y="3479800"/>
            <a:ext cx="120650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44901" y="3079757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Screw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3337986"/>
            <a:ext cx="35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  <a:r>
              <a:rPr lang="en-US" sz="1400" baseline="-25000">
                <a:latin typeface="Times"/>
                <a:cs typeface="Times"/>
              </a:rPr>
              <a:t>0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4550" y="29146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653367" y="2722713"/>
            <a:ext cx="1551432" cy="1551432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167123" y="3235791"/>
            <a:ext cx="530352" cy="530352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rot="5400000" flipH="1" flipV="1">
            <a:off x="4284136" y="2976036"/>
            <a:ext cx="668865" cy="38946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4432299" y="3373967"/>
            <a:ext cx="232834" cy="12276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4404784" y="3479799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748617" y="3268134"/>
            <a:ext cx="695324" cy="695324"/>
          </a:xfrm>
          <a:prstGeom prst="arc">
            <a:avLst>
              <a:gd name="adj1" fmla="val 12056020"/>
              <a:gd name="adj2" fmla="val 15414529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stealth" w="sm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72"/>
          <p:cNvSpPr/>
          <p:nvPr/>
        </p:nvSpPr>
        <p:spPr>
          <a:xfrm>
            <a:off x="4461933" y="3412067"/>
            <a:ext cx="2269067" cy="673100"/>
          </a:xfrm>
          <a:custGeom>
            <a:avLst/>
            <a:gdLst>
              <a:gd name="connsiteX0" fmla="*/ 0 w 2269067"/>
              <a:gd name="connsiteY0" fmla="*/ 330200 h 673100"/>
              <a:gd name="connsiteX1" fmla="*/ 76200 w 2269067"/>
              <a:gd name="connsiteY1" fmla="*/ 393700 h 673100"/>
              <a:gd name="connsiteX2" fmla="*/ 342900 w 2269067"/>
              <a:gd name="connsiteY2" fmla="*/ 461433 h 673100"/>
              <a:gd name="connsiteX3" fmla="*/ 762000 w 2269067"/>
              <a:gd name="connsiteY3" fmla="*/ 533400 h 673100"/>
              <a:gd name="connsiteX4" fmla="*/ 1159934 w 2269067"/>
              <a:gd name="connsiteY4" fmla="*/ 601133 h 673100"/>
              <a:gd name="connsiteX5" fmla="*/ 1477434 w 2269067"/>
              <a:gd name="connsiteY5" fmla="*/ 656166 h 673100"/>
              <a:gd name="connsiteX6" fmla="*/ 1600200 w 2269067"/>
              <a:gd name="connsiteY6" fmla="*/ 673100 h 673100"/>
              <a:gd name="connsiteX7" fmla="*/ 1646767 w 2269067"/>
              <a:gd name="connsiteY7" fmla="*/ 651933 h 673100"/>
              <a:gd name="connsiteX8" fmla="*/ 2167467 w 2269067"/>
              <a:gd name="connsiteY8" fmla="*/ 347133 h 673100"/>
              <a:gd name="connsiteX9" fmla="*/ 2235200 w 2269067"/>
              <a:gd name="connsiteY9" fmla="*/ 304800 h 673100"/>
              <a:gd name="connsiteX10" fmla="*/ 2269067 w 2269067"/>
              <a:gd name="connsiteY10" fmla="*/ 287866 h 673100"/>
              <a:gd name="connsiteX11" fmla="*/ 2269067 w 2269067"/>
              <a:gd name="connsiteY11" fmla="*/ 287866 h 673100"/>
              <a:gd name="connsiteX12" fmla="*/ 2226734 w 2269067"/>
              <a:gd name="connsiteY12" fmla="*/ 262466 h 673100"/>
              <a:gd name="connsiteX13" fmla="*/ 2061634 w 2269067"/>
              <a:gd name="connsiteY13" fmla="*/ 228600 h 673100"/>
              <a:gd name="connsiteX14" fmla="*/ 1786467 w 2269067"/>
              <a:gd name="connsiteY14" fmla="*/ 173566 h 673100"/>
              <a:gd name="connsiteX15" fmla="*/ 1519767 w 2269067"/>
              <a:gd name="connsiteY15" fmla="*/ 135466 h 673100"/>
              <a:gd name="connsiteX16" fmla="*/ 1214967 w 2269067"/>
              <a:gd name="connsiteY16" fmla="*/ 76200 h 673100"/>
              <a:gd name="connsiteX17" fmla="*/ 935567 w 2269067"/>
              <a:gd name="connsiteY17" fmla="*/ 25400 h 673100"/>
              <a:gd name="connsiteX18" fmla="*/ 732367 w 2269067"/>
              <a:gd name="connsiteY18" fmla="*/ 12700 h 673100"/>
              <a:gd name="connsiteX19" fmla="*/ 575734 w 2269067"/>
              <a:gd name="connsiteY19" fmla="*/ 0 h 673100"/>
              <a:gd name="connsiteX20" fmla="*/ 541867 w 2269067"/>
              <a:gd name="connsiteY20" fmla="*/ 8466 h 673100"/>
              <a:gd name="connsiteX21" fmla="*/ 520700 w 2269067"/>
              <a:gd name="connsiteY21" fmla="*/ 25400 h 673100"/>
              <a:gd name="connsiteX22" fmla="*/ 406400 w 2269067"/>
              <a:gd name="connsiteY22" fmla="*/ 84666 h 673100"/>
              <a:gd name="connsiteX23" fmla="*/ 292100 w 2269067"/>
              <a:gd name="connsiteY23" fmla="*/ 165100 h 673100"/>
              <a:gd name="connsiteX24" fmla="*/ 165100 w 2269067"/>
              <a:gd name="connsiteY24" fmla="*/ 241300 h 673100"/>
              <a:gd name="connsiteX25" fmla="*/ 97367 w 2269067"/>
              <a:gd name="connsiteY25" fmla="*/ 270933 h 673100"/>
              <a:gd name="connsiteX26" fmla="*/ 0 w 2269067"/>
              <a:gd name="connsiteY26" fmla="*/ 3302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69067" h="673100">
                <a:moveTo>
                  <a:pt x="0" y="330200"/>
                </a:moveTo>
                <a:lnTo>
                  <a:pt x="76200" y="393700"/>
                </a:lnTo>
                <a:lnTo>
                  <a:pt x="342900" y="461433"/>
                </a:lnTo>
                <a:lnTo>
                  <a:pt x="762000" y="533400"/>
                </a:lnTo>
                <a:lnTo>
                  <a:pt x="1159934" y="601133"/>
                </a:lnTo>
                <a:lnTo>
                  <a:pt x="1477434" y="656166"/>
                </a:lnTo>
                <a:lnTo>
                  <a:pt x="1600200" y="673100"/>
                </a:lnTo>
                <a:lnTo>
                  <a:pt x="1646767" y="651933"/>
                </a:lnTo>
                <a:lnTo>
                  <a:pt x="2167467" y="347133"/>
                </a:lnTo>
                <a:lnTo>
                  <a:pt x="2235200" y="304800"/>
                </a:lnTo>
                <a:lnTo>
                  <a:pt x="2269067" y="287866"/>
                </a:lnTo>
                <a:lnTo>
                  <a:pt x="2269067" y="287866"/>
                </a:lnTo>
                <a:lnTo>
                  <a:pt x="2226734" y="262466"/>
                </a:lnTo>
                <a:lnTo>
                  <a:pt x="2061634" y="228600"/>
                </a:lnTo>
                <a:lnTo>
                  <a:pt x="1786467" y="173566"/>
                </a:lnTo>
                <a:lnTo>
                  <a:pt x="1519767" y="135466"/>
                </a:lnTo>
                <a:lnTo>
                  <a:pt x="1214967" y="76200"/>
                </a:lnTo>
                <a:lnTo>
                  <a:pt x="935567" y="25400"/>
                </a:lnTo>
                <a:lnTo>
                  <a:pt x="732367" y="12700"/>
                </a:lnTo>
                <a:lnTo>
                  <a:pt x="575734" y="0"/>
                </a:lnTo>
                <a:lnTo>
                  <a:pt x="541867" y="8466"/>
                </a:lnTo>
                <a:lnTo>
                  <a:pt x="520700" y="25400"/>
                </a:lnTo>
                <a:cubicBezTo>
                  <a:pt x="409391" y="85335"/>
                  <a:pt x="452303" y="84666"/>
                  <a:pt x="406400" y="84666"/>
                </a:cubicBezTo>
                <a:lnTo>
                  <a:pt x="292100" y="165100"/>
                </a:lnTo>
                <a:lnTo>
                  <a:pt x="165100" y="241300"/>
                </a:lnTo>
                <a:lnTo>
                  <a:pt x="97367" y="270933"/>
                </a:lnTo>
                <a:lnTo>
                  <a:pt x="0" y="33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5775325" y="3444875"/>
            <a:ext cx="981075" cy="815975"/>
          </a:xfrm>
          <a:custGeom>
            <a:avLst/>
            <a:gdLst>
              <a:gd name="connsiteX0" fmla="*/ 0 w 981075"/>
              <a:gd name="connsiteY0" fmla="*/ 771525 h 815975"/>
              <a:gd name="connsiteX1" fmla="*/ 3175 w 981075"/>
              <a:gd name="connsiteY1" fmla="*/ 587375 h 815975"/>
              <a:gd name="connsiteX2" fmla="*/ 133350 w 981075"/>
              <a:gd name="connsiteY2" fmla="*/ 511175 h 815975"/>
              <a:gd name="connsiteX3" fmla="*/ 136525 w 981075"/>
              <a:gd name="connsiteY3" fmla="*/ 330200 h 815975"/>
              <a:gd name="connsiteX4" fmla="*/ 701675 w 981075"/>
              <a:gd name="connsiteY4" fmla="*/ 0 h 815975"/>
              <a:gd name="connsiteX5" fmla="*/ 974725 w 981075"/>
              <a:gd name="connsiteY5" fmla="*/ 50800 h 815975"/>
              <a:gd name="connsiteX6" fmla="*/ 981075 w 981075"/>
              <a:gd name="connsiteY6" fmla="*/ 247650 h 815975"/>
              <a:gd name="connsiteX7" fmla="*/ 847725 w 981075"/>
              <a:gd name="connsiteY7" fmla="*/ 317500 h 815975"/>
              <a:gd name="connsiteX8" fmla="*/ 854075 w 981075"/>
              <a:gd name="connsiteY8" fmla="*/ 485775 h 815975"/>
              <a:gd name="connsiteX9" fmla="*/ 288925 w 981075"/>
              <a:gd name="connsiteY9" fmla="*/ 815975 h 815975"/>
              <a:gd name="connsiteX10" fmla="*/ 0 w 981075"/>
              <a:gd name="connsiteY10" fmla="*/ 771525 h 8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075" h="815975">
                <a:moveTo>
                  <a:pt x="0" y="771525"/>
                </a:moveTo>
                <a:cubicBezTo>
                  <a:pt x="1058" y="710142"/>
                  <a:pt x="3175" y="587375"/>
                  <a:pt x="3175" y="587375"/>
                </a:cubicBezTo>
                <a:lnTo>
                  <a:pt x="133350" y="511175"/>
                </a:lnTo>
                <a:cubicBezTo>
                  <a:pt x="134408" y="450850"/>
                  <a:pt x="136525" y="330200"/>
                  <a:pt x="136525" y="330200"/>
                </a:cubicBezTo>
                <a:lnTo>
                  <a:pt x="701675" y="0"/>
                </a:lnTo>
                <a:lnTo>
                  <a:pt x="974725" y="50800"/>
                </a:lnTo>
                <a:lnTo>
                  <a:pt x="981075" y="247650"/>
                </a:lnTo>
                <a:lnTo>
                  <a:pt x="847725" y="317500"/>
                </a:lnTo>
                <a:lnTo>
                  <a:pt x="854075" y="485775"/>
                </a:lnTo>
                <a:lnTo>
                  <a:pt x="288925" y="815975"/>
                </a:lnTo>
                <a:lnTo>
                  <a:pt x="0" y="771525"/>
                </a:lnTo>
                <a:close/>
              </a:path>
            </a:pathLst>
          </a:custGeom>
          <a:solidFill>
            <a:srgbClr val="BFBFB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2844800" y="2952750"/>
            <a:ext cx="844550" cy="736600"/>
          </a:xfrm>
          <a:custGeom>
            <a:avLst/>
            <a:gdLst>
              <a:gd name="connsiteX0" fmla="*/ 0 w 844550"/>
              <a:gd name="connsiteY0" fmla="*/ 330200 h 736600"/>
              <a:gd name="connsiteX1" fmla="*/ 584200 w 844550"/>
              <a:gd name="connsiteY1" fmla="*/ 0 h 736600"/>
              <a:gd name="connsiteX2" fmla="*/ 844550 w 844550"/>
              <a:gd name="connsiteY2" fmla="*/ 44450 h 736600"/>
              <a:gd name="connsiteX3" fmla="*/ 844550 w 844550"/>
              <a:gd name="connsiteY3" fmla="*/ 406400 h 736600"/>
              <a:gd name="connsiteX4" fmla="*/ 279400 w 844550"/>
              <a:gd name="connsiteY4" fmla="*/ 736600 h 736600"/>
              <a:gd name="connsiteX5" fmla="*/ 6350 w 844550"/>
              <a:gd name="connsiteY5" fmla="*/ 6858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550" h="736600">
                <a:moveTo>
                  <a:pt x="0" y="330200"/>
                </a:moveTo>
                <a:lnTo>
                  <a:pt x="584200" y="0"/>
                </a:lnTo>
                <a:lnTo>
                  <a:pt x="844550" y="44450"/>
                </a:lnTo>
                <a:lnTo>
                  <a:pt x="844550" y="406400"/>
                </a:lnTo>
                <a:lnTo>
                  <a:pt x="279400" y="736600"/>
                </a:lnTo>
                <a:lnTo>
                  <a:pt x="6350" y="685800"/>
                </a:lnTo>
              </a:path>
            </a:pathLst>
          </a:cu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4161367" y="3873500"/>
            <a:ext cx="732367" cy="182033"/>
          </a:xfrm>
          <a:custGeom>
            <a:avLst/>
            <a:gdLst>
              <a:gd name="connsiteX0" fmla="*/ 0 w 732367"/>
              <a:gd name="connsiteY0" fmla="*/ 0 h 182033"/>
              <a:gd name="connsiteX1" fmla="*/ 165100 w 732367"/>
              <a:gd name="connsiteY1" fmla="*/ 42333 h 182033"/>
              <a:gd name="connsiteX2" fmla="*/ 317500 w 732367"/>
              <a:gd name="connsiteY2" fmla="*/ 84667 h 182033"/>
              <a:gd name="connsiteX3" fmla="*/ 482600 w 732367"/>
              <a:gd name="connsiteY3" fmla="*/ 135467 h 182033"/>
              <a:gd name="connsiteX4" fmla="*/ 626533 w 732367"/>
              <a:gd name="connsiteY4" fmla="*/ 165100 h 182033"/>
              <a:gd name="connsiteX5" fmla="*/ 732367 w 732367"/>
              <a:gd name="connsiteY5" fmla="*/ 182033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367" h="182033">
                <a:moveTo>
                  <a:pt x="0" y="0"/>
                </a:moveTo>
                <a:lnTo>
                  <a:pt x="165100" y="42333"/>
                </a:lnTo>
                <a:cubicBezTo>
                  <a:pt x="218017" y="56444"/>
                  <a:pt x="264583" y="69145"/>
                  <a:pt x="317500" y="84667"/>
                </a:cubicBezTo>
                <a:cubicBezTo>
                  <a:pt x="370417" y="100189"/>
                  <a:pt x="431095" y="122062"/>
                  <a:pt x="482600" y="135467"/>
                </a:cubicBezTo>
                <a:cubicBezTo>
                  <a:pt x="534105" y="148872"/>
                  <a:pt x="584905" y="157339"/>
                  <a:pt x="626533" y="165100"/>
                </a:cubicBezTo>
                <a:cubicBezTo>
                  <a:pt x="668161" y="172861"/>
                  <a:pt x="732367" y="182033"/>
                  <a:pt x="732367" y="182033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874433" y="3886200"/>
            <a:ext cx="105834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930900" y="4432300"/>
            <a:ext cx="105834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792383" y="3507317"/>
            <a:ext cx="105834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84700" y="2298700"/>
            <a:ext cx="808567" cy="681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89400" y="3225800"/>
            <a:ext cx="1651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62750" y="3562350"/>
            <a:ext cx="1778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30800" y="3981451"/>
            <a:ext cx="177800" cy="100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67200" y="3778252"/>
            <a:ext cx="177800" cy="100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92850" y="4241800"/>
            <a:ext cx="1270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30750" y="2857500"/>
            <a:ext cx="1270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19700" y="2806700"/>
            <a:ext cx="1270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00600" y="2362200"/>
            <a:ext cx="1270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6802970" y="377825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5147" y="355600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5901" y="3109389"/>
            <a:ext cx="40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  <a:r>
              <a:rPr lang="en-US" sz="1400" i="1" baseline="-25000">
                <a:latin typeface="Times"/>
                <a:cs typeface="Times"/>
              </a:rPr>
              <a:t>yz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0470" y="256540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67520" y="358140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6770" y="3466700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9599" y="2881643"/>
            <a:ext cx="402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2636" y="4110570"/>
            <a:ext cx="332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L</a:t>
            </a:r>
          </a:p>
        </p:txBody>
      </p:sp>
      <p:cxnSp>
        <p:nvCxnSpPr>
          <p:cNvPr id="30" name="Straight Connector 29"/>
          <p:cNvCxnSpPr>
            <a:cxnSpLocks noChangeAspect="1"/>
          </p:cNvCxnSpPr>
          <p:nvPr/>
        </p:nvCxnSpPr>
        <p:spPr>
          <a:xfrm rot="16200000">
            <a:off x="3175543" y="2991393"/>
            <a:ext cx="389971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 rot="10800000">
            <a:off x="6415711" y="3878495"/>
            <a:ext cx="463457" cy="81789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rot="10800000" flipV="1">
            <a:off x="2755897" y="3529277"/>
            <a:ext cx="370100" cy="21917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rot="10800000" flipV="1">
            <a:off x="3965713" y="3196166"/>
            <a:ext cx="153319" cy="10226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 noChangeAspect="1"/>
          </p:cNvCxnSpPr>
          <p:nvPr/>
        </p:nvCxnSpPr>
        <p:spPr>
          <a:xfrm rot="10800000" flipV="1">
            <a:off x="6080942" y="4367759"/>
            <a:ext cx="203442" cy="11812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 noChangeAspect="1"/>
          </p:cNvCxnSpPr>
          <p:nvPr/>
        </p:nvCxnSpPr>
        <p:spPr>
          <a:xfrm flipV="1">
            <a:off x="6435104" y="4146585"/>
            <a:ext cx="203442" cy="118127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 noChangeAspect="1"/>
          </p:cNvCxnSpPr>
          <p:nvPr/>
        </p:nvCxnSpPr>
        <p:spPr>
          <a:xfrm rot="10800000">
            <a:off x="2844562" y="3929202"/>
            <a:ext cx="1600627" cy="28084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4478867" y="4212167"/>
            <a:ext cx="1574797" cy="2794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rot="5400000" flipH="1" flipV="1">
            <a:off x="6800054" y="3509770"/>
            <a:ext cx="10516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</p:cNvCxnSpPr>
          <p:nvPr/>
        </p:nvCxnSpPr>
        <p:spPr>
          <a:xfrm rot="16200000" flipH="1" flipV="1">
            <a:off x="6800054" y="3760908"/>
            <a:ext cx="10516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 flipV="1">
            <a:off x="4449233" y="3416299"/>
            <a:ext cx="563034" cy="3344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4762500" y="3477683"/>
            <a:ext cx="563034" cy="3344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>
            <a:off x="6016625" y="4492947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>
            <a:off x="2803525" y="392568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5012266" y="3416300"/>
            <a:ext cx="1744133" cy="283633"/>
          </a:xfrm>
          <a:custGeom>
            <a:avLst/>
            <a:gdLst>
              <a:gd name="connsiteX0" fmla="*/ 0 w 1485900"/>
              <a:gd name="connsiteY0" fmla="*/ 0 h 224367"/>
              <a:gd name="connsiteX1" fmla="*/ 381000 w 1485900"/>
              <a:gd name="connsiteY1" fmla="*/ 29633 h 224367"/>
              <a:gd name="connsiteX2" fmla="*/ 795866 w 1485900"/>
              <a:gd name="connsiteY2" fmla="*/ 97367 h 224367"/>
              <a:gd name="connsiteX3" fmla="*/ 1134533 w 1485900"/>
              <a:gd name="connsiteY3" fmla="*/ 152400 h 224367"/>
              <a:gd name="connsiteX4" fmla="*/ 1485900 w 1485900"/>
              <a:gd name="connsiteY4" fmla="*/ 224367 h 22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224367">
                <a:moveTo>
                  <a:pt x="0" y="0"/>
                </a:moveTo>
                <a:cubicBezTo>
                  <a:pt x="124178" y="6702"/>
                  <a:pt x="248356" y="13405"/>
                  <a:pt x="381000" y="29633"/>
                </a:cubicBezTo>
                <a:cubicBezTo>
                  <a:pt x="513644" y="45861"/>
                  <a:pt x="795866" y="97367"/>
                  <a:pt x="795866" y="97367"/>
                </a:cubicBezTo>
                <a:cubicBezTo>
                  <a:pt x="921455" y="117828"/>
                  <a:pt x="1019527" y="131233"/>
                  <a:pt x="1134533" y="152400"/>
                </a:cubicBezTo>
                <a:cubicBezTo>
                  <a:pt x="1249539" y="173567"/>
                  <a:pt x="1485900" y="224367"/>
                  <a:pt x="1485900" y="224367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5008033" y="3420533"/>
            <a:ext cx="1612900" cy="347134"/>
          </a:xfrm>
          <a:custGeom>
            <a:avLst/>
            <a:gdLst>
              <a:gd name="connsiteX0" fmla="*/ 0 w 1350434"/>
              <a:gd name="connsiteY0" fmla="*/ 0 h 300567"/>
              <a:gd name="connsiteX1" fmla="*/ 105834 w 1350434"/>
              <a:gd name="connsiteY1" fmla="*/ 50800 h 300567"/>
              <a:gd name="connsiteX2" fmla="*/ 330200 w 1350434"/>
              <a:gd name="connsiteY2" fmla="*/ 110067 h 300567"/>
              <a:gd name="connsiteX3" fmla="*/ 787400 w 1350434"/>
              <a:gd name="connsiteY3" fmla="*/ 198967 h 300567"/>
              <a:gd name="connsiteX4" fmla="*/ 1350434 w 1350434"/>
              <a:gd name="connsiteY4" fmla="*/ 300567 h 3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434" h="300567">
                <a:moveTo>
                  <a:pt x="0" y="0"/>
                </a:moveTo>
                <a:cubicBezTo>
                  <a:pt x="25400" y="16228"/>
                  <a:pt x="50801" y="32456"/>
                  <a:pt x="105834" y="50800"/>
                </a:cubicBezTo>
                <a:cubicBezTo>
                  <a:pt x="160867" y="69144"/>
                  <a:pt x="216606" y="85373"/>
                  <a:pt x="330200" y="110067"/>
                </a:cubicBezTo>
                <a:cubicBezTo>
                  <a:pt x="443794" y="134761"/>
                  <a:pt x="787400" y="198967"/>
                  <a:pt x="787400" y="198967"/>
                </a:cubicBezTo>
                <a:lnTo>
                  <a:pt x="1350434" y="300567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6062133" y="3500967"/>
            <a:ext cx="694267" cy="762000"/>
          </a:xfrm>
          <a:custGeom>
            <a:avLst/>
            <a:gdLst>
              <a:gd name="connsiteX0" fmla="*/ 122767 w 694267"/>
              <a:gd name="connsiteY0" fmla="*/ 325966 h 762000"/>
              <a:gd name="connsiteX1" fmla="*/ 690034 w 694267"/>
              <a:gd name="connsiteY1" fmla="*/ 0 h 762000"/>
              <a:gd name="connsiteX2" fmla="*/ 694267 w 694267"/>
              <a:gd name="connsiteY2" fmla="*/ 194733 h 762000"/>
              <a:gd name="connsiteX3" fmla="*/ 563034 w 694267"/>
              <a:gd name="connsiteY3" fmla="*/ 258233 h 762000"/>
              <a:gd name="connsiteX4" fmla="*/ 567267 w 694267"/>
              <a:gd name="connsiteY4" fmla="*/ 436033 h 762000"/>
              <a:gd name="connsiteX5" fmla="*/ 4234 w 694267"/>
              <a:gd name="connsiteY5" fmla="*/ 762000 h 762000"/>
              <a:gd name="connsiteX6" fmla="*/ 0 w 694267"/>
              <a:gd name="connsiteY6" fmla="*/ 588433 h 762000"/>
              <a:gd name="connsiteX7" fmla="*/ 131234 w 694267"/>
              <a:gd name="connsiteY7" fmla="*/ 516466 h 762000"/>
              <a:gd name="connsiteX8" fmla="*/ 122767 w 694267"/>
              <a:gd name="connsiteY8" fmla="*/ 325966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267" h="762000">
                <a:moveTo>
                  <a:pt x="122767" y="325966"/>
                </a:moveTo>
                <a:lnTo>
                  <a:pt x="690034" y="0"/>
                </a:lnTo>
                <a:lnTo>
                  <a:pt x="694267" y="194733"/>
                </a:lnTo>
                <a:lnTo>
                  <a:pt x="563034" y="258233"/>
                </a:lnTo>
                <a:lnTo>
                  <a:pt x="567267" y="436033"/>
                </a:lnTo>
                <a:lnTo>
                  <a:pt x="4234" y="762000"/>
                </a:lnTo>
                <a:lnTo>
                  <a:pt x="0" y="588433"/>
                </a:lnTo>
                <a:lnTo>
                  <a:pt x="131234" y="516466"/>
                </a:lnTo>
                <a:lnTo>
                  <a:pt x="122767" y="325966"/>
                </a:lnTo>
                <a:close/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2849033" y="2954867"/>
            <a:ext cx="2247900" cy="601133"/>
          </a:xfrm>
          <a:custGeom>
            <a:avLst/>
            <a:gdLst>
              <a:gd name="connsiteX0" fmla="*/ 2247900 w 2247900"/>
              <a:gd name="connsiteY0" fmla="*/ 287866 h 601133"/>
              <a:gd name="connsiteX1" fmla="*/ 571500 w 2247900"/>
              <a:gd name="connsiteY1" fmla="*/ 0 h 601133"/>
              <a:gd name="connsiteX2" fmla="*/ 0 w 2247900"/>
              <a:gd name="connsiteY2" fmla="*/ 334433 h 601133"/>
              <a:gd name="connsiteX3" fmla="*/ 1511300 w 2247900"/>
              <a:gd name="connsiteY3" fmla="*/ 601133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601133">
                <a:moveTo>
                  <a:pt x="2247900" y="287866"/>
                </a:moveTo>
                <a:lnTo>
                  <a:pt x="571500" y="0"/>
                </a:lnTo>
                <a:lnTo>
                  <a:pt x="0" y="334433"/>
                </a:lnTo>
                <a:lnTo>
                  <a:pt x="1511300" y="601133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2849033" y="3289300"/>
            <a:ext cx="1325034" cy="588433"/>
          </a:xfrm>
          <a:custGeom>
            <a:avLst/>
            <a:gdLst>
              <a:gd name="connsiteX0" fmla="*/ 0 w 1325034"/>
              <a:gd name="connsiteY0" fmla="*/ 0 h 588433"/>
              <a:gd name="connsiteX1" fmla="*/ 0 w 1325034"/>
              <a:gd name="connsiteY1" fmla="*/ 355600 h 588433"/>
              <a:gd name="connsiteX2" fmla="*/ 1325034 w 1325034"/>
              <a:gd name="connsiteY2" fmla="*/ 588433 h 58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5034" h="588433">
                <a:moveTo>
                  <a:pt x="0" y="0"/>
                </a:moveTo>
                <a:lnTo>
                  <a:pt x="0" y="355600"/>
                </a:lnTo>
                <a:lnTo>
                  <a:pt x="1325034" y="588433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stCxn id="54" idx="1"/>
          </p:cNvCxnSpPr>
          <p:nvPr/>
        </p:nvCxnSpPr>
        <p:spPr>
          <a:xfrm flipH="1" flipV="1">
            <a:off x="5575300" y="3293533"/>
            <a:ext cx="1176867" cy="2074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5008033" y="3623733"/>
            <a:ext cx="1176867" cy="2074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885266" y="4055533"/>
            <a:ext cx="1176867" cy="20743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339167" y="3551767"/>
            <a:ext cx="702733" cy="80433"/>
          </a:xfrm>
          <a:custGeom>
            <a:avLst/>
            <a:gdLst>
              <a:gd name="connsiteX0" fmla="*/ 0 w 702733"/>
              <a:gd name="connsiteY0" fmla="*/ 0 h 80433"/>
              <a:gd name="connsiteX1" fmla="*/ 118533 w 702733"/>
              <a:gd name="connsiteY1" fmla="*/ 16933 h 80433"/>
              <a:gd name="connsiteX2" fmla="*/ 270933 w 702733"/>
              <a:gd name="connsiteY2" fmla="*/ 25400 h 80433"/>
              <a:gd name="connsiteX3" fmla="*/ 436033 w 702733"/>
              <a:gd name="connsiteY3" fmla="*/ 38100 h 80433"/>
              <a:gd name="connsiteX4" fmla="*/ 563033 w 702733"/>
              <a:gd name="connsiteY4" fmla="*/ 55033 h 80433"/>
              <a:gd name="connsiteX5" fmla="*/ 702733 w 702733"/>
              <a:gd name="connsiteY5" fmla="*/ 80433 h 8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733" h="80433">
                <a:moveTo>
                  <a:pt x="0" y="0"/>
                </a:moveTo>
                <a:cubicBezTo>
                  <a:pt x="36689" y="6350"/>
                  <a:pt x="73378" y="12700"/>
                  <a:pt x="118533" y="16933"/>
                </a:cubicBezTo>
                <a:cubicBezTo>
                  <a:pt x="163688" y="21166"/>
                  <a:pt x="218016" y="21872"/>
                  <a:pt x="270933" y="25400"/>
                </a:cubicBezTo>
                <a:cubicBezTo>
                  <a:pt x="323850" y="28928"/>
                  <a:pt x="387350" y="33161"/>
                  <a:pt x="436033" y="38100"/>
                </a:cubicBezTo>
                <a:cubicBezTo>
                  <a:pt x="484716" y="43039"/>
                  <a:pt x="518583" y="47978"/>
                  <a:pt x="563033" y="55033"/>
                </a:cubicBezTo>
                <a:cubicBezTo>
                  <a:pt x="607483" y="62088"/>
                  <a:pt x="702733" y="80433"/>
                  <a:pt x="702733" y="80433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016500" y="3230033"/>
            <a:ext cx="592666" cy="67734"/>
          </a:xfrm>
          <a:custGeom>
            <a:avLst/>
            <a:gdLst>
              <a:gd name="connsiteX0" fmla="*/ 0 w 592666"/>
              <a:gd name="connsiteY0" fmla="*/ 0 h 67734"/>
              <a:gd name="connsiteX1" fmla="*/ 97366 w 592666"/>
              <a:gd name="connsiteY1" fmla="*/ 16934 h 67734"/>
              <a:gd name="connsiteX2" fmla="*/ 249766 w 592666"/>
              <a:gd name="connsiteY2" fmla="*/ 29634 h 67734"/>
              <a:gd name="connsiteX3" fmla="*/ 410633 w 592666"/>
              <a:gd name="connsiteY3" fmla="*/ 38100 h 67734"/>
              <a:gd name="connsiteX4" fmla="*/ 592666 w 592666"/>
              <a:gd name="connsiteY4" fmla="*/ 67734 h 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66" h="67734">
                <a:moveTo>
                  <a:pt x="0" y="0"/>
                </a:moveTo>
                <a:cubicBezTo>
                  <a:pt x="27869" y="5997"/>
                  <a:pt x="55738" y="11995"/>
                  <a:pt x="97366" y="16934"/>
                </a:cubicBezTo>
                <a:cubicBezTo>
                  <a:pt x="138994" y="21873"/>
                  <a:pt x="197555" y="26106"/>
                  <a:pt x="249766" y="29634"/>
                </a:cubicBezTo>
                <a:cubicBezTo>
                  <a:pt x="301977" y="33162"/>
                  <a:pt x="353483" y="31750"/>
                  <a:pt x="410633" y="38100"/>
                </a:cubicBezTo>
                <a:cubicBezTo>
                  <a:pt x="467783" y="44450"/>
                  <a:pt x="592666" y="67734"/>
                  <a:pt x="592666" y="67734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449234" y="3750733"/>
            <a:ext cx="1735666" cy="270934"/>
          </a:xfrm>
          <a:custGeom>
            <a:avLst/>
            <a:gdLst>
              <a:gd name="connsiteX0" fmla="*/ 0 w 1485900"/>
              <a:gd name="connsiteY0" fmla="*/ 0 h 224367"/>
              <a:gd name="connsiteX1" fmla="*/ 381000 w 1485900"/>
              <a:gd name="connsiteY1" fmla="*/ 29633 h 224367"/>
              <a:gd name="connsiteX2" fmla="*/ 795866 w 1485900"/>
              <a:gd name="connsiteY2" fmla="*/ 97367 h 224367"/>
              <a:gd name="connsiteX3" fmla="*/ 1134533 w 1485900"/>
              <a:gd name="connsiteY3" fmla="*/ 152400 h 224367"/>
              <a:gd name="connsiteX4" fmla="*/ 1485900 w 1485900"/>
              <a:gd name="connsiteY4" fmla="*/ 224367 h 22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224367">
                <a:moveTo>
                  <a:pt x="0" y="0"/>
                </a:moveTo>
                <a:cubicBezTo>
                  <a:pt x="124178" y="6702"/>
                  <a:pt x="248356" y="13405"/>
                  <a:pt x="381000" y="29633"/>
                </a:cubicBezTo>
                <a:cubicBezTo>
                  <a:pt x="513644" y="45861"/>
                  <a:pt x="795866" y="97367"/>
                  <a:pt x="795866" y="97367"/>
                </a:cubicBezTo>
                <a:cubicBezTo>
                  <a:pt x="921455" y="117828"/>
                  <a:pt x="1019527" y="131233"/>
                  <a:pt x="1134533" y="152400"/>
                </a:cubicBezTo>
                <a:cubicBezTo>
                  <a:pt x="1249539" y="173567"/>
                  <a:pt x="1485900" y="224367"/>
                  <a:pt x="1485900" y="224367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4444999" y="3754966"/>
            <a:ext cx="1621367" cy="330201"/>
          </a:xfrm>
          <a:custGeom>
            <a:avLst/>
            <a:gdLst>
              <a:gd name="connsiteX0" fmla="*/ 0 w 1350434"/>
              <a:gd name="connsiteY0" fmla="*/ 0 h 300567"/>
              <a:gd name="connsiteX1" fmla="*/ 105834 w 1350434"/>
              <a:gd name="connsiteY1" fmla="*/ 50800 h 300567"/>
              <a:gd name="connsiteX2" fmla="*/ 330200 w 1350434"/>
              <a:gd name="connsiteY2" fmla="*/ 110067 h 300567"/>
              <a:gd name="connsiteX3" fmla="*/ 787400 w 1350434"/>
              <a:gd name="connsiteY3" fmla="*/ 198967 h 300567"/>
              <a:gd name="connsiteX4" fmla="*/ 1350434 w 1350434"/>
              <a:gd name="connsiteY4" fmla="*/ 300567 h 3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0434" h="300567">
                <a:moveTo>
                  <a:pt x="0" y="0"/>
                </a:moveTo>
                <a:cubicBezTo>
                  <a:pt x="25400" y="16228"/>
                  <a:pt x="50801" y="32456"/>
                  <a:pt x="105834" y="50800"/>
                </a:cubicBezTo>
                <a:cubicBezTo>
                  <a:pt x="160867" y="69144"/>
                  <a:pt x="216606" y="85373"/>
                  <a:pt x="330200" y="110067"/>
                </a:cubicBezTo>
                <a:cubicBezTo>
                  <a:pt x="443794" y="134761"/>
                  <a:pt x="787400" y="198967"/>
                  <a:pt x="787400" y="198967"/>
                </a:cubicBezTo>
                <a:lnTo>
                  <a:pt x="1350434" y="300567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rot="16200000">
            <a:off x="6600825" y="4137347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 noChangeAspect="1"/>
          </p:cNvCxnSpPr>
          <p:nvPr/>
        </p:nvCxnSpPr>
        <p:spPr>
          <a:xfrm rot="10800000" flipV="1">
            <a:off x="6793259" y="3416300"/>
            <a:ext cx="102840" cy="6242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 noChangeAspect="1"/>
          </p:cNvCxnSpPr>
          <p:nvPr/>
        </p:nvCxnSpPr>
        <p:spPr>
          <a:xfrm rot="10800000" flipV="1">
            <a:off x="6799609" y="3797300"/>
            <a:ext cx="102840" cy="6242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28433" y="3005667"/>
            <a:ext cx="571500" cy="33443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28433" y="3340100"/>
            <a:ext cx="1588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693583" y="3009900"/>
            <a:ext cx="1588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128433" y="3361267"/>
            <a:ext cx="571500" cy="33443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>
            <a:off x="4410075" y="4213547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562350" y="4000500"/>
            <a:ext cx="1778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11553" y="3882825"/>
            <a:ext cx="325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207000" y="4298950"/>
            <a:ext cx="177800" cy="14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156203" y="4181275"/>
            <a:ext cx="325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endParaRPr lang="en-US" sz="1400" i="1">
              <a:latin typeface="Times New Roman"/>
              <a:cs typeface="Times New Roman"/>
            </a:endParaRPr>
          </a:p>
        </p:txBody>
      </p:sp>
      <p:cxnSp>
        <p:nvCxnSpPr>
          <p:cNvPr id="86" name="Straight Arrow Connector 85"/>
          <p:cNvCxnSpPr>
            <a:cxnSpLocks/>
          </p:cNvCxnSpPr>
          <p:nvPr/>
        </p:nvCxnSpPr>
        <p:spPr>
          <a:xfrm flipV="1">
            <a:off x="3978413" y="3627966"/>
            <a:ext cx="153319" cy="10226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cxnSpLocks/>
          </p:cNvCxnSpPr>
          <p:nvPr/>
        </p:nvCxnSpPr>
        <p:spPr>
          <a:xfrm rot="16200000" flipV="1">
            <a:off x="3754813" y="3601884"/>
            <a:ext cx="180751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</p:cNvCxnSpPr>
          <p:nvPr/>
        </p:nvCxnSpPr>
        <p:spPr>
          <a:xfrm rot="5400000" flipV="1">
            <a:off x="4326314" y="3278035"/>
            <a:ext cx="180751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cxnSpLocks noChangeAspect="1"/>
          </p:cNvCxnSpPr>
          <p:nvPr/>
        </p:nvCxnSpPr>
        <p:spPr>
          <a:xfrm>
            <a:off x="5532968" y="3132667"/>
            <a:ext cx="275805" cy="48933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>
            <a:spLocks noChangeAspect="1"/>
          </p:cNvSpPr>
          <p:nvPr/>
        </p:nvSpPr>
        <p:spPr>
          <a:xfrm>
            <a:off x="4438650" y="37338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4756150" y="37973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cxnSpLocks noChangeAspect="1"/>
          </p:cNvCxnSpPr>
          <p:nvPr/>
        </p:nvCxnSpPr>
        <p:spPr>
          <a:xfrm rot="10800000" flipV="1">
            <a:off x="4995333" y="3092449"/>
            <a:ext cx="563034" cy="33443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 noChangeAspect="1"/>
          </p:cNvCxnSpPr>
          <p:nvPr/>
        </p:nvCxnSpPr>
        <p:spPr>
          <a:xfrm rot="10800000" flipV="1">
            <a:off x="5331883" y="3143249"/>
            <a:ext cx="563034" cy="33443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cxnSpLocks noChangeAspect="1"/>
          </p:cNvCxnSpPr>
          <p:nvPr/>
        </p:nvCxnSpPr>
        <p:spPr>
          <a:xfrm>
            <a:off x="3539068" y="2885017"/>
            <a:ext cx="275805" cy="48933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 noChangeAspect="1"/>
          </p:cNvCxnSpPr>
          <p:nvPr/>
        </p:nvCxnSpPr>
        <p:spPr>
          <a:xfrm flipH="1">
            <a:off x="3420533" y="2808817"/>
            <a:ext cx="249767" cy="1418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 noChangeAspect="1"/>
          </p:cNvCxnSpPr>
          <p:nvPr/>
        </p:nvCxnSpPr>
        <p:spPr>
          <a:xfrm flipH="1">
            <a:off x="3680883" y="2874435"/>
            <a:ext cx="249767" cy="1418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657299" y="2602243"/>
            <a:ext cx="402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cxnSp>
        <p:nvCxnSpPr>
          <p:cNvPr id="104" name="Straight Arrow Connector 103"/>
          <p:cNvCxnSpPr>
            <a:cxnSpLocks noChangeAspect="1"/>
          </p:cNvCxnSpPr>
          <p:nvPr/>
        </p:nvCxnSpPr>
        <p:spPr>
          <a:xfrm>
            <a:off x="6612468" y="3367617"/>
            <a:ext cx="275805" cy="48933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 noChangeAspect="1"/>
          </p:cNvCxnSpPr>
          <p:nvPr/>
        </p:nvCxnSpPr>
        <p:spPr>
          <a:xfrm flipH="1">
            <a:off x="6493933" y="3291417"/>
            <a:ext cx="249767" cy="1418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cxnSpLocks noChangeAspect="1"/>
          </p:cNvCxnSpPr>
          <p:nvPr/>
        </p:nvCxnSpPr>
        <p:spPr>
          <a:xfrm flipH="1">
            <a:off x="6754283" y="3357035"/>
            <a:ext cx="249767" cy="14181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6730699" y="3084843"/>
            <a:ext cx="402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cxnSp>
        <p:nvCxnSpPr>
          <p:cNvPr id="108" name="Straight Connector 107"/>
          <p:cNvCxnSpPr>
            <a:cxnSpLocks noChangeAspect="1"/>
          </p:cNvCxnSpPr>
          <p:nvPr/>
        </p:nvCxnSpPr>
        <p:spPr>
          <a:xfrm flipV="1">
            <a:off x="5906558" y="3450167"/>
            <a:ext cx="571500" cy="33443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cxnSpLocks noChangeAspect="1"/>
          </p:cNvCxnSpPr>
          <p:nvPr/>
        </p:nvCxnSpPr>
        <p:spPr>
          <a:xfrm rot="16200000" flipH="1">
            <a:off x="5819643" y="3874690"/>
            <a:ext cx="180975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cxnSpLocks noChangeAspect="1"/>
          </p:cNvCxnSpPr>
          <p:nvPr/>
        </p:nvCxnSpPr>
        <p:spPr>
          <a:xfrm flipV="1">
            <a:off x="5772686" y="3961343"/>
            <a:ext cx="136798" cy="8005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/>
          </p:cNvCxnSpPr>
          <p:nvPr/>
        </p:nvCxnSpPr>
        <p:spPr>
          <a:xfrm rot="5400000">
            <a:off x="5688468" y="4131278"/>
            <a:ext cx="17741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cxnSpLocks noChangeAspect="1"/>
          </p:cNvCxnSpPr>
          <p:nvPr/>
        </p:nvCxnSpPr>
        <p:spPr>
          <a:xfrm flipV="1">
            <a:off x="5779558" y="3881967"/>
            <a:ext cx="571500" cy="33443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 noChangeAspect="1"/>
          </p:cNvCxnSpPr>
          <p:nvPr/>
        </p:nvCxnSpPr>
        <p:spPr>
          <a:xfrm rot="16200000" flipH="1">
            <a:off x="6275255" y="3803253"/>
            <a:ext cx="158750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cxnSpLocks noChangeAspect="1"/>
          </p:cNvCxnSpPr>
          <p:nvPr/>
        </p:nvCxnSpPr>
        <p:spPr>
          <a:xfrm rot="16200000" flipH="1">
            <a:off x="6381618" y="3550840"/>
            <a:ext cx="200025" cy="79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cxnSpLocks noChangeAspect="1"/>
          </p:cNvCxnSpPr>
          <p:nvPr/>
        </p:nvCxnSpPr>
        <p:spPr>
          <a:xfrm flipV="1">
            <a:off x="6341533" y="3634318"/>
            <a:ext cx="142875" cy="836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95130" y="3115735"/>
            <a:ext cx="30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II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265334" y="3801534"/>
            <a:ext cx="244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I</a:t>
            </a:r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099052" y="2012950"/>
            <a:ext cx="666750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76650" y="2266950"/>
            <a:ext cx="533400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05300" y="133350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54750" y="325755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73550" y="490220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80150" y="536575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3600" y="575945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5032" y="30607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5032" y="5131084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1267" y="1149348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5484567"/>
            <a:ext cx="44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4466" y="2313519"/>
            <a:ext cx="755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  <a:r>
              <a:rPr lang="en-US" sz="1400" i="1" baseline="-25000">
                <a:latin typeface="Times"/>
                <a:cs typeface="Times"/>
              </a:rPr>
              <a:t>yz</a:t>
            </a:r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x</a:t>
            </a:r>
            <a:r>
              <a:rPr lang="en-US" sz="1400">
                <a:latin typeface="Times"/>
                <a:cs typeface="Times"/>
              </a:rPr>
              <a:t>,0)</a:t>
            </a:r>
            <a:endParaRPr lang="en-US" sz="1400" i="1">
              <a:latin typeface="Times"/>
              <a:cs typeface="Time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913313" y="1708150"/>
          <a:ext cx="711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4" imgW="711200" imgH="241300" progId="Equation.3">
                  <p:embed/>
                </p:oleObj>
              </mc:Choice>
              <mc:Fallback>
                <p:oleObj name="Equation" r:id="rId4" imgW="711200" imgH="241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313" y="1708150"/>
                        <a:ext cx="7112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3124200" y="2497668"/>
            <a:ext cx="2984500" cy="4232"/>
          </a:xfrm>
          <a:prstGeom prst="line">
            <a:avLst/>
          </a:prstGeom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rot="5400000" flipH="1" flipV="1">
            <a:off x="2924175" y="3068109"/>
            <a:ext cx="3426883" cy="84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819400" y="5314950"/>
            <a:ext cx="3600450" cy="635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933700" y="4108450"/>
            <a:ext cx="10795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22600" y="2546350"/>
            <a:ext cx="10795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21200" y="2120900"/>
            <a:ext cx="10795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770967" y="1600200"/>
            <a:ext cx="1443566" cy="1439333"/>
          </a:xfrm>
          <a:custGeom>
            <a:avLst/>
            <a:gdLst>
              <a:gd name="connsiteX0" fmla="*/ 0 w 1443566"/>
              <a:gd name="connsiteY0" fmla="*/ 0 h 1439333"/>
              <a:gd name="connsiteX1" fmla="*/ 139700 w 1443566"/>
              <a:gd name="connsiteY1" fmla="*/ 601133 h 1439333"/>
              <a:gd name="connsiteX2" fmla="*/ 347133 w 1443566"/>
              <a:gd name="connsiteY2" fmla="*/ 956733 h 1439333"/>
              <a:gd name="connsiteX3" fmla="*/ 795866 w 1443566"/>
              <a:gd name="connsiteY3" fmla="*/ 1278467 h 1439333"/>
              <a:gd name="connsiteX4" fmla="*/ 1443566 w 1443566"/>
              <a:gd name="connsiteY4" fmla="*/ 1439333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566" h="1439333">
                <a:moveTo>
                  <a:pt x="0" y="0"/>
                </a:moveTo>
                <a:cubicBezTo>
                  <a:pt x="40922" y="220839"/>
                  <a:pt x="81845" y="441678"/>
                  <a:pt x="139700" y="601133"/>
                </a:cubicBezTo>
                <a:cubicBezTo>
                  <a:pt x="197555" y="760588"/>
                  <a:pt x="237772" y="843844"/>
                  <a:pt x="347133" y="956733"/>
                </a:cubicBezTo>
                <a:cubicBezTo>
                  <a:pt x="456494" y="1069622"/>
                  <a:pt x="613127" y="1198034"/>
                  <a:pt x="795866" y="1278467"/>
                </a:cubicBezTo>
                <a:cubicBezTo>
                  <a:pt x="978605" y="1358900"/>
                  <a:pt x="1443566" y="1439333"/>
                  <a:pt x="1443566" y="1439333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10800000">
            <a:off x="3014134" y="3390900"/>
            <a:ext cx="1443566" cy="1439333"/>
          </a:xfrm>
          <a:custGeom>
            <a:avLst/>
            <a:gdLst>
              <a:gd name="connsiteX0" fmla="*/ 0 w 1443566"/>
              <a:gd name="connsiteY0" fmla="*/ 0 h 1439333"/>
              <a:gd name="connsiteX1" fmla="*/ 139700 w 1443566"/>
              <a:gd name="connsiteY1" fmla="*/ 601133 h 1439333"/>
              <a:gd name="connsiteX2" fmla="*/ 347133 w 1443566"/>
              <a:gd name="connsiteY2" fmla="*/ 956733 h 1439333"/>
              <a:gd name="connsiteX3" fmla="*/ 795866 w 1443566"/>
              <a:gd name="connsiteY3" fmla="*/ 1278467 h 1439333"/>
              <a:gd name="connsiteX4" fmla="*/ 1443566 w 1443566"/>
              <a:gd name="connsiteY4" fmla="*/ 1439333 h 143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566" h="1439333">
                <a:moveTo>
                  <a:pt x="0" y="0"/>
                </a:moveTo>
                <a:cubicBezTo>
                  <a:pt x="40922" y="220839"/>
                  <a:pt x="81845" y="441678"/>
                  <a:pt x="139700" y="601133"/>
                </a:cubicBezTo>
                <a:cubicBezTo>
                  <a:pt x="197555" y="760588"/>
                  <a:pt x="237772" y="843844"/>
                  <a:pt x="347133" y="956733"/>
                </a:cubicBezTo>
                <a:cubicBezTo>
                  <a:pt x="456494" y="1069622"/>
                  <a:pt x="613127" y="1198034"/>
                  <a:pt x="795866" y="1278467"/>
                </a:cubicBezTo>
                <a:cubicBezTo>
                  <a:pt x="978605" y="1358900"/>
                  <a:pt x="1443566" y="1439333"/>
                  <a:pt x="1443566" y="1439333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080933" y="2620433"/>
            <a:ext cx="1075267" cy="1198034"/>
          </a:xfrm>
          <a:custGeom>
            <a:avLst/>
            <a:gdLst>
              <a:gd name="connsiteX0" fmla="*/ 0 w 1075267"/>
              <a:gd name="connsiteY0" fmla="*/ 1198034 h 1198034"/>
              <a:gd name="connsiteX1" fmla="*/ 105834 w 1075267"/>
              <a:gd name="connsiteY1" fmla="*/ 1189567 h 1198034"/>
              <a:gd name="connsiteX2" fmla="*/ 220134 w 1075267"/>
              <a:gd name="connsiteY2" fmla="*/ 1113367 h 1198034"/>
              <a:gd name="connsiteX3" fmla="*/ 376767 w 1075267"/>
              <a:gd name="connsiteY3" fmla="*/ 914400 h 1198034"/>
              <a:gd name="connsiteX4" fmla="*/ 495300 w 1075267"/>
              <a:gd name="connsiteY4" fmla="*/ 711200 h 1198034"/>
              <a:gd name="connsiteX5" fmla="*/ 554567 w 1075267"/>
              <a:gd name="connsiteY5" fmla="*/ 592667 h 1198034"/>
              <a:gd name="connsiteX6" fmla="*/ 660400 w 1075267"/>
              <a:gd name="connsiteY6" fmla="*/ 406400 h 1198034"/>
              <a:gd name="connsiteX7" fmla="*/ 753534 w 1075267"/>
              <a:gd name="connsiteY7" fmla="*/ 279400 h 1198034"/>
              <a:gd name="connsiteX8" fmla="*/ 846667 w 1075267"/>
              <a:gd name="connsiteY8" fmla="*/ 148167 h 1198034"/>
              <a:gd name="connsiteX9" fmla="*/ 944034 w 1075267"/>
              <a:gd name="connsiteY9" fmla="*/ 63500 h 1198034"/>
              <a:gd name="connsiteX10" fmla="*/ 1011767 w 1075267"/>
              <a:gd name="connsiteY10" fmla="*/ 16934 h 1198034"/>
              <a:gd name="connsiteX11" fmla="*/ 1075267 w 1075267"/>
              <a:gd name="connsiteY11" fmla="*/ 0 h 119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5267" h="1198034">
                <a:moveTo>
                  <a:pt x="0" y="1198034"/>
                </a:moveTo>
                <a:lnTo>
                  <a:pt x="105834" y="1189567"/>
                </a:lnTo>
                <a:cubicBezTo>
                  <a:pt x="142523" y="1175456"/>
                  <a:pt x="174978" y="1159228"/>
                  <a:pt x="220134" y="1113367"/>
                </a:cubicBezTo>
                <a:cubicBezTo>
                  <a:pt x="265290" y="1067506"/>
                  <a:pt x="330906" y="981428"/>
                  <a:pt x="376767" y="914400"/>
                </a:cubicBezTo>
                <a:cubicBezTo>
                  <a:pt x="422628" y="847372"/>
                  <a:pt x="465667" y="764822"/>
                  <a:pt x="495300" y="711200"/>
                </a:cubicBezTo>
                <a:cubicBezTo>
                  <a:pt x="524933" y="657578"/>
                  <a:pt x="527050" y="643467"/>
                  <a:pt x="554567" y="592667"/>
                </a:cubicBezTo>
                <a:cubicBezTo>
                  <a:pt x="582084" y="541867"/>
                  <a:pt x="627239" y="458611"/>
                  <a:pt x="660400" y="406400"/>
                </a:cubicBezTo>
                <a:cubicBezTo>
                  <a:pt x="693561" y="354189"/>
                  <a:pt x="722490" y="322439"/>
                  <a:pt x="753534" y="279400"/>
                </a:cubicBezTo>
                <a:cubicBezTo>
                  <a:pt x="784579" y="236361"/>
                  <a:pt x="814917" y="184150"/>
                  <a:pt x="846667" y="148167"/>
                </a:cubicBezTo>
                <a:cubicBezTo>
                  <a:pt x="878417" y="112184"/>
                  <a:pt x="916517" y="85372"/>
                  <a:pt x="944034" y="63500"/>
                </a:cubicBezTo>
                <a:cubicBezTo>
                  <a:pt x="971551" y="41628"/>
                  <a:pt x="989895" y="27517"/>
                  <a:pt x="1011767" y="16934"/>
                </a:cubicBezTo>
                <a:cubicBezTo>
                  <a:pt x="1033639" y="6351"/>
                  <a:pt x="1075267" y="0"/>
                  <a:pt x="1075267" y="0"/>
                </a:cubicBezTo>
              </a:path>
            </a:pathLst>
          </a:custGeom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213225" y="5337175"/>
            <a:ext cx="898525" cy="323850"/>
          </a:xfrm>
          <a:custGeom>
            <a:avLst/>
            <a:gdLst>
              <a:gd name="connsiteX0" fmla="*/ 0 w 898525"/>
              <a:gd name="connsiteY0" fmla="*/ 0 h 323850"/>
              <a:gd name="connsiteX1" fmla="*/ 209550 w 898525"/>
              <a:gd name="connsiteY1" fmla="*/ 60325 h 323850"/>
              <a:gd name="connsiteX2" fmla="*/ 419100 w 898525"/>
              <a:gd name="connsiteY2" fmla="*/ 149225 h 323850"/>
              <a:gd name="connsiteX3" fmla="*/ 635000 w 898525"/>
              <a:gd name="connsiteY3" fmla="*/ 234950 h 323850"/>
              <a:gd name="connsiteX4" fmla="*/ 847725 w 898525"/>
              <a:gd name="connsiteY4" fmla="*/ 307975 h 323850"/>
              <a:gd name="connsiteX5" fmla="*/ 898525 w 898525"/>
              <a:gd name="connsiteY5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525" h="323850">
                <a:moveTo>
                  <a:pt x="0" y="0"/>
                </a:moveTo>
                <a:cubicBezTo>
                  <a:pt x="69850" y="17727"/>
                  <a:pt x="139700" y="35454"/>
                  <a:pt x="209550" y="60325"/>
                </a:cubicBezTo>
                <a:cubicBezTo>
                  <a:pt x="279400" y="85196"/>
                  <a:pt x="348192" y="120121"/>
                  <a:pt x="419100" y="149225"/>
                </a:cubicBezTo>
                <a:cubicBezTo>
                  <a:pt x="490008" y="178329"/>
                  <a:pt x="563563" y="208492"/>
                  <a:pt x="635000" y="234950"/>
                </a:cubicBezTo>
                <a:cubicBezTo>
                  <a:pt x="706437" y="261408"/>
                  <a:pt x="803804" y="293158"/>
                  <a:pt x="847725" y="307975"/>
                </a:cubicBezTo>
                <a:cubicBezTo>
                  <a:pt x="891646" y="322792"/>
                  <a:pt x="898525" y="323850"/>
                  <a:pt x="898525" y="323850"/>
                </a:cubicBezTo>
              </a:path>
            </a:pathLst>
          </a:custGeom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048000" y="5321300"/>
            <a:ext cx="3181350" cy="342900"/>
          </a:xfrm>
          <a:custGeom>
            <a:avLst/>
            <a:gdLst>
              <a:gd name="connsiteX0" fmla="*/ 0 w 3181350"/>
              <a:gd name="connsiteY0" fmla="*/ 0 h 342900"/>
              <a:gd name="connsiteX1" fmla="*/ 1587500 w 3181350"/>
              <a:gd name="connsiteY1" fmla="*/ 0 h 342900"/>
              <a:gd name="connsiteX2" fmla="*/ 1581150 w 3181350"/>
              <a:gd name="connsiteY2" fmla="*/ 342900 h 342900"/>
              <a:gd name="connsiteX3" fmla="*/ 3181350 w 3181350"/>
              <a:gd name="connsiteY3" fmla="*/ 33655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342900">
                <a:moveTo>
                  <a:pt x="0" y="0"/>
                </a:moveTo>
                <a:lnTo>
                  <a:pt x="1587500" y="0"/>
                </a:lnTo>
                <a:lnTo>
                  <a:pt x="1581150" y="342900"/>
                </a:lnTo>
                <a:lnTo>
                  <a:pt x="3181350" y="33655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 rot="16200000" flipV="1">
            <a:off x="4453467" y="5077884"/>
            <a:ext cx="36576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31267" y="4747679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819400" y="3208867"/>
            <a:ext cx="3602736" cy="91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2821517" y="2621492"/>
            <a:ext cx="1042458" cy="1788583"/>
          </a:xfrm>
          <a:custGeom>
            <a:avLst/>
            <a:gdLst>
              <a:gd name="connsiteX0" fmla="*/ 1032933 w 1042458"/>
              <a:gd name="connsiteY0" fmla="*/ 1588558 h 1788583"/>
              <a:gd name="connsiteX1" fmla="*/ 937683 w 1042458"/>
              <a:gd name="connsiteY1" fmla="*/ 1721908 h 1788583"/>
              <a:gd name="connsiteX2" fmla="*/ 702733 w 1042458"/>
              <a:gd name="connsiteY2" fmla="*/ 1785408 h 1788583"/>
              <a:gd name="connsiteX3" fmla="*/ 518583 w 1042458"/>
              <a:gd name="connsiteY3" fmla="*/ 1702858 h 1788583"/>
              <a:gd name="connsiteX4" fmla="*/ 321733 w 1042458"/>
              <a:gd name="connsiteY4" fmla="*/ 1690158 h 1788583"/>
              <a:gd name="connsiteX5" fmla="*/ 124883 w 1042458"/>
              <a:gd name="connsiteY5" fmla="*/ 1677458 h 1788583"/>
              <a:gd name="connsiteX6" fmla="*/ 16933 w 1042458"/>
              <a:gd name="connsiteY6" fmla="*/ 1493308 h 1788583"/>
              <a:gd name="connsiteX7" fmla="*/ 23283 w 1042458"/>
              <a:gd name="connsiteY7" fmla="*/ 1283758 h 1788583"/>
              <a:gd name="connsiteX8" fmla="*/ 99483 w 1042458"/>
              <a:gd name="connsiteY8" fmla="*/ 1169458 h 1788583"/>
              <a:gd name="connsiteX9" fmla="*/ 118533 w 1042458"/>
              <a:gd name="connsiteY9" fmla="*/ 1004358 h 1788583"/>
              <a:gd name="connsiteX10" fmla="*/ 35983 w 1042458"/>
              <a:gd name="connsiteY10" fmla="*/ 782108 h 1788583"/>
              <a:gd name="connsiteX11" fmla="*/ 74083 w 1042458"/>
              <a:gd name="connsiteY11" fmla="*/ 572558 h 1788583"/>
              <a:gd name="connsiteX12" fmla="*/ 80433 w 1042458"/>
              <a:gd name="connsiteY12" fmla="*/ 343958 h 1788583"/>
              <a:gd name="connsiteX13" fmla="*/ 29633 w 1042458"/>
              <a:gd name="connsiteY13" fmla="*/ 197908 h 1788583"/>
              <a:gd name="connsiteX14" fmla="*/ 93133 w 1042458"/>
              <a:gd name="connsiteY14" fmla="*/ 45508 h 1788583"/>
              <a:gd name="connsiteX15" fmla="*/ 321733 w 1042458"/>
              <a:gd name="connsiteY15" fmla="*/ 7408 h 1788583"/>
              <a:gd name="connsiteX16" fmla="*/ 474133 w 1042458"/>
              <a:gd name="connsiteY16" fmla="*/ 89958 h 1788583"/>
              <a:gd name="connsiteX17" fmla="*/ 588433 w 1042458"/>
              <a:gd name="connsiteY17" fmla="*/ 159808 h 1788583"/>
              <a:gd name="connsiteX18" fmla="*/ 728133 w 1042458"/>
              <a:gd name="connsiteY18" fmla="*/ 166158 h 1788583"/>
              <a:gd name="connsiteX19" fmla="*/ 918633 w 1042458"/>
              <a:gd name="connsiteY19" fmla="*/ 128058 h 1788583"/>
              <a:gd name="connsiteX20" fmla="*/ 975783 w 1042458"/>
              <a:gd name="connsiteY20" fmla="*/ 121708 h 1788583"/>
              <a:gd name="connsiteX21" fmla="*/ 1032933 w 1042458"/>
              <a:gd name="connsiteY21" fmla="*/ 140758 h 1788583"/>
              <a:gd name="connsiteX22" fmla="*/ 1013883 w 1042458"/>
              <a:gd name="connsiteY22" fmla="*/ 197908 h 1788583"/>
              <a:gd name="connsiteX23" fmla="*/ 950383 w 1042458"/>
              <a:gd name="connsiteY23" fmla="*/ 1061508 h 1788583"/>
              <a:gd name="connsiteX24" fmla="*/ 994833 w 1042458"/>
              <a:gd name="connsiteY24" fmla="*/ 1334558 h 1788583"/>
              <a:gd name="connsiteX25" fmla="*/ 994833 w 1042458"/>
              <a:gd name="connsiteY25" fmla="*/ 1448858 h 1788583"/>
              <a:gd name="connsiteX26" fmla="*/ 1032933 w 1042458"/>
              <a:gd name="connsiteY26" fmla="*/ 1588558 h 17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42458" h="1788583">
                <a:moveTo>
                  <a:pt x="1032933" y="1588558"/>
                </a:moveTo>
                <a:cubicBezTo>
                  <a:pt x="1023408" y="1634066"/>
                  <a:pt x="992716" y="1689100"/>
                  <a:pt x="937683" y="1721908"/>
                </a:cubicBezTo>
                <a:cubicBezTo>
                  <a:pt x="882650" y="1754716"/>
                  <a:pt x="772583" y="1788583"/>
                  <a:pt x="702733" y="1785408"/>
                </a:cubicBezTo>
                <a:cubicBezTo>
                  <a:pt x="632883" y="1782233"/>
                  <a:pt x="582083" y="1718733"/>
                  <a:pt x="518583" y="1702858"/>
                </a:cubicBezTo>
                <a:cubicBezTo>
                  <a:pt x="455083" y="1686983"/>
                  <a:pt x="321733" y="1690158"/>
                  <a:pt x="321733" y="1690158"/>
                </a:cubicBezTo>
                <a:cubicBezTo>
                  <a:pt x="256116" y="1685925"/>
                  <a:pt x="175683" y="1710266"/>
                  <a:pt x="124883" y="1677458"/>
                </a:cubicBezTo>
                <a:cubicBezTo>
                  <a:pt x="74083" y="1644650"/>
                  <a:pt x="33866" y="1558925"/>
                  <a:pt x="16933" y="1493308"/>
                </a:cubicBezTo>
                <a:cubicBezTo>
                  <a:pt x="0" y="1427691"/>
                  <a:pt x="9525" y="1337733"/>
                  <a:pt x="23283" y="1283758"/>
                </a:cubicBezTo>
                <a:cubicBezTo>
                  <a:pt x="37041" y="1229783"/>
                  <a:pt x="83608" y="1216025"/>
                  <a:pt x="99483" y="1169458"/>
                </a:cubicBezTo>
                <a:cubicBezTo>
                  <a:pt x="115358" y="1122891"/>
                  <a:pt x="129116" y="1068916"/>
                  <a:pt x="118533" y="1004358"/>
                </a:cubicBezTo>
                <a:cubicBezTo>
                  <a:pt x="107950" y="939800"/>
                  <a:pt x="43391" y="854075"/>
                  <a:pt x="35983" y="782108"/>
                </a:cubicBezTo>
                <a:cubicBezTo>
                  <a:pt x="28575" y="710141"/>
                  <a:pt x="66675" y="645583"/>
                  <a:pt x="74083" y="572558"/>
                </a:cubicBezTo>
                <a:cubicBezTo>
                  <a:pt x="81491" y="499533"/>
                  <a:pt x="87841" y="406399"/>
                  <a:pt x="80433" y="343958"/>
                </a:cubicBezTo>
                <a:cubicBezTo>
                  <a:pt x="73025" y="281517"/>
                  <a:pt x="27516" y="247650"/>
                  <a:pt x="29633" y="197908"/>
                </a:cubicBezTo>
                <a:cubicBezTo>
                  <a:pt x="31750" y="148166"/>
                  <a:pt x="44450" y="77258"/>
                  <a:pt x="93133" y="45508"/>
                </a:cubicBezTo>
                <a:cubicBezTo>
                  <a:pt x="141816" y="13758"/>
                  <a:pt x="258233" y="0"/>
                  <a:pt x="321733" y="7408"/>
                </a:cubicBezTo>
                <a:cubicBezTo>
                  <a:pt x="385233" y="14816"/>
                  <a:pt x="429683" y="64558"/>
                  <a:pt x="474133" y="89958"/>
                </a:cubicBezTo>
                <a:cubicBezTo>
                  <a:pt x="518583" y="115358"/>
                  <a:pt x="546100" y="147108"/>
                  <a:pt x="588433" y="159808"/>
                </a:cubicBezTo>
                <a:cubicBezTo>
                  <a:pt x="630766" y="172508"/>
                  <a:pt x="673100" y="171450"/>
                  <a:pt x="728133" y="166158"/>
                </a:cubicBezTo>
                <a:cubicBezTo>
                  <a:pt x="783166" y="160866"/>
                  <a:pt x="877358" y="135466"/>
                  <a:pt x="918633" y="128058"/>
                </a:cubicBezTo>
                <a:cubicBezTo>
                  <a:pt x="959908" y="120650"/>
                  <a:pt x="956733" y="119591"/>
                  <a:pt x="975783" y="121708"/>
                </a:cubicBezTo>
                <a:cubicBezTo>
                  <a:pt x="994833" y="123825"/>
                  <a:pt x="1026583" y="128058"/>
                  <a:pt x="1032933" y="140758"/>
                </a:cubicBezTo>
                <a:cubicBezTo>
                  <a:pt x="1039283" y="153458"/>
                  <a:pt x="1027641" y="44450"/>
                  <a:pt x="1013883" y="197908"/>
                </a:cubicBezTo>
                <a:cubicBezTo>
                  <a:pt x="1000125" y="351366"/>
                  <a:pt x="953558" y="872066"/>
                  <a:pt x="950383" y="1061508"/>
                </a:cubicBezTo>
                <a:cubicBezTo>
                  <a:pt x="947208" y="1250950"/>
                  <a:pt x="987425" y="1270000"/>
                  <a:pt x="994833" y="1334558"/>
                </a:cubicBezTo>
                <a:cubicBezTo>
                  <a:pt x="1002241" y="1399116"/>
                  <a:pt x="991658" y="1413933"/>
                  <a:pt x="994833" y="1448858"/>
                </a:cubicBezTo>
                <a:cubicBezTo>
                  <a:pt x="998008" y="1483783"/>
                  <a:pt x="1042458" y="1543050"/>
                  <a:pt x="1032933" y="1588558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40150" y="2743200"/>
            <a:ext cx="12065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20732" y="3568700"/>
            <a:ext cx="11853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68237" y="2908299"/>
            <a:ext cx="876295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33802" y="2531533"/>
            <a:ext cx="11853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/>
          <p:cNvSpPr/>
          <p:nvPr/>
        </p:nvSpPr>
        <p:spPr>
          <a:xfrm>
            <a:off x="4148666" y="3255434"/>
            <a:ext cx="11853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31732" y="3683000"/>
            <a:ext cx="89746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53000" y="3462865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7" y="2396072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3785" y="2770715"/>
            <a:ext cx="1066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Free surface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8009" y="350679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Screw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4365" y="3506791"/>
            <a:ext cx="1096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Image screw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0930" y="3183468"/>
            <a:ext cx="28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5932" y="3183468"/>
            <a:ext cx="28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l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16200000" flipV="1">
            <a:off x="2942418" y="3515784"/>
            <a:ext cx="18499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3039536" y="3560233"/>
            <a:ext cx="2065865" cy="186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 noChangeAspect="1"/>
          </p:cNvCxnSpPr>
          <p:nvPr/>
        </p:nvCxnSpPr>
        <p:spPr>
          <a:xfrm flipH="1">
            <a:off x="3873500" y="3331635"/>
            <a:ext cx="283454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Aspect="1"/>
          </p:cNvCxnSpPr>
          <p:nvPr/>
        </p:nvCxnSpPr>
        <p:spPr>
          <a:xfrm flipH="1">
            <a:off x="3260726" y="3331635"/>
            <a:ext cx="256023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rot="10800000" flipH="1">
            <a:off x="3616539" y="3331635"/>
            <a:ext cx="23773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 noChangeAspect="1"/>
          </p:cNvCxnSpPr>
          <p:nvPr/>
        </p:nvCxnSpPr>
        <p:spPr>
          <a:xfrm rot="10800000" flipH="1">
            <a:off x="4246035" y="3331635"/>
            <a:ext cx="23773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spect="1"/>
          </p:cNvSpPr>
          <p:nvPr/>
        </p:nvSpPr>
        <p:spPr>
          <a:xfrm>
            <a:off x="3232150" y="35433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476750" y="35433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867150" y="2946400"/>
            <a:ext cx="241300" cy="88900"/>
          </a:xfrm>
          <a:custGeom>
            <a:avLst/>
            <a:gdLst>
              <a:gd name="connsiteX0" fmla="*/ 0 w 241300"/>
              <a:gd name="connsiteY0" fmla="*/ 88900 h 88900"/>
              <a:gd name="connsiteX1" fmla="*/ 76200 w 241300"/>
              <a:gd name="connsiteY1" fmla="*/ 31750 h 88900"/>
              <a:gd name="connsiteX2" fmla="*/ 177800 w 241300"/>
              <a:gd name="connsiteY2" fmla="*/ 6350 h 88900"/>
              <a:gd name="connsiteX3" fmla="*/ 241300 w 241300"/>
              <a:gd name="connsiteY3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00" h="88900">
                <a:moveTo>
                  <a:pt x="0" y="88900"/>
                </a:moveTo>
                <a:cubicBezTo>
                  <a:pt x="23283" y="67204"/>
                  <a:pt x="46567" y="45508"/>
                  <a:pt x="76200" y="31750"/>
                </a:cubicBezTo>
                <a:cubicBezTo>
                  <a:pt x="105833" y="17992"/>
                  <a:pt x="150283" y="11642"/>
                  <a:pt x="177800" y="6350"/>
                </a:cubicBezTo>
                <a:cubicBezTo>
                  <a:pt x="205317" y="1058"/>
                  <a:pt x="241300" y="0"/>
                  <a:pt x="241300" y="0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997198" y="3141130"/>
            <a:ext cx="143933" cy="143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48567" y="2413000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64933" y="3378200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599" y="3246967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59198" y="3492500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50567" y="3733799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17168" y="3725331"/>
            <a:ext cx="296332" cy="283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25899" y="3302000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05664" y="328083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0097" y="3619502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5328" y="3179234"/>
            <a:ext cx="34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r'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7399" y="2298699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5531" y="3594103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9697" y="315807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2195" y="318347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796" y="3348573"/>
            <a:ext cx="27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ϕ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8468" y="364066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λ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2865" y="3666075"/>
            <a:ext cx="506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  <a:r>
              <a:rPr lang="en-US" sz="1400" baseline="30000">
                <a:latin typeface="Times"/>
                <a:cs typeface="Times"/>
              </a:rPr>
              <a:t>2</a:t>
            </a:r>
            <a:r>
              <a:rPr lang="en-US" sz="1400">
                <a:latin typeface="Times"/>
                <a:cs typeface="Times"/>
              </a:rPr>
              <a:t>/</a:t>
            </a:r>
            <a:r>
              <a:rPr lang="en-US" sz="1400">
                <a:latin typeface="Times New Roman"/>
                <a:ea typeface="Lucida Grande"/>
                <a:cs typeface="Times New Roman"/>
              </a:rPr>
              <a:t>λ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7300" y="3251200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73499" y="3716867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16299" y="3716867"/>
            <a:ext cx="152400" cy="173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V="1">
            <a:off x="2913718" y="3057650"/>
            <a:ext cx="1240367" cy="1033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39069" y="3683000"/>
            <a:ext cx="3221564" cy="1693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221565" y="3280834"/>
            <a:ext cx="97366" cy="677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cxnSpLocks noChangeAspect="1"/>
          </p:cNvCxnSpPr>
          <p:nvPr/>
        </p:nvCxnSpPr>
        <p:spPr>
          <a:xfrm rot="10800000">
            <a:off x="2985236" y="3132566"/>
            <a:ext cx="553830" cy="55043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spect="1"/>
          </p:cNvSpPr>
          <p:nvPr/>
        </p:nvSpPr>
        <p:spPr>
          <a:xfrm>
            <a:off x="2751666" y="2899834"/>
            <a:ext cx="1569212" cy="1569212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534833" y="3208867"/>
            <a:ext cx="2717800" cy="482600"/>
          </a:xfrm>
          <a:custGeom>
            <a:avLst/>
            <a:gdLst>
              <a:gd name="connsiteX0" fmla="*/ 0 w 2717800"/>
              <a:gd name="connsiteY0" fmla="*/ 469900 h 482600"/>
              <a:gd name="connsiteX1" fmla="*/ 503767 w 2717800"/>
              <a:gd name="connsiteY1" fmla="*/ 0 h 482600"/>
              <a:gd name="connsiteX2" fmla="*/ 2717800 w 2717800"/>
              <a:gd name="connsiteY2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7800" h="482600">
                <a:moveTo>
                  <a:pt x="0" y="469900"/>
                </a:moveTo>
                <a:lnTo>
                  <a:pt x="503767" y="0"/>
                </a:lnTo>
                <a:lnTo>
                  <a:pt x="2717800" y="482600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3" idx="1"/>
          </p:cNvCxnSpPr>
          <p:nvPr/>
        </p:nvCxnSpPr>
        <p:spPr>
          <a:xfrm flipH="1">
            <a:off x="3941233" y="3208867"/>
            <a:ext cx="97367" cy="47413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>
            <a:spLocks noChangeAspect="1"/>
          </p:cNvSpPr>
          <p:nvPr/>
        </p:nvSpPr>
        <p:spPr>
          <a:xfrm>
            <a:off x="3517900" y="36597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920067" y="36597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235700" y="36724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>
            <a:off x="3232149" y="3395132"/>
            <a:ext cx="573617" cy="573617"/>
          </a:xfrm>
          <a:prstGeom prst="arc">
            <a:avLst>
              <a:gd name="adj1" fmla="val 19139009"/>
              <a:gd name="adj2" fmla="val 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>
            <a:off x="3723210" y="3500960"/>
            <a:ext cx="391590" cy="391590"/>
          </a:xfrm>
          <a:prstGeom prst="arc">
            <a:avLst>
              <a:gd name="adj1" fmla="val 17265018"/>
              <a:gd name="adj2" fmla="val 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>
            <a:off x="5945708" y="3403595"/>
            <a:ext cx="573617" cy="573617"/>
          </a:xfrm>
          <a:prstGeom prst="arc">
            <a:avLst>
              <a:gd name="adj1" fmla="val 11571510"/>
              <a:gd name="adj2" fmla="val 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25903" y="3357030"/>
            <a:ext cx="270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θ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821764" y="3331632"/>
            <a:ext cx="207436" cy="148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787897" y="3221572"/>
            <a:ext cx="3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  <a:r>
              <a:rPr lang="en-US" sz="1400" i="1">
                <a:latin typeface="Times New Roman"/>
                <a:ea typeface="Lucida Grande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0000" y="36576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λ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27400" y="364490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O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210300" y="3346450"/>
            <a:ext cx="2032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0081" y="3249083"/>
            <a:ext cx="35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θ</a:t>
            </a:r>
            <a:r>
              <a:rPr lang="en-US" sz="1400" i="1">
                <a:latin typeface="Times New Roman"/>
                <a:ea typeface="Lucida Grande"/>
                <a:cs typeface="Times New Roman"/>
              </a:rPr>
              <a:t>'</a:t>
            </a:r>
            <a:endParaRPr lang="en-US" sz="1400" i="1">
              <a:latin typeface="Times New Roman"/>
              <a:cs typeface="Times New Roman"/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4124325" y="3194050"/>
            <a:ext cx="1812925" cy="977900"/>
          </a:xfrm>
          <a:custGeom>
            <a:avLst/>
            <a:gdLst>
              <a:gd name="connsiteX0" fmla="*/ 0 w 1812925"/>
              <a:gd name="connsiteY0" fmla="*/ 723900 h 977900"/>
              <a:gd name="connsiteX1" fmla="*/ 454025 w 1812925"/>
              <a:gd name="connsiteY1" fmla="*/ 977900 h 977900"/>
              <a:gd name="connsiteX2" fmla="*/ 1812925 w 1812925"/>
              <a:gd name="connsiteY2" fmla="*/ 196850 h 977900"/>
              <a:gd name="connsiteX3" fmla="*/ 1228725 w 1812925"/>
              <a:gd name="connsiteY3" fmla="*/ 0 h 977900"/>
              <a:gd name="connsiteX4" fmla="*/ 0 w 1812925"/>
              <a:gd name="connsiteY4" fmla="*/ 723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925" h="977900">
                <a:moveTo>
                  <a:pt x="0" y="723900"/>
                </a:moveTo>
                <a:lnTo>
                  <a:pt x="454025" y="977900"/>
                </a:lnTo>
                <a:lnTo>
                  <a:pt x="1812925" y="196850"/>
                </a:lnTo>
                <a:lnTo>
                  <a:pt x="1228725" y="0"/>
                </a:lnTo>
                <a:lnTo>
                  <a:pt x="0" y="723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8167" y="2984500"/>
            <a:ext cx="13546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92134" y="4394200"/>
            <a:ext cx="13546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64467" y="4250267"/>
            <a:ext cx="13546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29767" y="4038601"/>
            <a:ext cx="112606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13401" y="3644901"/>
            <a:ext cx="414866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15830" y="286173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7094" y="4254503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4027" y="4106339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2811" y="3333754"/>
            <a:ext cx="44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Cut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7776" y="3969814"/>
            <a:ext cx="125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Surface Forces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27500" y="3181350"/>
            <a:ext cx="1238250" cy="7302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0434042">
            <a:off x="3644900" y="3336925"/>
            <a:ext cx="968375" cy="1133475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4103600" y="2576961"/>
            <a:ext cx="597435" cy="103151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Aspect="1"/>
          </p:cNvCxnSpPr>
          <p:nvPr/>
        </p:nvCxnSpPr>
        <p:spPr>
          <a:xfrm flipV="1">
            <a:off x="4581885" y="3390900"/>
            <a:ext cx="1360429" cy="787937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652875" y="3558036"/>
            <a:ext cx="597435" cy="103151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098925" y="3216275"/>
            <a:ext cx="45719" cy="73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3660077" y="3460696"/>
            <a:ext cx="918743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9984856">
            <a:off x="4643829" y="4208805"/>
            <a:ext cx="68199" cy="5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4114800" y="3911600"/>
            <a:ext cx="817033" cy="46143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3820769">
            <a:off x="3688106" y="4116826"/>
            <a:ext cx="52705" cy="60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39067" y="3915725"/>
            <a:ext cx="580381" cy="33454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4838703" y="3622675"/>
            <a:ext cx="184147" cy="10904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rot="10800000" flipV="1">
            <a:off x="4838703" y="3733800"/>
            <a:ext cx="184147" cy="109044"/>
          </a:xfrm>
          <a:prstGeom prst="straightConnector1">
            <a:avLst/>
          </a:prstGeom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rot="19984856">
            <a:off x="4977204" y="4011955"/>
            <a:ext cx="68199" cy="5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948767" y="3806825"/>
            <a:ext cx="175683" cy="314325"/>
          </a:xfrm>
          <a:custGeom>
            <a:avLst/>
            <a:gdLst>
              <a:gd name="connsiteX0" fmla="*/ 4233 w 175683"/>
              <a:gd name="connsiteY0" fmla="*/ 0 h 314325"/>
              <a:gd name="connsiteX1" fmla="*/ 4233 w 175683"/>
              <a:gd name="connsiteY1" fmla="*/ 98425 h 314325"/>
              <a:gd name="connsiteX2" fmla="*/ 29633 w 175683"/>
              <a:gd name="connsiteY2" fmla="*/ 190500 h 314325"/>
              <a:gd name="connsiteX3" fmla="*/ 102658 w 175683"/>
              <a:gd name="connsiteY3" fmla="*/ 273050 h 314325"/>
              <a:gd name="connsiteX4" fmla="*/ 175683 w 175683"/>
              <a:gd name="connsiteY4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83" h="314325">
                <a:moveTo>
                  <a:pt x="4233" y="0"/>
                </a:moveTo>
                <a:cubicBezTo>
                  <a:pt x="2116" y="33337"/>
                  <a:pt x="0" y="66675"/>
                  <a:pt x="4233" y="98425"/>
                </a:cubicBezTo>
                <a:cubicBezTo>
                  <a:pt x="8466" y="130175"/>
                  <a:pt x="13229" y="161396"/>
                  <a:pt x="29633" y="190500"/>
                </a:cubicBezTo>
                <a:cubicBezTo>
                  <a:pt x="46037" y="219604"/>
                  <a:pt x="78316" y="252413"/>
                  <a:pt x="102658" y="273050"/>
                </a:cubicBezTo>
                <a:cubicBezTo>
                  <a:pt x="127000" y="293687"/>
                  <a:pt x="175683" y="314325"/>
                  <a:pt x="175683" y="314325"/>
                </a:cubicBez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03D22-5520-9445-B3BF-66C30872F85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9050" cap="flat" cmpd="sng" algn="ctr">
          <a:solidFill>
            <a:srgbClr val="37609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i="1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3115</TotalTime>
  <Words>621</Words>
  <Application>Microsoft Macintosh PowerPoint</Application>
  <PresentationFormat>On-screen Show (4:3)</PresentationFormat>
  <Paragraphs>310</Paragraphs>
  <Slides>23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Nora Margaret Anderson</dc:creator>
  <cp:lastModifiedBy>Peter Anderson</cp:lastModifiedBy>
  <cp:revision>66</cp:revision>
  <dcterms:created xsi:type="dcterms:W3CDTF">2014-09-23T13:52:25Z</dcterms:created>
  <dcterms:modified xsi:type="dcterms:W3CDTF">2015-12-31T22:16:57Z</dcterms:modified>
</cp:coreProperties>
</file>