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62" autoAdjust="0"/>
  </p:normalViewPr>
  <p:slideViewPr>
    <p:cSldViewPr snapToGrid="0">
      <p:cViewPr>
        <p:scale>
          <a:sx n="250" d="100"/>
          <a:sy n="250" d="100"/>
        </p:scale>
        <p:origin x="1232" y="1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F7E0-19BD-1247-B809-251CDC0C6D6B}" type="datetimeFigureOut"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54072-32D1-904A-B647-5C68CE2B2C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C478A9-199E-C143-9903-1D7D801E1F67}" type="datetime1">
              <a:rPr lang="en-US"/>
              <a:pPr>
                <a:defRPr/>
              </a:pPr>
              <a:t>12/31/15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316A87-9560-894C-886F-1A99950F4827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91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3.3” x 5”, jpg.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5ECF4E-1DA6-C74B-948C-C0BB1DA2625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1.1” x 4”, jpg.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96938-B117-2340-BF63-3AF3BCFECA59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0.74” x 3”, tiff.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154270-F627-1B47-9EE4-51210BEDE475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0.76” x 3”, tiff.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2E1537-5366-6549-A173-7B0E59A16FD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1.19” x 3”, tiff.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82E9C-0DDF-514A-8AB2-CE161318650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2.32” x 4”, tiff.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E4AD61-746D-B54E-B9F5-96AB77ED2FE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2.45” x 3”, tiff.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7E908C-DA26-B540-B68E-FD717A8A4899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4.16” x 5”, jpg.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763124-6175-4D4D-8810-5F47DD46F8D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1.39” x 4”, tiff.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C6C5A-E0DA-0F4B-84A1-649F2FA1CB01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1.22” x 4”, tiff.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EBE5CD-3EE6-9D49-8B8F-A9E4A179A62E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1.06” x 3”, tiff.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5D940F-DD43-3D43-ABCD-080F9543538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4.67” x 5”, jpg.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CDA72-409F-B447-9767-5111D7253C24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1.1” x 4”, jpg.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0F0B16-07E7-E24F-9362-431041E0EBA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1.4” x 3”, tiff.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55FFBF-6258-DE49-8BFB-9B2E2F24865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1.54” x 4”, tiff.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2C2EE9-6E1E-C746-B014-5BFB9B6B5D4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2.22” x 4”, tiff.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D1712B-CCB5-B24F-89A8-72C02CB7A51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1.86” x 5”, jpg.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9E39D-78CF-EE43-9F15-9A355C0670A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0.73” x 4”, tiff.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EBEA6F-84AC-0B4F-9320-0A9D3E102920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3.56” x 5”, tiff.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FEBD42-2050-BD4C-8D0A-057177F78DD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3.72” x 4”, tiff.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6B39E-E7A4-B04F-9E3F-80046165CADD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2.97” x 3”, tiff.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A43A6-3B16-B741-8919-D71CC04932E9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6.55” x 3”, tiff.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018733-F401-4D49-ABB2-C02B3BE222D1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1.61” x 5”, tiff.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EF5F8C-7976-2843-9D8E-6D6ACA93AB35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1.43” x 5”, tiff.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822850-04F9-5443-BF58-C5243A9D794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1.62” x 5”, tiff.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8EA441-D8D1-0F4F-91A9-DE14D5B5720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CD05-B2BA-AF49-8FE9-2088634E9B6B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A5B3-4EC6-524E-8B89-A1FCC8FE943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1C2C-CDC1-7344-A727-4A195960FF34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375C-9FD8-AA4A-B7F8-FC7298523DB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392D-A0C9-6C40-A3CB-DE3AACC86C9F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C1865-434C-D240-87BB-C7BE251FB61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1EAC-8CF1-E94D-B880-D96013223BE1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59E4-6BF9-B544-BF74-7A0EF85743E5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91F2-3624-7D4D-B1C4-7646E850A4FB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8C7F-2005-8E4C-9B14-785699AD2C9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6921-D93B-0C49-A98D-74B3C121ADF0}" type="datetime1">
              <a:t>12/31/15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63FA-CD43-8B4C-9A46-6724E1E5FF6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37906-973C-0C4A-AFFF-4065E935BC54}" type="datetime1">
              <a:t>12/31/15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9AEF-6F92-9B4A-8F86-758D883B3A5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18EA-A7E9-7441-A364-7A488A879617}" type="datetime1">
              <a:t>12/31/15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120A-8E21-F347-903B-89A6342ED5A5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6918-6FD9-3442-8270-24265D564FED}" type="datetime1">
              <a:t>12/31/15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C086-ED4F-8A4A-8DF8-E367898D90B2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7949-15B9-954E-8F48-946DAC199F45}" type="datetime1">
              <a:t>12/31/15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225A-19C5-B542-B923-58D55911537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DDA6-3EEF-1744-89EF-1E6854D69365}" type="datetime1">
              <a:t>12/31/15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4C91-7E3C-DE40-A7E7-216D7D2523E5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50CC9B-3148-1B4A-A2A3-1AF02DBB1857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EA6068-E32E-3B4F-8C18-FB8F1A9D3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00428" y="6392340"/>
            <a:ext cx="8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8.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43200" y="1371600"/>
            <a:ext cx="2895600" cy="3733800"/>
            <a:chOff x="2362200" y="914400"/>
            <a:chExt cx="2895600" cy="3733800"/>
          </a:xfrm>
        </p:grpSpPr>
        <p:pic>
          <p:nvPicPr>
            <p:cNvPr id="2" name="Picture 1" descr="8_Douin-Saada_f1.jpeg"/>
            <p:cNvPicPr>
              <a:picLocks noChangeAspect="1"/>
            </p:cNvPicPr>
            <p:nvPr/>
          </p:nvPicPr>
          <p:blipFill>
            <a:blip r:embed="rId2"/>
            <a:srcRect l="9404" r="31034"/>
            <a:stretch>
              <a:fillRect/>
            </a:stretch>
          </p:blipFill>
          <p:spPr>
            <a:xfrm>
              <a:off x="2362200" y="914400"/>
              <a:ext cx="2895600" cy="1808988"/>
            </a:xfrm>
            <a:prstGeom prst="rect">
              <a:avLst/>
            </a:prstGeom>
          </p:spPr>
        </p:pic>
        <p:pic>
          <p:nvPicPr>
            <p:cNvPr id="3" name="Picture 2" descr="8_Douin-Saada_f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3891" y="2839212"/>
              <a:ext cx="2773909" cy="18089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23281" y="1435100"/>
              <a:ext cx="31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80631" y="1117600"/>
              <a:ext cx="325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000" y="3202801"/>
              <a:ext cx="325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5959" y="3721100"/>
              <a:ext cx="319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Arial"/>
                  <a:cs typeface="Arial"/>
                </a:rPr>
                <a:t>A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2917825" y="2789767"/>
            <a:ext cx="1552575" cy="364596"/>
          </a:xfrm>
          <a:custGeom>
            <a:avLst/>
            <a:gdLst>
              <a:gd name="connsiteX0" fmla="*/ 0 w 1552575"/>
              <a:gd name="connsiteY0" fmla="*/ 296333 h 364596"/>
              <a:gd name="connsiteX1" fmla="*/ 127000 w 1552575"/>
              <a:gd name="connsiteY1" fmla="*/ 172508 h 364596"/>
              <a:gd name="connsiteX2" fmla="*/ 215900 w 1552575"/>
              <a:gd name="connsiteY2" fmla="*/ 74083 h 364596"/>
              <a:gd name="connsiteX3" fmla="*/ 323850 w 1552575"/>
              <a:gd name="connsiteY3" fmla="*/ 23283 h 364596"/>
              <a:gd name="connsiteX4" fmla="*/ 377825 w 1552575"/>
              <a:gd name="connsiteY4" fmla="*/ 26458 h 364596"/>
              <a:gd name="connsiteX5" fmla="*/ 482600 w 1552575"/>
              <a:gd name="connsiteY5" fmla="*/ 77258 h 364596"/>
              <a:gd name="connsiteX6" fmla="*/ 587375 w 1552575"/>
              <a:gd name="connsiteY6" fmla="*/ 185208 h 364596"/>
              <a:gd name="connsiteX7" fmla="*/ 701675 w 1552575"/>
              <a:gd name="connsiteY7" fmla="*/ 305858 h 364596"/>
              <a:gd name="connsiteX8" fmla="*/ 831850 w 1552575"/>
              <a:gd name="connsiteY8" fmla="*/ 363008 h 364596"/>
              <a:gd name="connsiteX9" fmla="*/ 968375 w 1552575"/>
              <a:gd name="connsiteY9" fmla="*/ 296333 h 364596"/>
              <a:gd name="connsiteX10" fmla="*/ 1120775 w 1552575"/>
              <a:gd name="connsiteY10" fmla="*/ 134408 h 364596"/>
              <a:gd name="connsiteX11" fmla="*/ 1235075 w 1552575"/>
              <a:gd name="connsiteY11" fmla="*/ 32808 h 364596"/>
              <a:gd name="connsiteX12" fmla="*/ 1323975 w 1552575"/>
              <a:gd name="connsiteY12" fmla="*/ 7408 h 364596"/>
              <a:gd name="connsiteX13" fmla="*/ 1450975 w 1552575"/>
              <a:gd name="connsiteY13" fmla="*/ 77258 h 364596"/>
              <a:gd name="connsiteX14" fmla="*/ 1552575 w 1552575"/>
              <a:gd name="connsiteY14" fmla="*/ 204258 h 36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364596">
                <a:moveTo>
                  <a:pt x="0" y="296333"/>
                </a:moveTo>
                <a:cubicBezTo>
                  <a:pt x="45508" y="252941"/>
                  <a:pt x="91017" y="209550"/>
                  <a:pt x="127000" y="172508"/>
                </a:cubicBezTo>
                <a:cubicBezTo>
                  <a:pt x="162983" y="135466"/>
                  <a:pt x="183092" y="98954"/>
                  <a:pt x="215900" y="74083"/>
                </a:cubicBezTo>
                <a:cubicBezTo>
                  <a:pt x="248708" y="49212"/>
                  <a:pt x="296863" y="31220"/>
                  <a:pt x="323850" y="23283"/>
                </a:cubicBezTo>
                <a:cubicBezTo>
                  <a:pt x="350837" y="15346"/>
                  <a:pt x="351367" y="17462"/>
                  <a:pt x="377825" y="26458"/>
                </a:cubicBezTo>
                <a:cubicBezTo>
                  <a:pt x="404283" y="35454"/>
                  <a:pt x="447675" y="50800"/>
                  <a:pt x="482600" y="77258"/>
                </a:cubicBezTo>
                <a:cubicBezTo>
                  <a:pt x="517525" y="103716"/>
                  <a:pt x="550863" y="147108"/>
                  <a:pt x="587375" y="185208"/>
                </a:cubicBezTo>
                <a:cubicBezTo>
                  <a:pt x="623887" y="223308"/>
                  <a:pt x="660929" y="276225"/>
                  <a:pt x="701675" y="305858"/>
                </a:cubicBezTo>
                <a:cubicBezTo>
                  <a:pt x="742421" y="335491"/>
                  <a:pt x="787400" y="364596"/>
                  <a:pt x="831850" y="363008"/>
                </a:cubicBezTo>
                <a:cubicBezTo>
                  <a:pt x="876300" y="361421"/>
                  <a:pt x="920221" y="334433"/>
                  <a:pt x="968375" y="296333"/>
                </a:cubicBezTo>
                <a:cubicBezTo>
                  <a:pt x="1016529" y="258233"/>
                  <a:pt x="1076325" y="178329"/>
                  <a:pt x="1120775" y="134408"/>
                </a:cubicBezTo>
                <a:cubicBezTo>
                  <a:pt x="1165225" y="90487"/>
                  <a:pt x="1201208" y="53975"/>
                  <a:pt x="1235075" y="32808"/>
                </a:cubicBezTo>
                <a:cubicBezTo>
                  <a:pt x="1268942" y="11641"/>
                  <a:pt x="1287992" y="0"/>
                  <a:pt x="1323975" y="7408"/>
                </a:cubicBezTo>
                <a:cubicBezTo>
                  <a:pt x="1359958" y="14816"/>
                  <a:pt x="1412875" y="44450"/>
                  <a:pt x="1450975" y="77258"/>
                </a:cubicBezTo>
                <a:cubicBezTo>
                  <a:pt x="1489075" y="110066"/>
                  <a:pt x="1552575" y="204258"/>
                  <a:pt x="1552575" y="204258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2797486" y="3357718"/>
            <a:ext cx="178721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>
            <a:off x="5228167" y="3357719"/>
            <a:ext cx="1575858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rot="5400000">
            <a:off x="4903133" y="3026854"/>
            <a:ext cx="65483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5400000">
            <a:off x="2460711" y="3017349"/>
            <a:ext cx="67513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36854" y="2482851"/>
            <a:ext cx="61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W</a:t>
            </a:r>
            <a:r>
              <a:rPr lang="en-US" sz="1400" dirty="0" smtClean="0">
                <a:latin typeface="Times"/>
                <a:cs typeface="Times"/>
              </a:rPr>
              <a:t>(α)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9273" y="2482851"/>
            <a:ext cx="63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W</a:t>
            </a:r>
            <a:r>
              <a:rPr lang="en-US" sz="1400" dirty="0" smtClean="0">
                <a:latin typeface="Times"/>
                <a:cs typeface="Times"/>
              </a:rPr>
              <a:t>(α)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9716" y="358351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8333" y="358351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579" y="3257547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4158" y="3257547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1935" y="3278718"/>
            <a:ext cx="33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α</a:t>
            </a:r>
            <a:endParaRPr lang="en-US" sz="1400" i="1" dirty="0" smtClean="0">
              <a:latin typeface="Times"/>
              <a:cs typeface="Time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>
            <a:off x="3703108" y="336053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75975" y="3278718"/>
            <a:ext cx="33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α</a:t>
            </a:r>
            <a:endParaRPr lang="en-US" sz="1400" i="1" dirty="0" smtClean="0">
              <a:latin typeface="Times"/>
              <a:cs typeface="Time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>
            <a:off x="6124574" y="336476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25850" y="33655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1550" y="33655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1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6200000">
            <a:off x="5660262" y="3329077"/>
            <a:ext cx="6079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5584825" y="2981325"/>
            <a:ext cx="212725" cy="149754"/>
          </a:xfrm>
          <a:custGeom>
            <a:avLst/>
            <a:gdLst>
              <a:gd name="connsiteX0" fmla="*/ 0 w 212725"/>
              <a:gd name="connsiteY0" fmla="*/ 0 h 149754"/>
              <a:gd name="connsiteX1" fmla="*/ 9525 w 212725"/>
              <a:gd name="connsiteY1" fmla="*/ 66675 h 149754"/>
              <a:gd name="connsiteX2" fmla="*/ 44450 w 212725"/>
              <a:gd name="connsiteY2" fmla="*/ 120650 h 149754"/>
              <a:gd name="connsiteX3" fmla="*/ 82550 w 212725"/>
              <a:gd name="connsiteY3" fmla="*/ 146050 h 149754"/>
              <a:gd name="connsiteX4" fmla="*/ 139700 w 212725"/>
              <a:gd name="connsiteY4" fmla="*/ 142875 h 149754"/>
              <a:gd name="connsiteX5" fmla="*/ 184150 w 212725"/>
              <a:gd name="connsiteY5" fmla="*/ 104775 h 149754"/>
              <a:gd name="connsiteX6" fmla="*/ 206375 w 212725"/>
              <a:gd name="connsiteY6" fmla="*/ 50800 h 149754"/>
              <a:gd name="connsiteX7" fmla="*/ 212725 w 212725"/>
              <a:gd name="connsiteY7" fmla="*/ 9525 h 1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725" h="149754">
                <a:moveTo>
                  <a:pt x="0" y="0"/>
                </a:moveTo>
                <a:cubicBezTo>
                  <a:pt x="1058" y="23283"/>
                  <a:pt x="2117" y="46567"/>
                  <a:pt x="9525" y="66675"/>
                </a:cubicBezTo>
                <a:cubicBezTo>
                  <a:pt x="16933" y="86783"/>
                  <a:pt x="32279" y="107421"/>
                  <a:pt x="44450" y="120650"/>
                </a:cubicBezTo>
                <a:cubicBezTo>
                  <a:pt x="56621" y="133879"/>
                  <a:pt x="66675" y="142346"/>
                  <a:pt x="82550" y="146050"/>
                </a:cubicBezTo>
                <a:cubicBezTo>
                  <a:pt x="98425" y="149754"/>
                  <a:pt x="122767" y="149754"/>
                  <a:pt x="139700" y="142875"/>
                </a:cubicBezTo>
                <a:cubicBezTo>
                  <a:pt x="156633" y="135996"/>
                  <a:pt x="173038" y="120121"/>
                  <a:pt x="184150" y="104775"/>
                </a:cubicBezTo>
                <a:cubicBezTo>
                  <a:pt x="195262" y="89429"/>
                  <a:pt x="201613" y="66675"/>
                  <a:pt x="206375" y="50800"/>
                </a:cubicBezTo>
                <a:cubicBezTo>
                  <a:pt x="211137" y="34925"/>
                  <a:pt x="212725" y="9525"/>
                  <a:pt x="212725" y="9525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457950" y="2863849"/>
            <a:ext cx="184150" cy="288925"/>
          </a:xfrm>
          <a:custGeom>
            <a:avLst/>
            <a:gdLst>
              <a:gd name="connsiteX0" fmla="*/ 0 w 184150"/>
              <a:gd name="connsiteY0" fmla="*/ 0 h 265642"/>
              <a:gd name="connsiteX1" fmla="*/ 34925 w 184150"/>
              <a:gd name="connsiteY1" fmla="*/ 130175 h 265642"/>
              <a:gd name="connsiteX2" fmla="*/ 60325 w 184150"/>
              <a:gd name="connsiteY2" fmla="*/ 193675 h 265642"/>
              <a:gd name="connsiteX3" fmla="*/ 98425 w 184150"/>
              <a:gd name="connsiteY3" fmla="*/ 241300 h 265642"/>
              <a:gd name="connsiteX4" fmla="*/ 136525 w 184150"/>
              <a:gd name="connsiteY4" fmla="*/ 263525 h 265642"/>
              <a:gd name="connsiteX5" fmla="*/ 184150 w 184150"/>
              <a:gd name="connsiteY5" fmla="*/ 254000 h 26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50" h="265642">
                <a:moveTo>
                  <a:pt x="0" y="0"/>
                </a:moveTo>
                <a:cubicBezTo>
                  <a:pt x="12435" y="48948"/>
                  <a:pt x="24871" y="97896"/>
                  <a:pt x="34925" y="130175"/>
                </a:cubicBezTo>
                <a:cubicBezTo>
                  <a:pt x="44979" y="162454"/>
                  <a:pt x="49742" y="175154"/>
                  <a:pt x="60325" y="193675"/>
                </a:cubicBezTo>
                <a:cubicBezTo>
                  <a:pt x="70908" y="212196"/>
                  <a:pt x="85725" y="229658"/>
                  <a:pt x="98425" y="241300"/>
                </a:cubicBezTo>
                <a:cubicBezTo>
                  <a:pt x="111125" y="252942"/>
                  <a:pt x="122238" y="261408"/>
                  <a:pt x="136525" y="263525"/>
                </a:cubicBezTo>
                <a:cubicBezTo>
                  <a:pt x="150813" y="265642"/>
                  <a:pt x="184150" y="254000"/>
                  <a:pt x="184150" y="254000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797175" y="2812521"/>
            <a:ext cx="1644650" cy="346604"/>
          </a:xfrm>
          <a:custGeom>
            <a:avLst/>
            <a:gdLst>
              <a:gd name="connsiteX0" fmla="*/ 0 w 1644650"/>
              <a:gd name="connsiteY0" fmla="*/ 346604 h 346604"/>
              <a:gd name="connsiteX1" fmla="*/ 63500 w 1644650"/>
              <a:gd name="connsiteY1" fmla="*/ 318029 h 346604"/>
              <a:gd name="connsiteX2" fmla="*/ 146050 w 1644650"/>
              <a:gd name="connsiteY2" fmla="*/ 235479 h 346604"/>
              <a:gd name="connsiteX3" fmla="*/ 212725 w 1644650"/>
              <a:gd name="connsiteY3" fmla="*/ 124354 h 346604"/>
              <a:gd name="connsiteX4" fmla="*/ 260350 w 1644650"/>
              <a:gd name="connsiteY4" fmla="*/ 41804 h 346604"/>
              <a:gd name="connsiteX5" fmla="*/ 292100 w 1644650"/>
              <a:gd name="connsiteY5" fmla="*/ 10054 h 346604"/>
              <a:gd name="connsiteX6" fmla="*/ 342900 w 1644650"/>
              <a:gd name="connsiteY6" fmla="*/ 16404 h 346604"/>
              <a:gd name="connsiteX7" fmla="*/ 390525 w 1644650"/>
              <a:gd name="connsiteY7" fmla="*/ 41804 h 346604"/>
              <a:gd name="connsiteX8" fmla="*/ 450850 w 1644650"/>
              <a:gd name="connsiteY8" fmla="*/ 70379 h 346604"/>
              <a:gd name="connsiteX9" fmla="*/ 476250 w 1644650"/>
              <a:gd name="connsiteY9" fmla="*/ 73554 h 346604"/>
              <a:gd name="connsiteX10" fmla="*/ 542925 w 1644650"/>
              <a:gd name="connsiteY10" fmla="*/ 57679 h 346604"/>
              <a:gd name="connsiteX11" fmla="*/ 596900 w 1644650"/>
              <a:gd name="connsiteY11" fmla="*/ 22754 h 346604"/>
              <a:gd name="connsiteX12" fmla="*/ 625475 w 1644650"/>
              <a:gd name="connsiteY12" fmla="*/ 3704 h 346604"/>
              <a:gd name="connsiteX13" fmla="*/ 679450 w 1644650"/>
              <a:gd name="connsiteY13" fmla="*/ 29104 h 346604"/>
              <a:gd name="connsiteX14" fmla="*/ 714375 w 1644650"/>
              <a:gd name="connsiteY14" fmla="*/ 98954 h 346604"/>
              <a:gd name="connsiteX15" fmla="*/ 771525 w 1644650"/>
              <a:gd name="connsiteY15" fmla="*/ 203729 h 346604"/>
              <a:gd name="connsiteX16" fmla="*/ 841375 w 1644650"/>
              <a:gd name="connsiteY16" fmla="*/ 283104 h 346604"/>
              <a:gd name="connsiteX17" fmla="*/ 949325 w 1644650"/>
              <a:gd name="connsiteY17" fmla="*/ 330729 h 346604"/>
              <a:gd name="connsiteX18" fmla="*/ 1069975 w 1644650"/>
              <a:gd name="connsiteY18" fmla="*/ 273579 h 346604"/>
              <a:gd name="connsiteX19" fmla="*/ 1174750 w 1644650"/>
              <a:gd name="connsiteY19" fmla="*/ 127529 h 346604"/>
              <a:gd name="connsiteX20" fmla="*/ 1209675 w 1644650"/>
              <a:gd name="connsiteY20" fmla="*/ 44979 h 346604"/>
              <a:gd name="connsiteX21" fmla="*/ 1260475 w 1644650"/>
              <a:gd name="connsiteY21" fmla="*/ 6879 h 346604"/>
              <a:gd name="connsiteX22" fmla="*/ 1317625 w 1644650"/>
              <a:gd name="connsiteY22" fmla="*/ 22754 h 346604"/>
              <a:gd name="connsiteX23" fmla="*/ 1377950 w 1644650"/>
              <a:gd name="connsiteY23" fmla="*/ 60854 h 346604"/>
              <a:gd name="connsiteX24" fmla="*/ 1419225 w 1644650"/>
              <a:gd name="connsiteY24" fmla="*/ 67204 h 346604"/>
              <a:gd name="connsiteX25" fmla="*/ 1504950 w 1644650"/>
              <a:gd name="connsiteY25" fmla="*/ 51329 h 346604"/>
              <a:gd name="connsiteX26" fmla="*/ 1565275 w 1644650"/>
              <a:gd name="connsiteY26" fmla="*/ 10054 h 346604"/>
              <a:gd name="connsiteX27" fmla="*/ 1600200 w 1644650"/>
              <a:gd name="connsiteY27" fmla="*/ 529 h 346604"/>
              <a:gd name="connsiteX28" fmla="*/ 1625600 w 1644650"/>
              <a:gd name="connsiteY28" fmla="*/ 6879 h 346604"/>
              <a:gd name="connsiteX29" fmla="*/ 1644650 w 1644650"/>
              <a:gd name="connsiteY29" fmla="*/ 29104 h 3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44650" h="346604">
                <a:moveTo>
                  <a:pt x="0" y="346604"/>
                </a:moveTo>
                <a:cubicBezTo>
                  <a:pt x="19579" y="341577"/>
                  <a:pt x="39158" y="336550"/>
                  <a:pt x="63500" y="318029"/>
                </a:cubicBezTo>
                <a:cubicBezTo>
                  <a:pt x="87842" y="299508"/>
                  <a:pt x="121179" y="267758"/>
                  <a:pt x="146050" y="235479"/>
                </a:cubicBezTo>
                <a:cubicBezTo>
                  <a:pt x="170921" y="203200"/>
                  <a:pt x="193675" y="156633"/>
                  <a:pt x="212725" y="124354"/>
                </a:cubicBezTo>
                <a:cubicBezTo>
                  <a:pt x="231775" y="92075"/>
                  <a:pt x="247121" y="60854"/>
                  <a:pt x="260350" y="41804"/>
                </a:cubicBezTo>
                <a:cubicBezTo>
                  <a:pt x="273579" y="22754"/>
                  <a:pt x="278342" y="14287"/>
                  <a:pt x="292100" y="10054"/>
                </a:cubicBezTo>
                <a:cubicBezTo>
                  <a:pt x="305858" y="5821"/>
                  <a:pt x="326496" y="11112"/>
                  <a:pt x="342900" y="16404"/>
                </a:cubicBezTo>
                <a:cubicBezTo>
                  <a:pt x="359304" y="21696"/>
                  <a:pt x="372533" y="32808"/>
                  <a:pt x="390525" y="41804"/>
                </a:cubicBezTo>
                <a:cubicBezTo>
                  <a:pt x="408517" y="50800"/>
                  <a:pt x="436563" y="65087"/>
                  <a:pt x="450850" y="70379"/>
                </a:cubicBezTo>
                <a:cubicBezTo>
                  <a:pt x="465137" y="75671"/>
                  <a:pt x="460904" y="75671"/>
                  <a:pt x="476250" y="73554"/>
                </a:cubicBezTo>
                <a:cubicBezTo>
                  <a:pt x="491596" y="71437"/>
                  <a:pt x="522817" y="66146"/>
                  <a:pt x="542925" y="57679"/>
                </a:cubicBezTo>
                <a:cubicBezTo>
                  <a:pt x="563033" y="49212"/>
                  <a:pt x="583142" y="31750"/>
                  <a:pt x="596900" y="22754"/>
                </a:cubicBezTo>
                <a:cubicBezTo>
                  <a:pt x="610658" y="13758"/>
                  <a:pt x="611717" y="2646"/>
                  <a:pt x="625475" y="3704"/>
                </a:cubicBezTo>
                <a:cubicBezTo>
                  <a:pt x="639233" y="4762"/>
                  <a:pt x="664633" y="13229"/>
                  <a:pt x="679450" y="29104"/>
                </a:cubicBezTo>
                <a:cubicBezTo>
                  <a:pt x="694267" y="44979"/>
                  <a:pt x="699029" y="69850"/>
                  <a:pt x="714375" y="98954"/>
                </a:cubicBezTo>
                <a:cubicBezTo>
                  <a:pt x="729721" y="128058"/>
                  <a:pt x="750358" y="173037"/>
                  <a:pt x="771525" y="203729"/>
                </a:cubicBezTo>
                <a:cubicBezTo>
                  <a:pt x="792692" y="234421"/>
                  <a:pt x="811742" y="261937"/>
                  <a:pt x="841375" y="283104"/>
                </a:cubicBezTo>
                <a:cubicBezTo>
                  <a:pt x="871008" y="304271"/>
                  <a:pt x="911225" y="332317"/>
                  <a:pt x="949325" y="330729"/>
                </a:cubicBezTo>
                <a:cubicBezTo>
                  <a:pt x="987425" y="329141"/>
                  <a:pt x="1032404" y="307446"/>
                  <a:pt x="1069975" y="273579"/>
                </a:cubicBezTo>
                <a:cubicBezTo>
                  <a:pt x="1107546" y="239712"/>
                  <a:pt x="1151467" y="165629"/>
                  <a:pt x="1174750" y="127529"/>
                </a:cubicBezTo>
                <a:cubicBezTo>
                  <a:pt x="1198033" y="89429"/>
                  <a:pt x="1195388" y="65087"/>
                  <a:pt x="1209675" y="44979"/>
                </a:cubicBezTo>
                <a:cubicBezTo>
                  <a:pt x="1223962" y="24871"/>
                  <a:pt x="1242483" y="10583"/>
                  <a:pt x="1260475" y="6879"/>
                </a:cubicBezTo>
                <a:cubicBezTo>
                  <a:pt x="1278467" y="3175"/>
                  <a:pt x="1298046" y="13758"/>
                  <a:pt x="1317625" y="22754"/>
                </a:cubicBezTo>
                <a:cubicBezTo>
                  <a:pt x="1337204" y="31750"/>
                  <a:pt x="1361017" y="53446"/>
                  <a:pt x="1377950" y="60854"/>
                </a:cubicBezTo>
                <a:cubicBezTo>
                  <a:pt x="1394883" y="68262"/>
                  <a:pt x="1398058" y="68791"/>
                  <a:pt x="1419225" y="67204"/>
                </a:cubicBezTo>
                <a:cubicBezTo>
                  <a:pt x="1440392" y="65617"/>
                  <a:pt x="1480608" y="60854"/>
                  <a:pt x="1504950" y="51329"/>
                </a:cubicBezTo>
                <a:cubicBezTo>
                  <a:pt x="1529292" y="41804"/>
                  <a:pt x="1549400" y="18521"/>
                  <a:pt x="1565275" y="10054"/>
                </a:cubicBezTo>
                <a:cubicBezTo>
                  <a:pt x="1581150" y="1587"/>
                  <a:pt x="1590146" y="1058"/>
                  <a:pt x="1600200" y="529"/>
                </a:cubicBezTo>
                <a:cubicBezTo>
                  <a:pt x="1610254" y="0"/>
                  <a:pt x="1618192" y="2117"/>
                  <a:pt x="1625600" y="6879"/>
                </a:cubicBezTo>
                <a:cubicBezTo>
                  <a:pt x="1633008" y="11642"/>
                  <a:pt x="1644650" y="29104"/>
                  <a:pt x="1644650" y="29104"/>
                </a:cubicBezTo>
              </a:path>
            </a:pathLst>
          </a:cu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86400" y="33655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0.5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098289" y="2408766"/>
            <a:ext cx="1649644" cy="1060447"/>
            <a:chOff x="5098289" y="2408766"/>
            <a:chExt cx="1649644" cy="1060447"/>
          </a:xfrm>
        </p:grpSpPr>
        <p:sp>
          <p:nvSpPr>
            <p:cNvPr id="25" name="Arc 24"/>
            <p:cNvSpPr/>
            <p:nvPr/>
          </p:nvSpPr>
          <p:spPr>
            <a:xfrm rot="10800000">
              <a:off x="5327191" y="2773294"/>
              <a:ext cx="269371" cy="684999"/>
            </a:xfrm>
            <a:prstGeom prst="arc">
              <a:avLst>
                <a:gd name="adj1" fmla="val 3485768"/>
                <a:gd name="adj2" fmla="val 7384762"/>
              </a:avLst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10800000">
              <a:off x="5787283" y="2782030"/>
              <a:ext cx="269371" cy="684999"/>
            </a:xfrm>
            <a:prstGeom prst="arc">
              <a:avLst>
                <a:gd name="adj1" fmla="val 3485768"/>
                <a:gd name="adj2" fmla="val 7384762"/>
              </a:avLst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0800000" flipV="1">
              <a:off x="5558381" y="2413134"/>
              <a:ext cx="269371" cy="684999"/>
            </a:xfrm>
            <a:prstGeom prst="arc">
              <a:avLst>
                <a:gd name="adj1" fmla="val 3485768"/>
                <a:gd name="adj2" fmla="val 7384762"/>
              </a:avLst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10800000" flipV="1">
              <a:off x="6018471" y="2419686"/>
              <a:ext cx="269371" cy="684999"/>
            </a:xfrm>
            <a:prstGeom prst="arc">
              <a:avLst>
                <a:gd name="adj1" fmla="val 3485768"/>
                <a:gd name="adj2" fmla="val 7372373"/>
              </a:avLst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0800000">
              <a:off x="6247374" y="2784214"/>
              <a:ext cx="269371" cy="684999"/>
            </a:xfrm>
            <a:prstGeom prst="arc">
              <a:avLst>
                <a:gd name="adj1" fmla="val 3485768"/>
                <a:gd name="adj2" fmla="val 7384762"/>
              </a:avLst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10800000" flipV="1">
              <a:off x="5098289" y="2408766"/>
              <a:ext cx="269371" cy="684999"/>
            </a:xfrm>
            <a:prstGeom prst="arc">
              <a:avLst>
                <a:gd name="adj1" fmla="val 5391352"/>
                <a:gd name="adj2" fmla="val 7372373"/>
              </a:avLst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10800000" flipV="1">
              <a:off x="6478562" y="2423063"/>
              <a:ext cx="269371" cy="684999"/>
            </a:xfrm>
            <a:prstGeom prst="arc">
              <a:avLst>
                <a:gd name="adj1" fmla="val 3485768"/>
                <a:gd name="adj2" fmla="val 5375243"/>
              </a:avLst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2887549" y="2666891"/>
            <a:ext cx="325078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0800000">
            <a:off x="2887549" y="2882791"/>
            <a:ext cx="325078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0800000">
            <a:off x="2887549" y="3098691"/>
            <a:ext cx="325078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10800000">
            <a:off x="2887549" y="3314591"/>
            <a:ext cx="3250785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10800000">
            <a:off x="2912949" y="2774841"/>
            <a:ext cx="325078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rot="10800000">
            <a:off x="2912949" y="2990741"/>
            <a:ext cx="325078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10800000">
            <a:off x="2912949" y="3206641"/>
            <a:ext cx="325078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rot="5400000" flipH="1" flipV="1">
            <a:off x="2705762" y="3208470"/>
            <a:ext cx="220927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67542" y="309594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67542" y="33160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4234" y="3018367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α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05192" y="3175008"/>
            <a:ext cx="177800" cy="5503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07923" y="2971808"/>
            <a:ext cx="177800" cy="5503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12" y="2963341"/>
            <a:ext cx="177800" cy="5503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41999" y="2954884"/>
            <a:ext cx="177800" cy="5503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8623" y="301837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8651" y="2823647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4738" y="2823647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70020" y="2815193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26833" y="3179233"/>
            <a:ext cx="177800" cy="5503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4497" y="303106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67670" y="3073400"/>
            <a:ext cx="139700" cy="6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50276" y="3069167"/>
            <a:ext cx="139700" cy="6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8237" y="3060701"/>
            <a:ext cx="139700" cy="6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124200" y="2876550"/>
            <a:ext cx="2798233" cy="441678"/>
          </a:xfrm>
          <a:custGeom>
            <a:avLst/>
            <a:gdLst>
              <a:gd name="connsiteX0" fmla="*/ 0 w 2798233"/>
              <a:gd name="connsiteY0" fmla="*/ 438150 h 441678"/>
              <a:gd name="connsiteX1" fmla="*/ 249767 w 2798233"/>
              <a:gd name="connsiteY1" fmla="*/ 438150 h 441678"/>
              <a:gd name="connsiteX2" fmla="*/ 397933 w 2798233"/>
              <a:gd name="connsiteY2" fmla="*/ 438150 h 441678"/>
              <a:gd name="connsiteX3" fmla="*/ 444500 w 2798233"/>
              <a:gd name="connsiteY3" fmla="*/ 433917 h 441678"/>
              <a:gd name="connsiteX4" fmla="*/ 529167 w 2798233"/>
              <a:gd name="connsiteY4" fmla="*/ 391583 h 441678"/>
              <a:gd name="connsiteX5" fmla="*/ 613833 w 2798233"/>
              <a:gd name="connsiteY5" fmla="*/ 311150 h 441678"/>
              <a:gd name="connsiteX6" fmla="*/ 681567 w 2798233"/>
              <a:gd name="connsiteY6" fmla="*/ 243417 h 441678"/>
              <a:gd name="connsiteX7" fmla="*/ 740833 w 2798233"/>
              <a:gd name="connsiteY7" fmla="*/ 230717 h 441678"/>
              <a:gd name="connsiteX8" fmla="*/ 817033 w 2798233"/>
              <a:gd name="connsiteY8" fmla="*/ 222250 h 441678"/>
              <a:gd name="connsiteX9" fmla="*/ 1028700 w 2798233"/>
              <a:gd name="connsiteY9" fmla="*/ 226483 h 441678"/>
              <a:gd name="connsiteX10" fmla="*/ 1147233 w 2798233"/>
              <a:gd name="connsiteY10" fmla="*/ 230717 h 441678"/>
              <a:gd name="connsiteX11" fmla="*/ 1231900 w 2798233"/>
              <a:gd name="connsiteY11" fmla="*/ 196850 h 441678"/>
              <a:gd name="connsiteX12" fmla="*/ 1312333 w 2798233"/>
              <a:gd name="connsiteY12" fmla="*/ 129117 h 441678"/>
              <a:gd name="connsiteX13" fmla="*/ 1392767 w 2798233"/>
              <a:gd name="connsiteY13" fmla="*/ 44450 h 441678"/>
              <a:gd name="connsiteX14" fmla="*/ 1439333 w 2798233"/>
              <a:gd name="connsiteY14" fmla="*/ 14817 h 441678"/>
              <a:gd name="connsiteX15" fmla="*/ 1519767 w 2798233"/>
              <a:gd name="connsiteY15" fmla="*/ 6350 h 441678"/>
              <a:gd name="connsiteX16" fmla="*/ 1926167 w 2798233"/>
              <a:gd name="connsiteY16" fmla="*/ 2117 h 441678"/>
              <a:gd name="connsiteX17" fmla="*/ 2010833 w 2798233"/>
              <a:gd name="connsiteY17" fmla="*/ 6350 h 441678"/>
              <a:gd name="connsiteX18" fmla="*/ 2065867 w 2798233"/>
              <a:gd name="connsiteY18" fmla="*/ 40217 h 441678"/>
              <a:gd name="connsiteX19" fmla="*/ 2129367 w 2798233"/>
              <a:gd name="connsiteY19" fmla="*/ 103717 h 441678"/>
              <a:gd name="connsiteX20" fmla="*/ 2201333 w 2798233"/>
              <a:gd name="connsiteY20" fmla="*/ 171450 h 441678"/>
              <a:gd name="connsiteX21" fmla="*/ 2243667 w 2798233"/>
              <a:gd name="connsiteY21" fmla="*/ 201083 h 441678"/>
              <a:gd name="connsiteX22" fmla="*/ 2302933 w 2798233"/>
              <a:gd name="connsiteY22" fmla="*/ 218017 h 441678"/>
              <a:gd name="connsiteX23" fmla="*/ 2379133 w 2798233"/>
              <a:gd name="connsiteY23" fmla="*/ 213783 h 441678"/>
              <a:gd name="connsiteX24" fmla="*/ 2552700 w 2798233"/>
              <a:gd name="connsiteY24" fmla="*/ 218017 h 441678"/>
              <a:gd name="connsiteX25" fmla="*/ 2798233 w 2798233"/>
              <a:gd name="connsiteY25" fmla="*/ 213783 h 44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8233" h="441678">
                <a:moveTo>
                  <a:pt x="0" y="438150"/>
                </a:moveTo>
                <a:lnTo>
                  <a:pt x="249767" y="438150"/>
                </a:lnTo>
                <a:lnTo>
                  <a:pt x="397933" y="438150"/>
                </a:lnTo>
                <a:cubicBezTo>
                  <a:pt x="430388" y="437445"/>
                  <a:pt x="422628" y="441678"/>
                  <a:pt x="444500" y="433917"/>
                </a:cubicBezTo>
                <a:cubicBezTo>
                  <a:pt x="466372" y="426156"/>
                  <a:pt x="500945" y="412044"/>
                  <a:pt x="529167" y="391583"/>
                </a:cubicBezTo>
                <a:cubicBezTo>
                  <a:pt x="557389" y="371122"/>
                  <a:pt x="588433" y="335844"/>
                  <a:pt x="613833" y="311150"/>
                </a:cubicBezTo>
                <a:cubicBezTo>
                  <a:pt x="639233" y="286456"/>
                  <a:pt x="660400" y="256822"/>
                  <a:pt x="681567" y="243417"/>
                </a:cubicBezTo>
                <a:cubicBezTo>
                  <a:pt x="702734" y="230012"/>
                  <a:pt x="718255" y="234245"/>
                  <a:pt x="740833" y="230717"/>
                </a:cubicBezTo>
                <a:cubicBezTo>
                  <a:pt x="763411" y="227189"/>
                  <a:pt x="817033" y="222250"/>
                  <a:pt x="817033" y="222250"/>
                </a:cubicBezTo>
                <a:lnTo>
                  <a:pt x="1028700" y="226483"/>
                </a:lnTo>
                <a:cubicBezTo>
                  <a:pt x="1083733" y="227894"/>
                  <a:pt x="1113366" y="235656"/>
                  <a:pt x="1147233" y="230717"/>
                </a:cubicBezTo>
                <a:cubicBezTo>
                  <a:pt x="1181100" y="225778"/>
                  <a:pt x="1204383" y="213783"/>
                  <a:pt x="1231900" y="196850"/>
                </a:cubicBezTo>
                <a:cubicBezTo>
                  <a:pt x="1259417" y="179917"/>
                  <a:pt x="1285522" y="154517"/>
                  <a:pt x="1312333" y="129117"/>
                </a:cubicBezTo>
                <a:cubicBezTo>
                  <a:pt x="1339144" y="103717"/>
                  <a:pt x="1371601" y="63500"/>
                  <a:pt x="1392767" y="44450"/>
                </a:cubicBezTo>
                <a:cubicBezTo>
                  <a:pt x="1413933" y="25400"/>
                  <a:pt x="1418166" y="21167"/>
                  <a:pt x="1439333" y="14817"/>
                </a:cubicBezTo>
                <a:cubicBezTo>
                  <a:pt x="1460500" y="8467"/>
                  <a:pt x="1438628" y="8467"/>
                  <a:pt x="1519767" y="6350"/>
                </a:cubicBezTo>
                <a:cubicBezTo>
                  <a:pt x="1600906" y="4233"/>
                  <a:pt x="1844323" y="2117"/>
                  <a:pt x="1926167" y="2117"/>
                </a:cubicBezTo>
                <a:cubicBezTo>
                  <a:pt x="2008011" y="2117"/>
                  <a:pt x="1987550" y="0"/>
                  <a:pt x="2010833" y="6350"/>
                </a:cubicBezTo>
                <a:cubicBezTo>
                  <a:pt x="2034116" y="12700"/>
                  <a:pt x="2046111" y="23989"/>
                  <a:pt x="2065867" y="40217"/>
                </a:cubicBezTo>
                <a:cubicBezTo>
                  <a:pt x="2085623" y="56445"/>
                  <a:pt x="2106789" y="81845"/>
                  <a:pt x="2129367" y="103717"/>
                </a:cubicBezTo>
                <a:cubicBezTo>
                  <a:pt x="2151945" y="125589"/>
                  <a:pt x="2182283" y="155222"/>
                  <a:pt x="2201333" y="171450"/>
                </a:cubicBezTo>
                <a:cubicBezTo>
                  <a:pt x="2220383" y="187678"/>
                  <a:pt x="2226734" y="193322"/>
                  <a:pt x="2243667" y="201083"/>
                </a:cubicBezTo>
                <a:cubicBezTo>
                  <a:pt x="2260600" y="208844"/>
                  <a:pt x="2280355" y="215900"/>
                  <a:pt x="2302933" y="218017"/>
                </a:cubicBezTo>
                <a:cubicBezTo>
                  <a:pt x="2325511" y="220134"/>
                  <a:pt x="2337505" y="213783"/>
                  <a:pt x="2379133" y="213783"/>
                </a:cubicBezTo>
                <a:cubicBezTo>
                  <a:pt x="2420761" y="213783"/>
                  <a:pt x="2482850" y="218017"/>
                  <a:pt x="2552700" y="218017"/>
                </a:cubicBezTo>
                <a:cubicBezTo>
                  <a:pt x="2622550" y="218017"/>
                  <a:pt x="2798233" y="213783"/>
                  <a:pt x="2798233" y="213783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65033" y="3103034"/>
            <a:ext cx="406400" cy="1588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01733" y="3094568"/>
            <a:ext cx="406400" cy="1588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5892799" y="30670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098800" y="329141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V="1">
            <a:off x="4102100" y="3330575"/>
            <a:ext cx="817033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276600" y="3119967"/>
            <a:ext cx="2451100" cy="211666"/>
          </a:xfrm>
          <a:custGeom>
            <a:avLst/>
            <a:gdLst>
              <a:gd name="connsiteX0" fmla="*/ 0 w 2451100"/>
              <a:gd name="connsiteY0" fmla="*/ 203200 h 211666"/>
              <a:gd name="connsiteX1" fmla="*/ 825500 w 2451100"/>
              <a:gd name="connsiteY1" fmla="*/ 211666 h 211666"/>
              <a:gd name="connsiteX2" fmla="*/ 825500 w 2451100"/>
              <a:gd name="connsiteY2" fmla="*/ 4233 h 211666"/>
              <a:gd name="connsiteX3" fmla="*/ 1638300 w 2451100"/>
              <a:gd name="connsiteY3" fmla="*/ 0 h 211666"/>
              <a:gd name="connsiteX4" fmla="*/ 1642533 w 2451100"/>
              <a:gd name="connsiteY4" fmla="*/ 207433 h 211666"/>
              <a:gd name="connsiteX5" fmla="*/ 2451100 w 2451100"/>
              <a:gd name="connsiteY5" fmla="*/ 211666 h 2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100" h="211666">
                <a:moveTo>
                  <a:pt x="0" y="203200"/>
                </a:moveTo>
                <a:lnTo>
                  <a:pt x="825500" y="211666"/>
                </a:lnTo>
                <a:lnTo>
                  <a:pt x="825500" y="4233"/>
                </a:lnTo>
                <a:lnTo>
                  <a:pt x="1638300" y="0"/>
                </a:lnTo>
                <a:lnTo>
                  <a:pt x="1642533" y="207433"/>
                </a:lnTo>
                <a:lnTo>
                  <a:pt x="2451100" y="211666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3277507" y="3467685"/>
            <a:ext cx="83729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286128" y="32586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540378" y="32586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</p:cNvCxnSpPr>
          <p:nvPr/>
        </p:nvCxnSpPr>
        <p:spPr>
          <a:xfrm>
            <a:off x="4918982" y="3467685"/>
            <a:ext cx="83729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118882" y="3468479"/>
            <a:ext cx="800717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 noChangeAspect="1"/>
          </p:cNvCxnSpPr>
          <p:nvPr/>
        </p:nvCxnSpPr>
        <p:spPr>
          <a:xfrm rot="5400000" flipH="1" flipV="1">
            <a:off x="4082922" y="3237155"/>
            <a:ext cx="19954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78225" y="3409950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11550" y="3322638"/>
            <a:ext cx="354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45000" y="3416300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02061" y="3322638"/>
            <a:ext cx="3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67325" y="340677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00650" y="3322638"/>
            <a:ext cx="354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9725" y="3073400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4725" y="3095625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3533" y="287972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71975" y="3095625"/>
            <a:ext cx="371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C</a:t>
            </a:r>
            <a:r>
              <a:rPr lang="en-US" sz="1200" i="1" dirty="0" smtClean="0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60925" y="3095625"/>
            <a:ext cx="322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E</a:t>
            </a:r>
            <a:endParaRPr lang="en-US" sz="1200" i="1" dirty="0" smtClean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3350" y="3095625"/>
            <a:ext cx="322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B</a:t>
            </a:r>
            <a:endParaRPr lang="en-US" sz="1200" i="1" dirty="0" smtClean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0325" y="3095625"/>
            <a:ext cx="33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D</a:t>
            </a:r>
            <a:endParaRPr lang="en-US" sz="1200" i="1" dirty="0" smtClean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29733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97228" y="297337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6200000">
            <a:off x="3227917" y="34684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>
            <a:off x="4069292" y="34684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872567" y="34684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5707592" y="34684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974975" y="3187700"/>
            <a:ext cx="2463800" cy="209550"/>
          </a:xfrm>
          <a:custGeom>
            <a:avLst/>
            <a:gdLst>
              <a:gd name="connsiteX0" fmla="*/ 0 w 2463800"/>
              <a:gd name="connsiteY0" fmla="*/ 209550 h 209550"/>
              <a:gd name="connsiteX1" fmla="*/ 822325 w 2463800"/>
              <a:gd name="connsiteY1" fmla="*/ 203200 h 209550"/>
              <a:gd name="connsiteX2" fmla="*/ 819150 w 2463800"/>
              <a:gd name="connsiteY2" fmla="*/ 3175 h 209550"/>
              <a:gd name="connsiteX3" fmla="*/ 1644650 w 2463800"/>
              <a:gd name="connsiteY3" fmla="*/ 0 h 209550"/>
              <a:gd name="connsiteX4" fmla="*/ 1644650 w 2463800"/>
              <a:gd name="connsiteY4" fmla="*/ 203200 h 209550"/>
              <a:gd name="connsiteX5" fmla="*/ 2463800 w 2463800"/>
              <a:gd name="connsiteY5" fmla="*/ 20320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0" h="209550">
                <a:moveTo>
                  <a:pt x="0" y="209550"/>
                </a:moveTo>
                <a:lnTo>
                  <a:pt x="822325" y="203200"/>
                </a:lnTo>
                <a:cubicBezTo>
                  <a:pt x="821267" y="136525"/>
                  <a:pt x="819150" y="3175"/>
                  <a:pt x="819150" y="3175"/>
                </a:cubicBezTo>
                <a:lnTo>
                  <a:pt x="1644650" y="0"/>
                </a:lnTo>
                <a:lnTo>
                  <a:pt x="1644650" y="203200"/>
                </a:lnTo>
                <a:lnTo>
                  <a:pt x="2463800" y="20320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041653" y="33126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rot="16200000">
            <a:off x="5216528" y="33729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810907" y="3506579"/>
            <a:ext cx="800717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24325" y="3454400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81386" y="3360738"/>
            <a:ext cx="3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8425" y="30114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7271" y="302735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6200000">
            <a:off x="3761317" y="35065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4564592" y="35065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87725" y="3152775"/>
            <a:ext cx="2330450" cy="190500"/>
          </a:xfrm>
          <a:custGeom>
            <a:avLst/>
            <a:gdLst>
              <a:gd name="connsiteX0" fmla="*/ 0 w 2330450"/>
              <a:gd name="connsiteY0" fmla="*/ 190500 h 190500"/>
              <a:gd name="connsiteX1" fmla="*/ 457200 w 2330450"/>
              <a:gd name="connsiteY1" fmla="*/ 187325 h 190500"/>
              <a:gd name="connsiteX2" fmla="*/ 781050 w 2330450"/>
              <a:gd name="connsiteY2" fmla="*/ 0 h 190500"/>
              <a:gd name="connsiteX3" fmla="*/ 1574800 w 2330450"/>
              <a:gd name="connsiteY3" fmla="*/ 0 h 190500"/>
              <a:gd name="connsiteX4" fmla="*/ 1889125 w 2330450"/>
              <a:gd name="connsiteY4" fmla="*/ 190500 h 190500"/>
              <a:gd name="connsiteX5" fmla="*/ 2330450 w 2330450"/>
              <a:gd name="connsiteY5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0450" h="190500">
                <a:moveTo>
                  <a:pt x="0" y="190500"/>
                </a:moveTo>
                <a:lnTo>
                  <a:pt x="457200" y="187325"/>
                </a:lnTo>
                <a:lnTo>
                  <a:pt x="781050" y="0"/>
                </a:lnTo>
                <a:lnTo>
                  <a:pt x="1574800" y="0"/>
                </a:lnTo>
                <a:lnTo>
                  <a:pt x="1889125" y="190500"/>
                </a:lnTo>
                <a:lnTo>
                  <a:pt x="2330450" y="19050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4020457" y="3344654"/>
            <a:ext cx="109446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79925" y="329247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36986" y="3195638"/>
            <a:ext cx="3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>
            <a:off x="3970867" y="334465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5072592" y="334465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>
            <a:off x="3839482" y="3056731"/>
            <a:ext cx="32611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37001" y="2987675"/>
            <a:ext cx="132588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3789892" y="305752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4917017" y="305752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5237692" y="305752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4120092" y="305752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>
            <a:off x="4966607" y="3056731"/>
            <a:ext cx="32611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67301" y="2984500"/>
            <a:ext cx="132588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57625" y="289242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7925" y="289242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w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4095750" y="2825750"/>
            <a:ext cx="177800" cy="161925"/>
          </a:xfrm>
          <a:custGeom>
            <a:avLst/>
            <a:gdLst>
              <a:gd name="connsiteX0" fmla="*/ 0 w 177800"/>
              <a:gd name="connsiteY0" fmla="*/ 22225 h 161925"/>
              <a:gd name="connsiteX1" fmla="*/ 149225 w 177800"/>
              <a:gd name="connsiteY1" fmla="*/ 0 h 161925"/>
              <a:gd name="connsiteX2" fmla="*/ 177800 w 1778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161925">
                <a:moveTo>
                  <a:pt x="0" y="22225"/>
                </a:moveTo>
                <a:lnTo>
                  <a:pt x="149225" y="0"/>
                </a:lnTo>
                <a:lnTo>
                  <a:pt x="177800" y="161925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222750" y="2987675"/>
            <a:ext cx="79375" cy="184150"/>
          </a:xfrm>
          <a:custGeom>
            <a:avLst/>
            <a:gdLst>
              <a:gd name="connsiteX0" fmla="*/ 0 w 79375"/>
              <a:gd name="connsiteY0" fmla="*/ 184150 h 184150"/>
              <a:gd name="connsiteX1" fmla="*/ 79375 w 79375"/>
              <a:gd name="connsiteY1" fmla="*/ 168275 h 184150"/>
              <a:gd name="connsiteX2" fmla="*/ 50800 w 79375"/>
              <a:gd name="connsiteY2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" h="184150">
                <a:moveTo>
                  <a:pt x="0" y="184150"/>
                </a:moveTo>
                <a:lnTo>
                  <a:pt x="79375" y="168275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29" idx="2"/>
            <a:endCxn id="28" idx="7"/>
          </p:cNvCxnSpPr>
          <p:nvPr/>
        </p:nvCxnSpPr>
        <p:spPr>
          <a:xfrm rot="10800000" flipH="1">
            <a:off x="4135965" y="2914650"/>
            <a:ext cx="578909" cy="9880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10800000">
            <a:off x="3374381" y="3403492"/>
            <a:ext cx="2247486" cy="59700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H="1" flipV="1">
            <a:off x="5140107" y="2934541"/>
            <a:ext cx="1551958" cy="57996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5400000" flipH="1" flipV="1">
            <a:off x="2897273" y="2343372"/>
            <a:ext cx="1548581" cy="57870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16200000" flipV="1">
            <a:off x="2590040" y="2611871"/>
            <a:ext cx="1151504" cy="4303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rot="16200000" flipV="1">
            <a:off x="4827040" y="3202103"/>
            <a:ext cx="1151504" cy="4303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2954867" y="1858432"/>
            <a:ext cx="999066" cy="40216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5198532" y="2451099"/>
            <a:ext cx="999066" cy="40216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3954348" y="1858326"/>
            <a:ext cx="2247486" cy="59700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955281" y="2260492"/>
            <a:ext cx="2247486" cy="59700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4135966" y="29908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072466" y="2829983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199466" y="315171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690533" y="2893484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853502" y="287232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6203" y="3048002"/>
            <a:ext cx="42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i="1" dirty="0" smtClean="0">
                <a:latin typeface="Times New Roman"/>
                <a:cs typeface="Times New Roman"/>
              </a:rPr>
              <a:t>''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1897" y="2696637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i="1" dirty="0" smtClean="0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00169" y="271569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cxnSpLocks noChangeAspect="1"/>
          </p:cNvCxnSpPr>
          <p:nvPr/>
        </p:nvCxnSpPr>
        <p:spPr>
          <a:xfrm rot="10800000">
            <a:off x="4064853" y="2815602"/>
            <a:ext cx="61721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96833" y="2722033"/>
            <a:ext cx="190500" cy="2116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2868505" y="3026304"/>
            <a:ext cx="2389302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4062362" y="4053020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4062360" y="3915625"/>
            <a:ext cx="113343" cy="7196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062362" y="3778232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062362" y="3640838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62362" y="3503444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062362" y="3366050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062362" y="3228656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62362" y="3091262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062362" y="2953868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062362" y="2679080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062362" y="2541686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062362" y="2404292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062362" y="2266898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062362" y="2129504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062362" y="1992110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062362" y="1854716"/>
            <a:ext cx="113350" cy="719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 noChangeAspect="1"/>
          </p:cNvCxnSpPr>
          <p:nvPr/>
        </p:nvCxnSpPr>
        <p:spPr>
          <a:xfrm rot="5400000" flipH="1" flipV="1">
            <a:off x="5059685" y="3353235"/>
            <a:ext cx="20233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Aspect="1"/>
          </p:cNvCxnSpPr>
          <p:nvPr/>
        </p:nvCxnSpPr>
        <p:spPr>
          <a:xfrm rot="16200000" flipH="1" flipV="1">
            <a:off x="5059685" y="2925671"/>
            <a:ext cx="20233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20734" y="2959102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114925" y="30239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>
            <a:off x="4640792" y="28207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36532" y="3242735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kink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4632" y="3242735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image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16200000">
            <a:off x="4645025" y="28207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61932" y="2385485"/>
            <a:ext cx="66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crystal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5732" y="2385485"/>
            <a:ext cx="752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vacuum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0850" y="2660650"/>
            <a:ext cx="28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49" name="Elbow Connector 48"/>
          <p:cNvCxnSpPr/>
          <p:nvPr/>
        </p:nvCxnSpPr>
        <p:spPr>
          <a:xfrm flipV="1">
            <a:off x="2586568" y="3022600"/>
            <a:ext cx="1473200" cy="220133"/>
          </a:xfrm>
          <a:prstGeom prst="bentConnector3">
            <a:avLst>
              <a:gd name="adj1" fmla="val 58620"/>
            </a:avLst>
          </a:prstGeom>
          <a:ln w="3810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H="1" flipV="1">
            <a:off x="4064000" y="3022600"/>
            <a:ext cx="1473200" cy="220133"/>
          </a:xfrm>
          <a:prstGeom prst="bentConnector3">
            <a:avLst>
              <a:gd name="adj1" fmla="val 58620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24300" y="41402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49500" y="304800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Straight Arrow Connector 164"/>
          <p:cNvCxnSpPr>
            <a:cxnSpLocks noChangeAspect="1"/>
          </p:cNvCxnSpPr>
          <p:nvPr/>
        </p:nvCxnSpPr>
        <p:spPr>
          <a:xfrm flipV="1">
            <a:off x="3500967" y="1989665"/>
            <a:ext cx="623862" cy="37111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3614211" y="217011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3571272" y="2076450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172" name="Rectangle 171"/>
          <p:cNvSpPr/>
          <p:nvPr/>
        </p:nvSpPr>
        <p:spPr>
          <a:xfrm rot="19606391">
            <a:off x="3871416" y="2096498"/>
            <a:ext cx="56045" cy="6400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 rot="19843419">
            <a:off x="5441950" y="2114550"/>
            <a:ext cx="282575" cy="1111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753100" y="5207000"/>
            <a:ext cx="304800" cy="193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788025" y="2492375"/>
            <a:ext cx="196850" cy="149225"/>
          </a:xfrm>
          <a:custGeom>
            <a:avLst/>
            <a:gdLst>
              <a:gd name="connsiteX0" fmla="*/ 76200 w 196850"/>
              <a:gd name="connsiteY0" fmla="*/ 0 h 149225"/>
              <a:gd name="connsiteX1" fmla="*/ 0 w 196850"/>
              <a:gd name="connsiteY1" fmla="*/ 53975 h 149225"/>
              <a:gd name="connsiteX2" fmla="*/ 25400 w 196850"/>
              <a:gd name="connsiteY2" fmla="*/ 120650 h 149225"/>
              <a:gd name="connsiteX3" fmla="*/ 79375 w 196850"/>
              <a:gd name="connsiteY3" fmla="*/ 149225 h 149225"/>
              <a:gd name="connsiteX4" fmla="*/ 177800 w 196850"/>
              <a:gd name="connsiteY4" fmla="*/ 117475 h 149225"/>
              <a:gd name="connsiteX5" fmla="*/ 196850 w 196850"/>
              <a:gd name="connsiteY5" fmla="*/ 76200 h 149225"/>
              <a:gd name="connsiteX6" fmla="*/ 174625 w 196850"/>
              <a:gd name="connsiteY6" fmla="*/ 25400 h 149225"/>
              <a:gd name="connsiteX7" fmla="*/ 76200 w 196850"/>
              <a:gd name="connsiteY7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850" h="149225">
                <a:moveTo>
                  <a:pt x="76200" y="0"/>
                </a:moveTo>
                <a:lnTo>
                  <a:pt x="0" y="53975"/>
                </a:lnTo>
                <a:lnTo>
                  <a:pt x="25400" y="120650"/>
                </a:lnTo>
                <a:lnTo>
                  <a:pt x="79375" y="149225"/>
                </a:lnTo>
                <a:lnTo>
                  <a:pt x="177800" y="117475"/>
                </a:lnTo>
                <a:lnTo>
                  <a:pt x="196850" y="76200"/>
                </a:lnTo>
                <a:lnTo>
                  <a:pt x="174625" y="254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 rot="19919619">
            <a:off x="5694452" y="2244589"/>
            <a:ext cx="132966" cy="1651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40400" y="3162300"/>
            <a:ext cx="321733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310467" y="3162300"/>
            <a:ext cx="262466" cy="2624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693833" y="1562100"/>
            <a:ext cx="275167" cy="1735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20733" y="2857499"/>
            <a:ext cx="275167" cy="1735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671733" y="2683933"/>
            <a:ext cx="203200" cy="19896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282267" y="2942167"/>
            <a:ext cx="931333" cy="44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417233" y="2362200"/>
            <a:ext cx="520700" cy="4910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3911600" y="2959100"/>
            <a:ext cx="681567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89300" y="5198533"/>
            <a:ext cx="304800" cy="2370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826933" y="3704167"/>
            <a:ext cx="800100" cy="58843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911600" y="3920067"/>
            <a:ext cx="800100" cy="58843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 rot="1599816">
            <a:off x="3285066" y="4466165"/>
            <a:ext cx="215900" cy="190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552700" y="4889500"/>
            <a:ext cx="139700" cy="1735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302250" y="4067175"/>
            <a:ext cx="727075" cy="2159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568950" y="3883025"/>
            <a:ext cx="304800" cy="1778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330950" y="3714750"/>
            <a:ext cx="679450" cy="5460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000625" y="4873625"/>
            <a:ext cx="152400" cy="1619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610225" y="4530725"/>
            <a:ext cx="533400" cy="3683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451600" y="4648200"/>
            <a:ext cx="130175" cy="1301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692775" y="4819650"/>
            <a:ext cx="307975" cy="1301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213100" y="4721225"/>
            <a:ext cx="454025" cy="2127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997200" y="3914775"/>
            <a:ext cx="276225" cy="355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886075" y="4044950"/>
            <a:ext cx="276225" cy="355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46600" y="2006600"/>
            <a:ext cx="558800" cy="406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03233" y="1879600"/>
            <a:ext cx="355600" cy="1651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cxnSpLocks noChangeAspect="1"/>
          </p:cNvCxnSpPr>
          <p:nvPr/>
        </p:nvCxnSpPr>
        <p:spPr>
          <a:xfrm flipV="1">
            <a:off x="3091395" y="2154766"/>
            <a:ext cx="185351" cy="100958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 noChangeAspect="1"/>
          </p:cNvCxnSpPr>
          <p:nvPr/>
        </p:nvCxnSpPr>
        <p:spPr>
          <a:xfrm rot="10800000" flipV="1">
            <a:off x="3307295" y="2764367"/>
            <a:ext cx="185351" cy="100958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 noChangeAspect="1"/>
          </p:cNvCxnSpPr>
          <p:nvPr/>
        </p:nvCxnSpPr>
        <p:spPr>
          <a:xfrm flipV="1">
            <a:off x="5851528" y="2755899"/>
            <a:ext cx="185351" cy="100958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 noChangeAspect="1"/>
          </p:cNvCxnSpPr>
          <p:nvPr/>
        </p:nvCxnSpPr>
        <p:spPr>
          <a:xfrm rot="10800000" flipV="1">
            <a:off x="5512860" y="2137834"/>
            <a:ext cx="185351" cy="100958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721229" y="1996815"/>
            <a:ext cx="248705" cy="6905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</p:cNvCxnSpPr>
          <p:nvPr/>
        </p:nvCxnSpPr>
        <p:spPr>
          <a:xfrm rot="10800000" flipV="1">
            <a:off x="4688635" y="2080595"/>
            <a:ext cx="274949" cy="15857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 noChangeAspect="1"/>
          </p:cNvCxnSpPr>
          <p:nvPr/>
        </p:nvCxnSpPr>
        <p:spPr>
          <a:xfrm rot="5400000">
            <a:off x="4597997" y="2097618"/>
            <a:ext cx="217421" cy="3538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 flipV="1">
            <a:off x="4184652" y="4052356"/>
            <a:ext cx="185351" cy="10095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 noChangeAspect="1"/>
          </p:cNvCxnSpPr>
          <p:nvPr/>
        </p:nvCxnSpPr>
        <p:spPr>
          <a:xfrm>
            <a:off x="5660118" y="3894667"/>
            <a:ext cx="222777" cy="62823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>
            <a:off x="5663440" y="4068238"/>
            <a:ext cx="204487" cy="57665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>
            <a:off x="5315397" y="4119043"/>
            <a:ext cx="186197" cy="52507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rot="10800000">
            <a:off x="5619285" y="4588948"/>
            <a:ext cx="186197" cy="52507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rot="10800000">
            <a:off x="5626161" y="4776873"/>
            <a:ext cx="195341" cy="55086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Aspect="1"/>
          </p:cNvCxnSpPr>
          <p:nvPr/>
        </p:nvCxnSpPr>
        <p:spPr>
          <a:xfrm rot="10800000">
            <a:off x="5878569" y="4748898"/>
            <a:ext cx="195341" cy="55086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Aspect="1"/>
          </p:cNvCxnSpPr>
          <p:nvPr/>
        </p:nvCxnSpPr>
        <p:spPr>
          <a:xfrm>
            <a:off x="6591749" y="3903147"/>
            <a:ext cx="196178" cy="4445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>
            <a:off x="3896175" y="4151855"/>
            <a:ext cx="187037" cy="5274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 rot="10800000" flipV="1">
            <a:off x="3055327" y="3990041"/>
            <a:ext cx="157916" cy="86015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 noChangeAspect="1"/>
          </p:cNvCxnSpPr>
          <p:nvPr/>
        </p:nvCxnSpPr>
        <p:spPr>
          <a:xfrm rot="10800000" flipV="1">
            <a:off x="3103762" y="4144935"/>
            <a:ext cx="103051" cy="5612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 rot="10800000" flipV="1">
            <a:off x="2957463" y="4278663"/>
            <a:ext cx="103051" cy="5612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</p:cNvCxnSpPr>
          <p:nvPr/>
        </p:nvCxnSpPr>
        <p:spPr>
          <a:xfrm rot="10800000" flipV="1">
            <a:off x="2819630" y="4158391"/>
            <a:ext cx="103051" cy="5612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Aspect="1"/>
          </p:cNvCxnSpPr>
          <p:nvPr/>
        </p:nvCxnSpPr>
        <p:spPr>
          <a:xfrm flipV="1">
            <a:off x="2855365" y="4466532"/>
            <a:ext cx="121339" cy="6608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 noChangeAspect="1"/>
          </p:cNvCxnSpPr>
          <p:nvPr/>
        </p:nvCxnSpPr>
        <p:spPr>
          <a:xfrm flipV="1">
            <a:off x="2967302" y="4671379"/>
            <a:ext cx="121339" cy="6608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 flipV="1">
            <a:off x="2897207" y="4539252"/>
            <a:ext cx="121339" cy="6608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 noChangeAspect="1"/>
          </p:cNvCxnSpPr>
          <p:nvPr/>
        </p:nvCxnSpPr>
        <p:spPr>
          <a:xfrm flipV="1">
            <a:off x="3259404" y="4777212"/>
            <a:ext cx="130483" cy="7106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flipV="1">
            <a:off x="3509172" y="4760277"/>
            <a:ext cx="139627" cy="7604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rot="10800000" flipV="1">
            <a:off x="3433649" y="4142958"/>
            <a:ext cx="130483" cy="7106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 rot="10800000" flipV="1">
            <a:off x="3425859" y="4229219"/>
            <a:ext cx="130483" cy="71069"/>
          </a:xfrm>
          <a:prstGeom prst="straightConnector1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5863582" y="2472159"/>
            <a:ext cx="937269" cy="26045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09064" y="1765299"/>
            <a:ext cx="3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37101" y="2087034"/>
            <a:ext cx="365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i="1" baseline="-25000" dirty="0" smtClean="0">
                <a:latin typeface="Times"/>
                <a:cs typeface="Times"/>
              </a:rPr>
              <a:t>z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49234" y="191770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16695" y="2637367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55731" y="146473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75768" y="2785535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21866" y="2171699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23470" y="2417225"/>
            <a:ext cx="41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O</a:t>
            </a:r>
            <a:r>
              <a:rPr lang="en-US" sz="1400" i="1" dirty="0" smtClean="0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73302" y="2535764"/>
            <a:ext cx="762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Times"/>
                <a:cs typeface="Times"/>
              </a:rPr>
              <a:t>external</a:t>
            </a:r>
          </a:p>
          <a:p>
            <a:pPr algn="r"/>
            <a:r>
              <a:rPr lang="en-US" sz="1400" dirty="0" smtClean="0">
                <a:latin typeface="Times"/>
                <a:cs typeface="Times"/>
              </a:rPr>
              <a:t>surface</a:t>
            </a:r>
          </a:p>
          <a:p>
            <a:pPr algn="r"/>
            <a:r>
              <a:rPr lang="en-US" sz="1400" dirty="0" smtClean="0">
                <a:latin typeface="Times"/>
                <a:cs typeface="Times"/>
              </a:rPr>
              <a:t>forces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94675" y="2950639"/>
            <a:ext cx="96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plane </a:t>
            </a:r>
            <a:r>
              <a:rPr lang="en-US" sz="1400" i="1" dirty="0" smtClean="0">
                <a:latin typeface="Times"/>
                <a:cs typeface="Times"/>
              </a:rPr>
              <a:t>z</a:t>
            </a:r>
            <a:r>
              <a:rPr lang="en-US" sz="1400" dirty="0" smtClean="0">
                <a:latin typeface="Times"/>
                <a:cs typeface="Times"/>
              </a:rPr>
              <a:t> = 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84967" y="4758272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10800000">
            <a:off x="3348982" y="4415258"/>
            <a:ext cx="1096019" cy="30914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959155" y="4030187"/>
            <a:ext cx="787292" cy="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91935" y="4360334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89297" y="4699003"/>
            <a:ext cx="365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z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93114" y="40512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9529" y="41280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39086" y="383116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2805" y="3528484"/>
            <a:ext cx="47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δ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i="1" baseline="-25000" dirty="0" smtClean="0">
                <a:latin typeface="Times"/>
                <a:cs typeface="Times"/>
              </a:rPr>
              <a:t>y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45661" y="513927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c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40620" y="3098803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9643" y="513927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d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19643" y="3098803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cxnSp>
        <p:nvCxnSpPr>
          <p:cNvPr id="75" name="Straight Connector 74"/>
          <p:cNvCxnSpPr>
            <a:cxnSpLocks noChangeAspect="1"/>
          </p:cNvCxnSpPr>
          <p:nvPr/>
        </p:nvCxnSpPr>
        <p:spPr>
          <a:xfrm rot="10800000">
            <a:off x="5778916" y="4415258"/>
            <a:ext cx="786984" cy="22197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919138" y="4741342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96561" y="453390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761562" y="4669369"/>
            <a:ext cx="3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59546" y="36131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61673" y="406769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29349" y="3550710"/>
            <a:ext cx="47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δ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i="1" baseline="-25000" dirty="0" smtClean="0">
                <a:latin typeface="Times"/>
                <a:cs typeface="Times"/>
              </a:rPr>
              <a:t>y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84800" y="3810003"/>
            <a:ext cx="3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97598" y="2861733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"/>
                <a:cs typeface="Times"/>
              </a:rPr>
              <a:t>superposed</a:t>
            </a:r>
          </a:p>
          <a:p>
            <a:pPr algn="ctr"/>
            <a:r>
              <a:rPr lang="en-US" sz="1400" dirty="0" smtClean="0">
                <a:latin typeface="Times"/>
                <a:cs typeface="Times"/>
              </a:rPr>
              <a:t>forces</a:t>
            </a:r>
          </a:p>
        </p:txBody>
      </p:sp>
      <p:sp>
        <p:nvSpPr>
          <p:cNvPr id="89" name="Freeform 88"/>
          <p:cNvSpPr/>
          <p:nvPr/>
        </p:nvSpPr>
        <p:spPr>
          <a:xfrm>
            <a:off x="5775325" y="2359025"/>
            <a:ext cx="139700" cy="82550"/>
          </a:xfrm>
          <a:custGeom>
            <a:avLst/>
            <a:gdLst>
              <a:gd name="connsiteX0" fmla="*/ 0 w 139700"/>
              <a:gd name="connsiteY0" fmla="*/ 82550 h 82550"/>
              <a:gd name="connsiteX1" fmla="*/ 139700 w 139700"/>
              <a:gd name="connsiteY1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0" h="82550">
                <a:moveTo>
                  <a:pt x="0" y="82550"/>
                </a:moveTo>
                <a:lnTo>
                  <a:pt x="13970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962650" y="2209800"/>
            <a:ext cx="317500" cy="120650"/>
          </a:xfrm>
          <a:custGeom>
            <a:avLst/>
            <a:gdLst>
              <a:gd name="connsiteX0" fmla="*/ 0 w 317500"/>
              <a:gd name="connsiteY0" fmla="*/ 120650 h 120650"/>
              <a:gd name="connsiteX1" fmla="*/ 200025 w 317500"/>
              <a:gd name="connsiteY1" fmla="*/ 0 h 120650"/>
              <a:gd name="connsiteX2" fmla="*/ 317500 w 317500"/>
              <a:gd name="connsiteY2" fmla="*/ 317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120650">
                <a:moveTo>
                  <a:pt x="0" y="120650"/>
                </a:moveTo>
                <a:lnTo>
                  <a:pt x="200025" y="0"/>
                </a:lnTo>
                <a:lnTo>
                  <a:pt x="317500" y="3175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5429405" y="2038505"/>
            <a:ext cx="863707" cy="1228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6321425" y="1978025"/>
            <a:ext cx="390525" cy="228600"/>
          </a:xfrm>
          <a:custGeom>
            <a:avLst/>
            <a:gdLst>
              <a:gd name="connsiteX0" fmla="*/ 0 w 390525"/>
              <a:gd name="connsiteY0" fmla="*/ 228600 h 228600"/>
              <a:gd name="connsiteX1" fmla="*/ 390525 w 390525"/>
              <a:gd name="connsiteY1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228600">
                <a:moveTo>
                  <a:pt x="0" y="228600"/>
                </a:moveTo>
                <a:lnTo>
                  <a:pt x="390525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502025" y="2209800"/>
            <a:ext cx="431800" cy="250825"/>
          </a:xfrm>
          <a:custGeom>
            <a:avLst/>
            <a:gdLst>
              <a:gd name="connsiteX0" fmla="*/ 0 w 431800"/>
              <a:gd name="connsiteY0" fmla="*/ 250825 h 250825"/>
              <a:gd name="connsiteX1" fmla="*/ 431800 w 431800"/>
              <a:gd name="connsiteY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800" h="250825">
                <a:moveTo>
                  <a:pt x="0" y="250825"/>
                </a:moveTo>
                <a:lnTo>
                  <a:pt x="43180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981450" y="1892300"/>
            <a:ext cx="720725" cy="292100"/>
          </a:xfrm>
          <a:custGeom>
            <a:avLst/>
            <a:gdLst>
              <a:gd name="connsiteX0" fmla="*/ 0 w 720725"/>
              <a:gd name="connsiteY0" fmla="*/ 292100 h 292100"/>
              <a:gd name="connsiteX1" fmla="*/ 142875 w 720725"/>
              <a:gd name="connsiteY1" fmla="*/ 200025 h 292100"/>
              <a:gd name="connsiteX2" fmla="*/ 298450 w 720725"/>
              <a:gd name="connsiteY2" fmla="*/ 244475 h 292100"/>
              <a:gd name="connsiteX3" fmla="*/ 720725 w 720725"/>
              <a:gd name="connsiteY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25" h="292100">
                <a:moveTo>
                  <a:pt x="0" y="292100"/>
                </a:moveTo>
                <a:lnTo>
                  <a:pt x="142875" y="200025"/>
                </a:lnTo>
                <a:lnTo>
                  <a:pt x="298450" y="244475"/>
                </a:lnTo>
                <a:lnTo>
                  <a:pt x="720725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927475" y="3956050"/>
            <a:ext cx="393700" cy="171450"/>
          </a:xfrm>
          <a:custGeom>
            <a:avLst/>
            <a:gdLst>
              <a:gd name="connsiteX0" fmla="*/ 0 w 393700"/>
              <a:gd name="connsiteY0" fmla="*/ 120650 h 171450"/>
              <a:gd name="connsiteX1" fmla="*/ 168275 w 393700"/>
              <a:gd name="connsiteY1" fmla="*/ 171450 h 171450"/>
              <a:gd name="connsiteX2" fmla="*/ 393700 w 393700"/>
              <a:gd name="connsiteY2" fmla="*/ 44450 h 171450"/>
              <a:gd name="connsiteX3" fmla="*/ 215900 w 393700"/>
              <a:gd name="connsiteY3" fmla="*/ 0 h 171450"/>
              <a:gd name="connsiteX4" fmla="*/ 0 w 393700"/>
              <a:gd name="connsiteY4" fmla="*/ 1206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00" h="171450">
                <a:moveTo>
                  <a:pt x="0" y="120650"/>
                </a:moveTo>
                <a:lnTo>
                  <a:pt x="168275" y="171450"/>
                </a:lnTo>
                <a:lnTo>
                  <a:pt x="393700" y="44450"/>
                </a:lnTo>
                <a:lnTo>
                  <a:pt x="215900" y="0"/>
                </a:lnTo>
                <a:lnTo>
                  <a:pt x="0" y="120650"/>
                </a:lnTo>
                <a:close/>
              </a:path>
            </a:pathLst>
          </a:cu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3954463" y="3887788"/>
            <a:ext cx="276225" cy="571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832097" y="3895728"/>
            <a:ext cx="365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z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162300" y="3600450"/>
            <a:ext cx="152400" cy="1619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337050" y="4743450"/>
            <a:ext cx="152400" cy="1619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616575" y="3559175"/>
            <a:ext cx="231775" cy="1651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334125" y="3965575"/>
            <a:ext cx="393700" cy="171450"/>
          </a:xfrm>
          <a:custGeom>
            <a:avLst/>
            <a:gdLst>
              <a:gd name="connsiteX0" fmla="*/ 0 w 393700"/>
              <a:gd name="connsiteY0" fmla="*/ 120650 h 171450"/>
              <a:gd name="connsiteX1" fmla="*/ 168275 w 393700"/>
              <a:gd name="connsiteY1" fmla="*/ 171450 h 171450"/>
              <a:gd name="connsiteX2" fmla="*/ 393700 w 393700"/>
              <a:gd name="connsiteY2" fmla="*/ 44450 h 171450"/>
              <a:gd name="connsiteX3" fmla="*/ 215900 w 393700"/>
              <a:gd name="connsiteY3" fmla="*/ 0 h 171450"/>
              <a:gd name="connsiteX4" fmla="*/ 0 w 393700"/>
              <a:gd name="connsiteY4" fmla="*/ 1206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00" h="171450">
                <a:moveTo>
                  <a:pt x="0" y="120650"/>
                </a:moveTo>
                <a:lnTo>
                  <a:pt x="168275" y="171450"/>
                </a:lnTo>
                <a:lnTo>
                  <a:pt x="393700" y="44450"/>
                </a:lnTo>
                <a:lnTo>
                  <a:pt x="215900" y="0"/>
                </a:lnTo>
                <a:lnTo>
                  <a:pt x="0" y="120650"/>
                </a:lnTo>
                <a:close/>
              </a:path>
            </a:pathLst>
          </a:cu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16200000" flipV="1">
            <a:off x="6354763" y="3897312"/>
            <a:ext cx="254000" cy="666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5632450" y="3962400"/>
            <a:ext cx="381000" cy="984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cxnSpLocks noChangeAspect="1"/>
          </p:cNvCxnSpPr>
          <p:nvPr/>
        </p:nvCxnSpPr>
        <p:spPr>
          <a:xfrm rot="5400000">
            <a:off x="5379945" y="4009701"/>
            <a:ext cx="805580" cy="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575294" y="345440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32663" y="349250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196" y="462280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rot="5400000">
            <a:off x="3455810" y="2364287"/>
            <a:ext cx="8396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 rot="10800000" flipV="1">
            <a:off x="6582225" y="4079494"/>
            <a:ext cx="145601" cy="7486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2952750" y="1864784"/>
            <a:ext cx="1229783" cy="1215672"/>
          </a:xfrm>
          <a:custGeom>
            <a:avLst/>
            <a:gdLst>
              <a:gd name="connsiteX0" fmla="*/ 1229783 w 1229783"/>
              <a:gd name="connsiteY0" fmla="*/ 734483 h 1215672"/>
              <a:gd name="connsiteX1" fmla="*/ 1166283 w 1229783"/>
              <a:gd name="connsiteY1" fmla="*/ 603249 h 1215672"/>
              <a:gd name="connsiteX2" fmla="*/ 1022350 w 1229783"/>
              <a:gd name="connsiteY2" fmla="*/ 357716 h 1215672"/>
              <a:gd name="connsiteX3" fmla="*/ 853017 w 1229783"/>
              <a:gd name="connsiteY3" fmla="*/ 175683 h 1215672"/>
              <a:gd name="connsiteX4" fmla="*/ 628650 w 1229783"/>
              <a:gd name="connsiteY4" fmla="*/ 31749 h 1215672"/>
              <a:gd name="connsiteX5" fmla="*/ 400050 w 1229783"/>
              <a:gd name="connsiteY5" fmla="*/ 10583 h 1215672"/>
              <a:gd name="connsiteX6" fmla="*/ 175683 w 1229783"/>
              <a:gd name="connsiteY6" fmla="*/ 95249 h 1215672"/>
              <a:gd name="connsiteX7" fmla="*/ 27517 w 1229783"/>
              <a:gd name="connsiteY7" fmla="*/ 306916 h 1215672"/>
              <a:gd name="connsiteX8" fmla="*/ 10583 w 1229783"/>
              <a:gd name="connsiteY8" fmla="*/ 560916 h 1215672"/>
              <a:gd name="connsiteX9" fmla="*/ 78317 w 1229783"/>
              <a:gd name="connsiteY9" fmla="*/ 802216 h 1215672"/>
              <a:gd name="connsiteX10" fmla="*/ 243417 w 1229783"/>
              <a:gd name="connsiteY10" fmla="*/ 1030816 h 1215672"/>
              <a:gd name="connsiteX11" fmla="*/ 455083 w 1229783"/>
              <a:gd name="connsiteY11" fmla="*/ 1170516 h 1215672"/>
              <a:gd name="connsiteX12" fmla="*/ 713317 w 1229783"/>
              <a:gd name="connsiteY12" fmla="*/ 1208616 h 1215672"/>
              <a:gd name="connsiteX13" fmla="*/ 903817 w 1229783"/>
              <a:gd name="connsiteY13" fmla="*/ 1128183 h 1215672"/>
              <a:gd name="connsiteX14" fmla="*/ 1009650 w 1229783"/>
              <a:gd name="connsiteY14" fmla="*/ 1018116 h 1215672"/>
              <a:gd name="connsiteX15" fmla="*/ 1081617 w 1229783"/>
              <a:gd name="connsiteY15" fmla="*/ 861483 h 1215672"/>
              <a:gd name="connsiteX16" fmla="*/ 1085850 w 1229783"/>
              <a:gd name="connsiteY16" fmla="*/ 819149 h 121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9783" h="1215672">
                <a:moveTo>
                  <a:pt x="1229783" y="734483"/>
                </a:moveTo>
                <a:cubicBezTo>
                  <a:pt x="1215319" y="700263"/>
                  <a:pt x="1200855" y="666043"/>
                  <a:pt x="1166283" y="603249"/>
                </a:cubicBezTo>
                <a:cubicBezTo>
                  <a:pt x="1131711" y="540455"/>
                  <a:pt x="1074561" y="428977"/>
                  <a:pt x="1022350" y="357716"/>
                </a:cubicBezTo>
                <a:cubicBezTo>
                  <a:pt x="970139" y="286455"/>
                  <a:pt x="918634" y="230011"/>
                  <a:pt x="853017" y="175683"/>
                </a:cubicBezTo>
                <a:cubicBezTo>
                  <a:pt x="787400" y="121355"/>
                  <a:pt x="704145" y="59266"/>
                  <a:pt x="628650" y="31749"/>
                </a:cubicBezTo>
                <a:cubicBezTo>
                  <a:pt x="553156" y="4232"/>
                  <a:pt x="475544" y="0"/>
                  <a:pt x="400050" y="10583"/>
                </a:cubicBezTo>
                <a:cubicBezTo>
                  <a:pt x="324556" y="21166"/>
                  <a:pt x="237772" y="45860"/>
                  <a:pt x="175683" y="95249"/>
                </a:cubicBezTo>
                <a:cubicBezTo>
                  <a:pt x="113594" y="144638"/>
                  <a:pt x="55034" y="229305"/>
                  <a:pt x="27517" y="306916"/>
                </a:cubicBezTo>
                <a:cubicBezTo>
                  <a:pt x="0" y="384527"/>
                  <a:pt x="2116" y="478366"/>
                  <a:pt x="10583" y="560916"/>
                </a:cubicBezTo>
                <a:cubicBezTo>
                  <a:pt x="19050" y="643466"/>
                  <a:pt x="39511" y="723899"/>
                  <a:pt x="78317" y="802216"/>
                </a:cubicBezTo>
                <a:cubicBezTo>
                  <a:pt x="117123" y="880533"/>
                  <a:pt x="180623" y="969433"/>
                  <a:pt x="243417" y="1030816"/>
                </a:cubicBezTo>
                <a:cubicBezTo>
                  <a:pt x="306211" y="1092199"/>
                  <a:pt x="376766" y="1140883"/>
                  <a:pt x="455083" y="1170516"/>
                </a:cubicBezTo>
                <a:cubicBezTo>
                  <a:pt x="533400" y="1200149"/>
                  <a:pt x="638528" y="1215672"/>
                  <a:pt x="713317" y="1208616"/>
                </a:cubicBezTo>
                <a:cubicBezTo>
                  <a:pt x="788106" y="1201561"/>
                  <a:pt x="854428" y="1159933"/>
                  <a:pt x="903817" y="1128183"/>
                </a:cubicBezTo>
                <a:cubicBezTo>
                  <a:pt x="953206" y="1096433"/>
                  <a:pt x="980017" y="1062566"/>
                  <a:pt x="1009650" y="1018116"/>
                </a:cubicBezTo>
                <a:cubicBezTo>
                  <a:pt x="1039283" y="973666"/>
                  <a:pt x="1068917" y="894644"/>
                  <a:pt x="1081617" y="861483"/>
                </a:cubicBezTo>
                <a:cubicBezTo>
                  <a:pt x="1094317" y="828322"/>
                  <a:pt x="1085850" y="819149"/>
                  <a:pt x="1085850" y="819149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505200" y="2472267"/>
            <a:ext cx="537633" cy="207433"/>
          </a:xfrm>
          <a:custGeom>
            <a:avLst/>
            <a:gdLst>
              <a:gd name="connsiteX0" fmla="*/ 0 w 537633"/>
              <a:gd name="connsiteY0" fmla="*/ 0 h 207433"/>
              <a:gd name="connsiteX1" fmla="*/ 135467 w 537633"/>
              <a:gd name="connsiteY1" fmla="*/ 80433 h 207433"/>
              <a:gd name="connsiteX2" fmla="*/ 300567 w 537633"/>
              <a:gd name="connsiteY2" fmla="*/ 148166 h 207433"/>
              <a:gd name="connsiteX3" fmla="*/ 537633 w 537633"/>
              <a:gd name="connsiteY3" fmla="*/ 207433 h 20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33" h="207433">
                <a:moveTo>
                  <a:pt x="0" y="0"/>
                </a:moveTo>
                <a:cubicBezTo>
                  <a:pt x="42686" y="27869"/>
                  <a:pt x="85373" y="55739"/>
                  <a:pt x="135467" y="80433"/>
                </a:cubicBezTo>
                <a:cubicBezTo>
                  <a:pt x="185561" y="105127"/>
                  <a:pt x="233539" y="126999"/>
                  <a:pt x="300567" y="148166"/>
                </a:cubicBezTo>
                <a:cubicBezTo>
                  <a:pt x="367595" y="169333"/>
                  <a:pt x="537633" y="207433"/>
                  <a:pt x="537633" y="207433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505200" y="2466622"/>
            <a:ext cx="668867" cy="132645"/>
          </a:xfrm>
          <a:custGeom>
            <a:avLst/>
            <a:gdLst>
              <a:gd name="connsiteX0" fmla="*/ 0 w 668867"/>
              <a:gd name="connsiteY0" fmla="*/ 1411 h 132645"/>
              <a:gd name="connsiteX1" fmla="*/ 169333 w 668867"/>
              <a:gd name="connsiteY1" fmla="*/ 9878 h 132645"/>
              <a:gd name="connsiteX2" fmla="*/ 397933 w 668867"/>
              <a:gd name="connsiteY2" fmla="*/ 60678 h 132645"/>
              <a:gd name="connsiteX3" fmla="*/ 668867 w 668867"/>
              <a:gd name="connsiteY3" fmla="*/ 132645 h 1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867" h="132645">
                <a:moveTo>
                  <a:pt x="0" y="1411"/>
                </a:moveTo>
                <a:cubicBezTo>
                  <a:pt x="51505" y="705"/>
                  <a:pt x="103011" y="0"/>
                  <a:pt x="169333" y="9878"/>
                </a:cubicBezTo>
                <a:cubicBezTo>
                  <a:pt x="235655" y="19756"/>
                  <a:pt x="314677" y="40217"/>
                  <a:pt x="397933" y="60678"/>
                </a:cubicBezTo>
                <a:cubicBezTo>
                  <a:pt x="481189" y="81139"/>
                  <a:pt x="668867" y="132645"/>
                  <a:pt x="668867" y="132645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cxnSpLocks noChangeAspect="1"/>
          </p:cNvCxnSpPr>
          <p:nvPr/>
        </p:nvCxnSpPr>
        <p:spPr>
          <a:xfrm flipV="1">
            <a:off x="4036483" y="2601383"/>
            <a:ext cx="140378" cy="76981"/>
          </a:xfrm>
          <a:prstGeom prst="line">
            <a:avLst/>
          </a:prstGeom>
          <a:ln w="1905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 rot="19783563">
            <a:off x="2810357" y="3804625"/>
            <a:ext cx="1026289" cy="1247535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rot="19783563">
            <a:off x="5261456" y="3783459"/>
            <a:ext cx="1026289" cy="1247535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 rot="19606391">
            <a:off x="2768495" y="4677422"/>
            <a:ext cx="156633" cy="548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cxnSpLocks noChangeAspect="1"/>
            <a:stCxn id="98" idx="0"/>
          </p:cNvCxnSpPr>
          <p:nvPr/>
        </p:nvCxnSpPr>
        <p:spPr>
          <a:xfrm flipH="1">
            <a:off x="2544650" y="4076700"/>
            <a:ext cx="1382825" cy="79999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 rot="19606391">
            <a:off x="5228062" y="4664722"/>
            <a:ext cx="156633" cy="548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cxnSpLocks noChangeAspect="1"/>
          </p:cNvCxnSpPr>
          <p:nvPr/>
        </p:nvCxnSpPr>
        <p:spPr>
          <a:xfrm flipH="1">
            <a:off x="4966116" y="4092575"/>
            <a:ext cx="1368009" cy="79046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Arc 149"/>
          <p:cNvSpPr/>
          <p:nvPr/>
        </p:nvSpPr>
        <p:spPr>
          <a:xfrm rot="19081040">
            <a:off x="3357650" y="2211132"/>
            <a:ext cx="349759" cy="527687"/>
          </a:xfrm>
          <a:prstGeom prst="arc">
            <a:avLst>
              <a:gd name="adj1" fmla="val 6142915"/>
              <a:gd name="adj2" fmla="val 17444482"/>
            </a:avLst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c 150"/>
          <p:cNvSpPr/>
          <p:nvPr/>
        </p:nvSpPr>
        <p:spPr>
          <a:xfrm rot="19081040">
            <a:off x="5681751" y="2194198"/>
            <a:ext cx="349759" cy="527687"/>
          </a:xfrm>
          <a:prstGeom prst="arc">
            <a:avLst>
              <a:gd name="adj1" fmla="val 1445901"/>
              <a:gd name="adj2" fmla="val 14360687"/>
            </a:avLst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 rot="19606391">
            <a:off x="5630228" y="2543822"/>
            <a:ext cx="156633" cy="548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19783563">
            <a:off x="5341888" y="1840358"/>
            <a:ext cx="1026289" cy="124753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 rot="19606391">
            <a:off x="5367762" y="2704688"/>
            <a:ext cx="156633" cy="548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132658" y="2472267"/>
            <a:ext cx="730512" cy="43350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5957543" y="2189870"/>
            <a:ext cx="198958" cy="34042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Arc 157"/>
          <p:cNvSpPr/>
          <p:nvPr/>
        </p:nvSpPr>
        <p:spPr>
          <a:xfrm>
            <a:off x="5920316" y="2415117"/>
            <a:ext cx="673100" cy="673100"/>
          </a:xfrm>
          <a:prstGeom prst="arc">
            <a:avLst>
              <a:gd name="adj1" fmla="val 5476934"/>
              <a:gd name="adj2" fmla="val 988006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/>
        </p:nvSpPr>
        <p:spPr>
          <a:xfrm>
            <a:off x="5564716" y="1242481"/>
            <a:ext cx="1136651" cy="1864786"/>
          </a:xfrm>
          <a:prstGeom prst="arc">
            <a:avLst>
              <a:gd name="adj1" fmla="val 5012838"/>
              <a:gd name="adj2" fmla="val 10218261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/>
          <p:cNvSpPr/>
          <p:nvPr/>
        </p:nvSpPr>
        <p:spPr>
          <a:xfrm>
            <a:off x="5044014" y="2605617"/>
            <a:ext cx="1365253" cy="673100"/>
          </a:xfrm>
          <a:prstGeom prst="arc">
            <a:avLst>
              <a:gd name="adj1" fmla="val 19036370"/>
              <a:gd name="adj2" fmla="val 21366757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Arc 160"/>
          <p:cNvSpPr/>
          <p:nvPr/>
        </p:nvSpPr>
        <p:spPr>
          <a:xfrm>
            <a:off x="2317748" y="1758949"/>
            <a:ext cx="861486" cy="1001183"/>
          </a:xfrm>
          <a:prstGeom prst="arc">
            <a:avLst>
              <a:gd name="adj1" fmla="val 21380123"/>
              <a:gd name="adj2" fmla="val 3835287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Arc 161"/>
          <p:cNvSpPr/>
          <p:nvPr/>
        </p:nvSpPr>
        <p:spPr>
          <a:xfrm flipV="1">
            <a:off x="2448982" y="2688165"/>
            <a:ext cx="861486" cy="325963"/>
          </a:xfrm>
          <a:prstGeom prst="arc">
            <a:avLst>
              <a:gd name="adj1" fmla="val 159782"/>
              <a:gd name="adj2" fmla="val 3671346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971800" y="2506133"/>
            <a:ext cx="338667" cy="182034"/>
          </a:xfrm>
          <a:custGeom>
            <a:avLst/>
            <a:gdLst>
              <a:gd name="connsiteX0" fmla="*/ 0 w 338667"/>
              <a:gd name="connsiteY0" fmla="*/ 182034 h 182034"/>
              <a:gd name="connsiteX1" fmla="*/ 152400 w 338667"/>
              <a:gd name="connsiteY1" fmla="*/ 143934 h 182034"/>
              <a:gd name="connsiteX2" fmla="*/ 262467 w 338667"/>
              <a:gd name="connsiteY2" fmla="*/ 67734 h 182034"/>
              <a:gd name="connsiteX3" fmla="*/ 338667 w 338667"/>
              <a:gd name="connsiteY3" fmla="*/ 0 h 18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7" h="182034">
                <a:moveTo>
                  <a:pt x="0" y="182034"/>
                </a:moveTo>
                <a:cubicBezTo>
                  <a:pt x="54328" y="172509"/>
                  <a:pt x="108656" y="162984"/>
                  <a:pt x="152400" y="143934"/>
                </a:cubicBezTo>
                <a:cubicBezTo>
                  <a:pt x="196144" y="124884"/>
                  <a:pt x="231423" y="91723"/>
                  <a:pt x="262467" y="67734"/>
                </a:cubicBezTo>
                <a:cubicBezTo>
                  <a:pt x="293511" y="43745"/>
                  <a:pt x="338667" y="0"/>
                  <a:pt x="338667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Arc 163"/>
          <p:cNvSpPr/>
          <p:nvPr/>
        </p:nvSpPr>
        <p:spPr>
          <a:xfrm>
            <a:off x="3630083" y="2453217"/>
            <a:ext cx="673100" cy="673100"/>
          </a:xfrm>
          <a:prstGeom prst="arc">
            <a:avLst>
              <a:gd name="adj1" fmla="val 5476934"/>
              <a:gd name="adj2" fmla="val 988006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 rot="16200000">
            <a:off x="4084109" y="19809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5439334" y="30205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 noChangeAspect="1"/>
          </p:cNvCxnSpPr>
          <p:nvPr/>
        </p:nvCxnSpPr>
        <p:spPr>
          <a:xfrm>
            <a:off x="2765274" y="3919329"/>
            <a:ext cx="109976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04415" y="313001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827" y="26929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>
            <a:off x="2705100" y="391721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3825875" y="39129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878640" y="3919329"/>
            <a:ext cx="1090616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987774" y="3919329"/>
            <a:ext cx="1090616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4930775" y="39129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>
            <a:off x="6035675" y="39129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46578" y="3869267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78241" y="3767138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16283" y="3860803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47946" y="3767138"/>
            <a:ext cx="354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M</a:t>
            </a:r>
          </a:p>
        </p:txBody>
      </p: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5993733" y="3103880"/>
            <a:ext cx="794" cy="64764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08688" y="3352804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65749" y="3259142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a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5439334" y="316868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1" y="34798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78768" y="34798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3033" y="347980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7197" y="2819404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17526" y="281940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13951" y="281940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F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6200000">
            <a:off x="-48683" y="40653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738967" y="3090333"/>
            <a:ext cx="3340100" cy="664634"/>
          </a:xfrm>
          <a:custGeom>
            <a:avLst/>
            <a:gdLst>
              <a:gd name="connsiteX0" fmla="*/ 0 w 3340100"/>
              <a:gd name="connsiteY0" fmla="*/ 660400 h 664634"/>
              <a:gd name="connsiteX1" fmla="*/ 1134533 w 3340100"/>
              <a:gd name="connsiteY1" fmla="*/ 664634 h 664634"/>
              <a:gd name="connsiteX2" fmla="*/ 2230966 w 3340100"/>
              <a:gd name="connsiteY2" fmla="*/ 0 h 664634"/>
              <a:gd name="connsiteX3" fmla="*/ 3340100 w 3340100"/>
              <a:gd name="connsiteY3" fmla="*/ 4234 h 6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100" h="664634">
                <a:moveTo>
                  <a:pt x="0" y="660400"/>
                </a:moveTo>
                <a:lnTo>
                  <a:pt x="1134533" y="664634"/>
                </a:lnTo>
                <a:lnTo>
                  <a:pt x="2230966" y="0"/>
                </a:lnTo>
                <a:lnTo>
                  <a:pt x="3340100" y="4234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937000" y="3094567"/>
            <a:ext cx="931333" cy="660400"/>
          </a:xfrm>
          <a:custGeom>
            <a:avLst/>
            <a:gdLst>
              <a:gd name="connsiteX0" fmla="*/ 0 w 931333"/>
              <a:gd name="connsiteY0" fmla="*/ 660400 h 660400"/>
              <a:gd name="connsiteX1" fmla="*/ 482600 w 931333"/>
              <a:gd name="connsiteY1" fmla="*/ 656166 h 660400"/>
              <a:gd name="connsiteX2" fmla="*/ 482600 w 931333"/>
              <a:gd name="connsiteY2" fmla="*/ 0 h 660400"/>
              <a:gd name="connsiteX3" fmla="*/ 931333 w 931333"/>
              <a:gd name="connsiteY3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3" h="660400">
                <a:moveTo>
                  <a:pt x="0" y="660400"/>
                </a:moveTo>
                <a:lnTo>
                  <a:pt x="482600" y="656166"/>
                </a:lnTo>
                <a:lnTo>
                  <a:pt x="482600" y="0"/>
                </a:lnTo>
                <a:lnTo>
                  <a:pt x="931333" y="0"/>
                </a:lnTo>
              </a:path>
            </a:pathLst>
          </a:custGeom>
          <a:ln w="1905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3575049" y="3462867"/>
            <a:ext cx="611717" cy="611717"/>
          </a:xfrm>
          <a:prstGeom prst="arc">
            <a:avLst>
              <a:gd name="adj1" fmla="val 19629577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35972" y="3450167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ψ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3009" y="3852333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4672" y="3767138"/>
            <a:ext cx="354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M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4457698" y="3750733"/>
            <a:ext cx="162712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5591712" y="3037450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41477" y="260930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0872" y="300195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rot="16200000">
            <a:off x="5570566" y="28046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rot="10800000">
            <a:off x="2773249" y="3578646"/>
            <a:ext cx="331851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13966" y="3509437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2586568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15" name="Freeform 14"/>
          <p:cNvSpPr/>
          <p:nvPr/>
        </p:nvSpPr>
        <p:spPr>
          <a:xfrm>
            <a:off x="3780367" y="2950633"/>
            <a:ext cx="2015066" cy="626534"/>
          </a:xfrm>
          <a:custGeom>
            <a:avLst/>
            <a:gdLst>
              <a:gd name="connsiteX0" fmla="*/ 0 w 2015066"/>
              <a:gd name="connsiteY0" fmla="*/ 626534 h 626534"/>
              <a:gd name="connsiteX1" fmla="*/ 1024466 w 2015066"/>
              <a:gd name="connsiteY1" fmla="*/ 0 h 626534"/>
              <a:gd name="connsiteX2" fmla="*/ 2015066 w 2015066"/>
              <a:gd name="connsiteY2" fmla="*/ 0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066" h="626534">
                <a:moveTo>
                  <a:pt x="0" y="626534"/>
                </a:moveTo>
                <a:lnTo>
                  <a:pt x="1024466" y="0"/>
                </a:lnTo>
                <a:lnTo>
                  <a:pt x="2015066" y="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H="1" flipV="1">
            <a:off x="3464982" y="3285067"/>
            <a:ext cx="611717" cy="611717"/>
          </a:xfrm>
          <a:prstGeom prst="arc">
            <a:avLst>
              <a:gd name="adj1" fmla="val 19629577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41140" y="3534838"/>
            <a:ext cx="407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ψ</a:t>
            </a:r>
            <a:r>
              <a:rPr lang="en-US" sz="1400" baseline="-25000" dirty="0" smtClean="0">
                <a:latin typeface="Times"/>
                <a:cs typeface="Times"/>
              </a:rPr>
              <a:t>m</a:t>
            </a:r>
            <a:endParaRPr lang="en-US" sz="1400" dirty="0" smtClean="0">
              <a:latin typeface="Times"/>
              <a:cs typeface="Time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4311827" y="3185759"/>
            <a:ext cx="4" cy="31715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72693" y="3194216"/>
            <a:ext cx="4" cy="15255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 noChangeAspect="1"/>
          </p:cNvCxnSpPr>
          <p:nvPr/>
        </p:nvCxnSpPr>
        <p:spPr>
          <a:xfrm>
            <a:off x="3767667" y="3747349"/>
            <a:ext cx="100753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3725325" y="374364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4736042" y="373941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06877" y="368723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42773" y="3593570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7500" y="3293531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Δ</a:t>
            </a:r>
            <a:r>
              <a:rPr lang="en-US" sz="1200" i="1" dirty="0" smtClean="0">
                <a:latin typeface="Times"/>
                <a:cs typeface="Times"/>
              </a:rPr>
              <a:t>x</a:t>
            </a:r>
            <a:endParaRPr lang="en-US" sz="1200" dirty="0" smtClean="0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475567" y="3598333"/>
            <a:ext cx="283633" cy="1778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36534" y="3107267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Δ</a:t>
            </a:r>
            <a:r>
              <a:rPr lang="en-US" sz="1200" i="1" dirty="0" smtClean="0">
                <a:latin typeface="Times"/>
                <a:cs typeface="Times"/>
              </a:rPr>
              <a:t>y</a:t>
            </a:r>
            <a:endParaRPr lang="en-US" sz="1200" dirty="0" smtClean="0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83567" y="3073397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62969" y="2878666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Q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68600" y="2954866"/>
            <a:ext cx="3043766" cy="622301"/>
            <a:chOff x="2768600" y="2954866"/>
            <a:chExt cx="3043766" cy="622301"/>
          </a:xfrm>
        </p:grpSpPr>
        <p:sp>
          <p:nvSpPr>
            <p:cNvPr id="40" name="Freeform 39"/>
            <p:cNvSpPr/>
            <p:nvPr/>
          </p:nvSpPr>
          <p:spPr>
            <a:xfrm>
              <a:off x="3255433" y="3259667"/>
              <a:ext cx="1066800" cy="317500"/>
            </a:xfrm>
            <a:custGeom>
              <a:avLst/>
              <a:gdLst>
                <a:gd name="connsiteX0" fmla="*/ 0 w 1066800"/>
                <a:gd name="connsiteY0" fmla="*/ 317500 h 317500"/>
                <a:gd name="connsiteX1" fmla="*/ 457200 w 1066800"/>
                <a:gd name="connsiteY1" fmla="*/ 232833 h 317500"/>
                <a:gd name="connsiteX2" fmla="*/ 897467 w 1066800"/>
                <a:gd name="connsiteY2" fmla="*/ 80433 h 317500"/>
                <a:gd name="connsiteX3" fmla="*/ 1066800 w 1066800"/>
                <a:gd name="connsiteY3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800" h="317500">
                  <a:moveTo>
                    <a:pt x="0" y="317500"/>
                  </a:moveTo>
                  <a:cubicBezTo>
                    <a:pt x="153811" y="294922"/>
                    <a:pt x="307622" y="272344"/>
                    <a:pt x="457200" y="232833"/>
                  </a:cubicBezTo>
                  <a:cubicBezTo>
                    <a:pt x="606778" y="193322"/>
                    <a:pt x="795867" y="119239"/>
                    <a:pt x="897467" y="80433"/>
                  </a:cubicBezTo>
                  <a:cubicBezTo>
                    <a:pt x="999067" y="41627"/>
                    <a:pt x="1032933" y="20813"/>
                    <a:pt x="1066800" y="0"/>
                  </a:cubicBez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H="1" flipV="1">
              <a:off x="4305300" y="2954867"/>
              <a:ext cx="1066800" cy="317500"/>
            </a:xfrm>
            <a:custGeom>
              <a:avLst/>
              <a:gdLst>
                <a:gd name="connsiteX0" fmla="*/ 0 w 1066800"/>
                <a:gd name="connsiteY0" fmla="*/ 317500 h 317500"/>
                <a:gd name="connsiteX1" fmla="*/ 457200 w 1066800"/>
                <a:gd name="connsiteY1" fmla="*/ 232833 h 317500"/>
                <a:gd name="connsiteX2" fmla="*/ 897467 w 1066800"/>
                <a:gd name="connsiteY2" fmla="*/ 80433 h 317500"/>
                <a:gd name="connsiteX3" fmla="*/ 1066800 w 1066800"/>
                <a:gd name="connsiteY3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800" h="317500">
                  <a:moveTo>
                    <a:pt x="0" y="317500"/>
                  </a:moveTo>
                  <a:cubicBezTo>
                    <a:pt x="153811" y="294922"/>
                    <a:pt x="307622" y="272344"/>
                    <a:pt x="457200" y="232833"/>
                  </a:cubicBezTo>
                  <a:cubicBezTo>
                    <a:pt x="606778" y="193322"/>
                    <a:pt x="795867" y="119239"/>
                    <a:pt x="897467" y="80433"/>
                  </a:cubicBezTo>
                  <a:cubicBezTo>
                    <a:pt x="999067" y="41627"/>
                    <a:pt x="1032933" y="20813"/>
                    <a:pt x="1066800" y="0"/>
                  </a:cubicBez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0" idx="0"/>
            </p:cNvCxnSpPr>
            <p:nvPr/>
          </p:nvCxnSpPr>
          <p:spPr>
            <a:xfrm flipH="1">
              <a:off x="2768600" y="3577167"/>
              <a:ext cx="486833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325533" y="2954866"/>
              <a:ext cx="486833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>
            <a:spLocks noChangeAspect="1"/>
          </p:cNvSpPr>
          <p:nvPr/>
        </p:nvSpPr>
        <p:spPr>
          <a:xfrm>
            <a:off x="4131733" y="33210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449233" y="31686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 noChangeAspect="1"/>
          </p:cNvCxnSpPr>
          <p:nvPr/>
        </p:nvCxnSpPr>
        <p:spPr>
          <a:xfrm rot="5400000">
            <a:off x="2333943" y="3148223"/>
            <a:ext cx="87778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traight Arrow Connector 159"/>
          <p:cNvCxnSpPr>
            <a:cxnSpLocks noChangeAspect="1"/>
          </p:cNvCxnSpPr>
          <p:nvPr/>
        </p:nvCxnSpPr>
        <p:spPr>
          <a:xfrm rot="5400000" flipH="1" flipV="1">
            <a:off x="5816413" y="4239499"/>
            <a:ext cx="503955" cy="52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6011333" y="4123267"/>
            <a:ext cx="135467" cy="22013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 flipH="1">
            <a:off x="2537883" y="4005795"/>
            <a:ext cx="499533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2533650" y="4505329"/>
            <a:ext cx="499533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rot="16200000" flipV="1">
            <a:off x="2829424" y="3900521"/>
            <a:ext cx="220978" cy="1317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cxnSpLocks/>
          </p:cNvCxnSpPr>
          <p:nvPr/>
        </p:nvCxnSpPr>
        <p:spPr>
          <a:xfrm rot="16200000" flipV="1">
            <a:off x="2528484" y="4596004"/>
            <a:ext cx="220978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2519891" y="4218521"/>
            <a:ext cx="514350" cy="6985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15217" y="4246037"/>
            <a:ext cx="17780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3314640" y="3692264"/>
            <a:ext cx="1592530" cy="486833"/>
            <a:chOff x="3314700" y="2108993"/>
            <a:chExt cx="1592530" cy="486833"/>
          </a:xfrm>
        </p:grpSpPr>
        <p:cxnSp>
          <p:nvCxnSpPr>
            <p:cNvPr id="113" name="Straight Connector 112"/>
            <p:cNvCxnSpPr/>
            <p:nvPr/>
          </p:nvCxnSpPr>
          <p:spPr>
            <a:xfrm rot="5400000">
              <a:off x="3080545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3256464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3432383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3608302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3784221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3960140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4136059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4311978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4487897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4663813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314700" y="2590800"/>
              <a:ext cx="15917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3223684" y="4314563"/>
            <a:ext cx="1774443" cy="491066"/>
            <a:chOff x="3230034" y="2731292"/>
            <a:chExt cx="1774443" cy="491066"/>
          </a:xfrm>
        </p:grpSpPr>
        <p:cxnSp>
          <p:nvCxnSpPr>
            <p:cNvPr id="125" name="Straight Connector 124"/>
            <p:cNvCxnSpPr/>
            <p:nvPr/>
          </p:nvCxnSpPr>
          <p:spPr>
            <a:xfrm rot="16200000" flipV="1">
              <a:off x="2995879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V="1">
              <a:off x="3171798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V="1">
              <a:off x="3347717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V="1">
              <a:off x="3523636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V="1">
              <a:off x="3699555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V="1">
              <a:off x="3875474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V="1">
              <a:off x="4051393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V="1">
              <a:off x="4227312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V="1">
              <a:off x="4403231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V="1">
              <a:off x="4579147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3230034" y="2734733"/>
              <a:ext cx="177444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V="1">
              <a:off x="4752714" y="2978942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486400" y="1734457"/>
            <a:ext cx="457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28128" y="1744663"/>
          <a:ext cx="44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4" imgW="444500" imgH="266700" progId="Equation.3">
                  <p:embed/>
                </p:oleObj>
              </mc:Choice>
              <mc:Fallback>
                <p:oleObj name="Equation" r:id="rId4" imgW="4445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128" y="1744663"/>
                        <a:ext cx="444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479143" y="3404814"/>
            <a:ext cx="725714" cy="21045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17230" y="3379188"/>
          <a:ext cx="711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6" imgW="711200" imgH="266700" progId="Equation.3">
                  <p:embed/>
                </p:oleObj>
              </mc:Choice>
              <mc:Fallback>
                <p:oleObj name="Equation" r:id="rId6" imgW="7112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230" y="3379188"/>
                        <a:ext cx="7112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16171" y="4602242"/>
            <a:ext cx="849086" cy="31205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83300" y="4626509"/>
          <a:ext cx="787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8" imgW="787400" imgH="254000" progId="Equation.3">
                  <p:embed/>
                </p:oleObj>
              </mc:Choice>
              <mc:Fallback>
                <p:oleObj name="Equation" r:id="rId8" imgW="7874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626509"/>
                        <a:ext cx="7874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482165" y="3784603"/>
            <a:ext cx="505291" cy="920834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2733" y="2518833"/>
            <a:ext cx="171900" cy="285835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12732" y="4097870"/>
            <a:ext cx="171900" cy="285835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682067" y="2192867"/>
            <a:ext cx="795866" cy="325966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82067" y="3784604"/>
            <a:ext cx="795866" cy="316822"/>
          </a:xfrm>
          <a:prstGeom prst="line">
            <a:avLst/>
          </a:prstGeom>
          <a:ln w="127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9350" y="3367621"/>
            <a:ext cx="742950" cy="2603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394630" y="3379188"/>
          <a:ext cx="711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0" imgW="711200" imgH="266700" progId="Equation.3">
                  <p:embed/>
                </p:oleObj>
              </mc:Choice>
              <mc:Fallback>
                <p:oleObj name="Equation" r:id="rId10" imgW="711200" imgH="266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630" y="3379188"/>
                        <a:ext cx="7112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547532" y="4102102"/>
            <a:ext cx="171900" cy="285835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031068" y="3788838"/>
            <a:ext cx="512233" cy="313267"/>
          </a:xfrm>
          <a:prstGeom prst="line">
            <a:avLst/>
          </a:prstGeom>
          <a:ln w="127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25700" y="4305304"/>
            <a:ext cx="270933" cy="1481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33649" y="3788837"/>
            <a:ext cx="505291" cy="920834"/>
          </a:xfrm>
          <a:prstGeom prst="rect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221567" y="2662766"/>
            <a:ext cx="17780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20990" y="2108993"/>
            <a:ext cx="1592530" cy="486833"/>
            <a:chOff x="3314700" y="2108993"/>
            <a:chExt cx="1592530" cy="486833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080545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56464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432383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608302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784221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3960140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136059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311978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487897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663813" y="2352410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14700" y="2590800"/>
              <a:ext cx="15917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230034" y="2731292"/>
            <a:ext cx="1774443" cy="491066"/>
            <a:chOff x="3230034" y="2731292"/>
            <a:chExt cx="1774443" cy="491066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V="1">
              <a:off x="2995879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V="1">
              <a:off x="3171798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3347717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V="1">
              <a:off x="3523636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3699555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V="1">
              <a:off x="3875474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4051393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4227312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4403231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4579147" y="2974709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230034" y="2734733"/>
              <a:ext cx="177444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4752714" y="2978942"/>
              <a:ext cx="486833" cy="0"/>
            </a:xfrm>
            <a:prstGeom prst="line">
              <a:avLst/>
            </a:pr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026322" y="2751560"/>
            <a:ext cx="185162" cy="164587"/>
            <a:chOff x="4199890" y="4611579"/>
            <a:chExt cx="246888" cy="219455"/>
          </a:xfrm>
        </p:grpSpPr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5486400" y="2412999"/>
            <a:ext cx="499533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490633" y="2912533"/>
            <a:ext cx="499533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/>
        </p:nvCxnSpPr>
        <p:spPr>
          <a:xfrm rot="5400000" flipH="1" flipV="1">
            <a:off x="5473414" y="2307725"/>
            <a:ext cx="220978" cy="1317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 rot="5400000" flipH="1" flipV="1">
            <a:off x="5774354" y="3003208"/>
            <a:ext cx="220978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H="1" flipV="1">
            <a:off x="5482165" y="2666660"/>
            <a:ext cx="495302" cy="3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82165" y="2192866"/>
            <a:ext cx="505291" cy="920834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rot="16200000" flipH="1">
            <a:off x="5477933" y="2476500"/>
            <a:ext cx="8128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 noChangeAspect="1"/>
          </p:cNvCxnSpPr>
          <p:nvPr/>
        </p:nvCxnSpPr>
        <p:spPr>
          <a:xfrm>
            <a:off x="5589061" y="2104003"/>
            <a:ext cx="29527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>
            <a:off x="5534025" y="210534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 noChangeAspect="1"/>
          </p:cNvCxnSpPr>
          <p:nvPr/>
        </p:nvCxnSpPr>
        <p:spPr>
          <a:xfrm>
            <a:off x="4335993" y="2070142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 noChangeAspect="1"/>
          </p:cNvCxnSpPr>
          <p:nvPr/>
        </p:nvCxnSpPr>
        <p:spPr>
          <a:xfrm rot="10800000">
            <a:off x="4729693" y="2070148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508501" y="1879599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</a:p>
        </p:txBody>
      </p:sp>
      <p:cxnSp>
        <p:nvCxnSpPr>
          <p:cNvPr id="80" name="Straight Arrow Connector 79"/>
          <p:cNvCxnSpPr>
            <a:cxnSpLocks noChangeAspect="1"/>
          </p:cNvCxnSpPr>
          <p:nvPr/>
        </p:nvCxnSpPr>
        <p:spPr>
          <a:xfrm>
            <a:off x="5072593" y="2658581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 noChangeAspect="1"/>
          </p:cNvCxnSpPr>
          <p:nvPr/>
        </p:nvCxnSpPr>
        <p:spPr>
          <a:xfrm rot="16200000">
            <a:off x="4010027" y="1905048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127500" y="1646767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19698" y="249343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cxnSp>
        <p:nvCxnSpPr>
          <p:cNvPr id="84" name="Straight Arrow Connector 83"/>
          <p:cNvCxnSpPr>
            <a:cxnSpLocks noChangeAspect="1"/>
          </p:cNvCxnSpPr>
          <p:nvPr/>
        </p:nvCxnSpPr>
        <p:spPr>
          <a:xfrm rot="5400000">
            <a:off x="3040593" y="2463848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 noChangeAspect="1"/>
          </p:cNvCxnSpPr>
          <p:nvPr/>
        </p:nvCxnSpPr>
        <p:spPr>
          <a:xfrm rot="16200000">
            <a:off x="3040593" y="2840614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001432" y="2489200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79084" y="251036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10800000">
            <a:off x="3095624" y="257101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3087157" y="274034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4022089" y="4326365"/>
            <a:ext cx="185162" cy="164587"/>
            <a:chOff x="4199890" y="4611579"/>
            <a:chExt cx="246888" cy="219455"/>
          </a:xfrm>
        </p:grpSpPr>
        <p:cxnSp>
          <p:nvCxnSpPr>
            <p:cNvPr id="91" name="Straight Connector 9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/>
          <p:cNvCxnSpPr>
            <a:cxnSpLocks noChangeAspect="1"/>
          </p:cNvCxnSpPr>
          <p:nvPr/>
        </p:nvCxnSpPr>
        <p:spPr>
          <a:xfrm>
            <a:off x="5068360" y="4233386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 noChangeAspect="1"/>
          </p:cNvCxnSpPr>
          <p:nvPr/>
        </p:nvCxnSpPr>
        <p:spPr>
          <a:xfrm rot="16200000">
            <a:off x="4005794" y="3539122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123267" y="328084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215465" y="4068239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267075" y="3700996"/>
            <a:ext cx="753533" cy="1108075"/>
            <a:chOff x="3267075" y="3581400"/>
            <a:chExt cx="753533" cy="1108075"/>
          </a:xfrm>
        </p:grpSpPr>
        <p:sp>
          <p:nvSpPr>
            <p:cNvPr id="97" name="Freeform 96"/>
            <p:cNvSpPr/>
            <p:nvPr/>
          </p:nvSpPr>
          <p:spPr>
            <a:xfrm>
              <a:off x="3267075" y="3581400"/>
              <a:ext cx="19050" cy="1104900"/>
            </a:xfrm>
            <a:custGeom>
              <a:avLst/>
              <a:gdLst>
                <a:gd name="connsiteX0" fmla="*/ 19050 w 19050"/>
                <a:gd name="connsiteY0" fmla="*/ 0 h 1104900"/>
                <a:gd name="connsiteX1" fmla="*/ 9525 w 19050"/>
                <a:gd name="connsiteY1" fmla="*/ 425450 h 1104900"/>
                <a:gd name="connsiteX2" fmla="*/ 3175 w 19050"/>
                <a:gd name="connsiteY2" fmla="*/ 768350 h 1104900"/>
                <a:gd name="connsiteX3" fmla="*/ 0 w 19050"/>
                <a:gd name="connsiteY3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104900">
                  <a:moveTo>
                    <a:pt x="19050" y="0"/>
                  </a:moveTo>
                  <a:cubicBezTo>
                    <a:pt x="15610" y="148696"/>
                    <a:pt x="12171" y="297392"/>
                    <a:pt x="9525" y="425450"/>
                  </a:cubicBezTo>
                  <a:cubicBezTo>
                    <a:pt x="6879" y="553508"/>
                    <a:pt x="4763" y="655108"/>
                    <a:pt x="3175" y="768350"/>
                  </a:cubicBezTo>
                  <a:cubicBezTo>
                    <a:pt x="1588" y="881592"/>
                    <a:pt x="0" y="1104900"/>
                    <a:pt x="0" y="1104900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435350" y="3581400"/>
              <a:ext cx="34925" cy="1101725"/>
            </a:xfrm>
            <a:custGeom>
              <a:avLst/>
              <a:gdLst>
                <a:gd name="connsiteX0" fmla="*/ 34925 w 34925"/>
                <a:gd name="connsiteY0" fmla="*/ 0 h 1101725"/>
                <a:gd name="connsiteX1" fmla="*/ 25400 w 34925"/>
                <a:gd name="connsiteY1" fmla="*/ 342900 h 1101725"/>
                <a:gd name="connsiteX2" fmla="*/ 6350 w 34925"/>
                <a:gd name="connsiteY2" fmla="*/ 666750 h 1101725"/>
                <a:gd name="connsiteX3" fmla="*/ 3175 w 34925"/>
                <a:gd name="connsiteY3" fmla="*/ 898525 h 1101725"/>
                <a:gd name="connsiteX4" fmla="*/ 0 w 34925"/>
                <a:gd name="connsiteY4" fmla="*/ 110172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" h="1101725">
                  <a:moveTo>
                    <a:pt x="34925" y="0"/>
                  </a:moveTo>
                  <a:cubicBezTo>
                    <a:pt x="32544" y="115887"/>
                    <a:pt x="30163" y="231775"/>
                    <a:pt x="25400" y="342900"/>
                  </a:cubicBezTo>
                  <a:cubicBezTo>
                    <a:pt x="20637" y="454025"/>
                    <a:pt x="10054" y="574146"/>
                    <a:pt x="6350" y="666750"/>
                  </a:cubicBezTo>
                  <a:cubicBezTo>
                    <a:pt x="2646" y="759354"/>
                    <a:pt x="4233" y="826029"/>
                    <a:pt x="3175" y="898525"/>
                  </a:cubicBezTo>
                  <a:cubicBezTo>
                    <a:pt x="2117" y="971021"/>
                    <a:pt x="0" y="1101725"/>
                    <a:pt x="0" y="1101725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602567" y="3584575"/>
              <a:ext cx="52387" cy="1104900"/>
            </a:xfrm>
            <a:custGeom>
              <a:avLst/>
              <a:gdLst>
                <a:gd name="connsiteX0" fmla="*/ 48683 w 52387"/>
                <a:gd name="connsiteY0" fmla="*/ 0 h 1104900"/>
                <a:gd name="connsiteX1" fmla="*/ 48683 w 52387"/>
                <a:gd name="connsiteY1" fmla="*/ 117475 h 1104900"/>
                <a:gd name="connsiteX2" fmla="*/ 26458 w 52387"/>
                <a:gd name="connsiteY2" fmla="*/ 542925 h 1104900"/>
                <a:gd name="connsiteX3" fmla="*/ 4233 w 52387"/>
                <a:gd name="connsiteY3" fmla="*/ 942975 h 1104900"/>
                <a:gd name="connsiteX4" fmla="*/ 1058 w 52387"/>
                <a:gd name="connsiteY4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1104900">
                  <a:moveTo>
                    <a:pt x="48683" y="0"/>
                  </a:moveTo>
                  <a:cubicBezTo>
                    <a:pt x="50535" y="13494"/>
                    <a:pt x="52387" y="26988"/>
                    <a:pt x="48683" y="117475"/>
                  </a:cubicBezTo>
                  <a:cubicBezTo>
                    <a:pt x="44979" y="207962"/>
                    <a:pt x="33866" y="405342"/>
                    <a:pt x="26458" y="542925"/>
                  </a:cubicBezTo>
                  <a:cubicBezTo>
                    <a:pt x="19050" y="680508"/>
                    <a:pt x="8466" y="849313"/>
                    <a:pt x="4233" y="942975"/>
                  </a:cubicBezTo>
                  <a:cubicBezTo>
                    <a:pt x="0" y="1036637"/>
                    <a:pt x="1058" y="1104900"/>
                    <a:pt x="1058" y="1104900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769783" y="3581400"/>
              <a:ext cx="65617" cy="1101725"/>
            </a:xfrm>
            <a:custGeom>
              <a:avLst/>
              <a:gdLst>
                <a:gd name="connsiteX0" fmla="*/ 62442 w 65617"/>
                <a:gd name="connsiteY0" fmla="*/ 0 h 1101725"/>
                <a:gd name="connsiteX1" fmla="*/ 62442 w 65617"/>
                <a:gd name="connsiteY1" fmla="*/ 133350 h 1101725"/>
                <a:gd name="connsiteX2" fmla="*/ 43392 w 65617"/>
                <a:gd name="connsiteY2" fmla="*/ 434975 h 1101725"/>
                <a:gd name="connsiteX3" fmla="*/ 17992 w 65617"/>
                <a:gd name="connsiteY3" fmla="*/ 752475 h 1101725"/>
                <a:gd name="connsiteX4" fmla="*/ 2117 w 65617"/>
                <a:gd name="connsiteY4" fmla="*/ 958850 h 1101725"/>
                <a:gd name="connsiteX5" fmla="*/ 5292 w 65617"/>
                <a:gd name="connsiteY5" fmla="*/ 110172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7" h="1101725">
                  <a:moveTo>
                    <a:pt x="62442" y="0"/>
                  </a:moveTo>
                  <a:cubicBezTo>
                    <a:pt x="64029" y="30427"/>
                    <a:pt x="65617" y="60854"/>
                    <a:pt x="62442" y="133350"/>
                  </a:cubicBezTo>
                  <a:cubicBezTo>
                    <a:pt x="59267" y="205846"/>
                    <a:pt x="50800" y="331788"/>
                    <a:pt x="43392" y="434975"/>
                  </a:cubicBezTo>
                  <a:cubicBezTo>
                    <a:pt x="35984" y="538162"/>
                    <a:pt x="24871" y="665163"/>
                    <a:pt x="17992" y="752475"/>
                  </a:cubicBezTo>
                  <a:cubicBezTo>
                    <a:pt x="11113" y="839787"/>
                    <a:pt x="4234" y="900642"/>
                    <a:pt x="2117" y="958850"/>
                  </a:cubicBezTo>
                  <a:cubicBezTo>
                    <a:pt x="0" y="1017058"/>
                    <a:pt x="5292" y="1101725"/>
                    <a:pt x="5292" y="1101725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943350" y="3581400"/>
              <a:ext cx="77258" cy="1101725"/>
            </a:xfrm>
            <a:custGeom>
              <a:avLst/>
              <a:gdLst>
                <a:gd name="connsiteX0" fmla="*/ 73025 w 77258"/>
                <a:gd name="connsiteY0" fmla="*/ 0 h 1101725"/>
                <a:gd name="connsiteX1" fmla="*/ 73025 w 77258"/>
                <a:gd name="connsiteY1" fmla="*/ 142875 h 1101725"/>
                <a:gd name="connsiteX2" fmla="*/ 47625 w 77258"/>
                <a:gd name="connsiteY2" fmla="*/ 441325 h 1101725"/>
                <a:gd name="connsiteX3" fmla="*/ 19050 w 77258"/>
                <a:gd name="connsiteY3" fmla="*/ 771525 h 1101725"/>
                <a:gd name="connsiteX4" fmla="*/ 3175 w 77258"/>
                <a:gd name="connsiteY4" fmla="*/ 933450 h 1101725"/>
                <a:gd name="connsiteX5" fmla="*/ 0 w 77258"/>
                <a:gd name="connsiteY5" fmla="*/ 110172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58" h="1101725">
                  <a:moveTo>
                    <a:pt x="73025" y="0"/>
                  </a:moveTo>
                  <a:cubicBezTo>
                    <a:pt x="75141" y="34660"/>
                    <a:pt x="77258" y="69321"/>
                    <a:pt x="73025" y="142875"/>
                  </a:cubicBezTo>
                  <a:cubicBezTo>
                    <a:pt x="68792" y="216429"/>
                    <a:pt x="56621" y="336550"/>
                    <a:pt x="47625" y="441325"/>
                  </a:cubicBezTo>
                  <a:cubicBezTo>
                    <a:pt x="38629" y="546100"/>
                    <a:pt x="26458" y="689504"/>
                    <a:pt x="19050" y="771525"/>
                  </a:cubicBezTo>
                  <a:cubicBezTo>
                    <a:pt x="11642" y="853546"/>
                    <a:pt x="6350" y="878417"/>
                    <a:pt x="3175" y="933450"/>
                  </a:cubicBezTo>
                  <a:cubicBezTo>
                    <a:pt x="0" y="988483"/>
                    <a:pt x="0" y="1101725"/>
                    <a:pt x="0" y="1101725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102"/>
          <p:cNvCxnSpPr/>
          <p:nvPr/>
        </p:nvCxnSpPr>
        <p:spPr>
          <a:xfrm rot="5400000">
            <a:off x="3955257" y="4651908"/>
            <a:ext cx="314325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 flipH="1">
            <a:off x="4206875" y="3700996"/>
            <a:ext cx="753533" cy="1108075"/>
            <a:chOff x="3267075" y="3581400"/>
            <a:chExt cx="753533" cy="1108075"/>
          </a:xfrm>
        </p:grpSpPr>
        <p:sp>
          <p:nvSpPr>
            <p:cNvPr id="106" name="Freeform 105"/>
            <p:cNvSpPr/>
            <p:nvPr/>
          </p:nvSpPr>
          <p:spPr>
            <a:xfrm>
              <a:off x="3267075" y="3581400"/>
              <a:ext cx="19050" cy="1104900"/>
            </a:xfrm>
            <a:custGeom>
              <a:avLst/>
              <a:gdLst>
                <a:gd name="connsiteX0" fmla="*/ 19050 w 19050"/>
                <a:gd name="connsiteY0" fmla="*/ 0 h 1104900"/>
                <a:gd name="connsiteX1" fmla="*/ 9525 w 19050"/>
                <a:gd name="connsiteY1" fmla="*/ 425450 h 1104900"/>
                <a:gd name="connsiteX2" fmla="*/ 3175 w 19050"/>
                <a:gd name="connsiteY2" fmla="*/ 768350 h 1104900"/>
                <a:gd name="connsiteX3" fmla="*/ 0 w 19050"/>
                <a:gd name="connsiteY3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104900">
                  <a:moveTo>
                    <a:pt x="19050" y="0"/>
                  </a:moveTo>
                  <a:cubicBezTo>
                    <a:pt x="15610" y="148696"/>
                    <a:pt x="12171" y="297392"/>
                    <a:pt x="9525" y="425450"/>
                  </a:cubicBezTo>
                  <a:cubicBezTo>
                    <a:pt x="6879" y="553508"/>
                    <a:pt x="4763" y="655108"/>
                    <a:pt x="3175" y="768350"/>
                  </a:cubicBezTo>
                  <a:cubicBezTo>
                    <a:pt x="1588" y="881592"/>
                    <a:pt x="0" y="1104900"/>
                    <a:pt x="0" y="1104900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435350" y="3581400"/>
              <a:ext cx="34925" cy="1101725"/>
            </a:xfrm>
            <a:custGeom>
              <a:avLst/>
              <a:gdLst>
                <a:gd name="connsiteX0" fmla="*/ 34925 w 34925"/>
                <a:gd name="connsiteY0" fmla="*/ 0 h 1101725"/>
                <a:gd name="connsiteX1" fmla="*/ 25400 w 34925"/>
                <a:gd name="connsiteY1" fmla="*/ 342900 h 1101725"/>
                <a:gd name="connsiteX2" fmla="*/ 6350 w 34925"/>
                <a:gd name="connsiteY2" fmla="*/ 666750 h 1101725"/>
                <a:gd name="connsiteX3" fmla="*/ 3175 w 34925"/>
                <a:gd name="connsiteY3" fmla="*/ 898525 h 1101725"/>
                <a:gd name="connsiteX4" fmla="*/ 0 w 34925"/>
                <a:gd name="connsiteY4" fmla="*/ 110172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" h="1101725">
                  <a:moveTo>
                    <a:pt x="34925" y="0"/>
                  </a:moveTo>
                  <a:cubicBezTo>
                    <a:pt x="32544" y="115887"/>
                    <a:pt x="30163" y="231775"/>
                    <a:pt x="25400" y="342900"/>
                  </a:cubicBezTo>
                  <a:cubicBezTo>
                    <a:pt x="20637" y="454025"/>
                    <a:pt x="10054" y="574146"/>
                    <a:pt x="6350" y="666750"/>
                  </a:cubicBezTo>
                  <a:cubicBezTo>
                    <a:pt x="2646" y="759354"/>
                    <a:pt x="4233" y="826029"/>
                    <a:pt x="3175" y="898525"/>
                  </a:cubicBezTo>
                  <a:cubicBezTo>
                    <a:pt x="2117" y="971021"/>
                    <a:pt x="0" y="1101725"/>
                    <a:pt x="0" y="1101725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602567" y="3584575"/>
              <a:ext cx="52387" cy="1104900"/>
            </a:xfrm>
            <a:custGeom>
              <a:avLst/>
              <a:gdLst>
                <a:gd name="connsiteX0" fmla="*/ 48683 w 52387"/>
                <a:gd name="connsiteY0" fmla="*/ 0 h 1104900"/>
                <a:gd name="connsiteX1" fmla="*/ 48683 w 52387"/>
                <a:gd name="connsiteY1" fmla="*/ 117475 h 1104900"/>
                <a:gd name="connsiteX2" fmla="*/ 26458 w 52387"/>
                <a:gd name="connsiteY2" fmla="*/ 542925 h 1104900"/>
                <a:gd name="connsiteX3" fmla="*/ 4233 w 52387"/>
                <a:gd name="connsiteY3" fmla="*/ 942975 h 1104900"/>
                <a:gd name="connsiteX4" fmla="*/ 1058 w 52387"/>
                <a:gd name="connsiteY4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1104900">
                  <a:moveTo>
                    <a:pt x="48683" y="0"/>
                  </a:moveTo>
                  <a:cubicBezTo>
                    <a:pt x="50535" y="13494"/>
                    <a:pt x="52387" y="26988"/>
                    <a:pt x="48683" y="117475"/>
                  </a:cubicBezTo>
                  <a:cubicBezTo>
                    <a:pt x="44979" y="207962"/>
                    <a:pt x="33866" y="405342"/>
                    <a:pt x="26458" y="542925"/>
                  </a:cubicBezTo>
                  <a:cubicBezTo>
                    <a:pt x="19050" y="680508"/>
                    <a:pt x="8466" y="849313"/>
                    <a:pt x="4233" y="942975"/>
                  </a:cubicBezTo>
                  <a:cubicBezTo>
                    <a:pt x="0" y="1036637"/>
                    <a:pt x="1058" y="1104900"/>
                    <a:pt x="1058" y="1104900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769783" y="3581400"/>
              <a:ext cx="65617" cy="1101725"/>
            </a:xfrm>
            <a:custGeom>
              <a:avLst/>
              <a:gdLst>
                <a:gd name="connsiteX0" fmla="*/ 62442 w 65617"/>
                <a:gd name="connsiteY0" fmla="*/ 0 h 1101725"/>
                <a:gd name="connsiteX1" fmla="*/ 62442 w 65617"/>
                <a:gd name="connsiteY1" fmla="*/ 133350 h 1101725"/>
                <a:gd name="connsiteX2" fmla="*/ 43392 w 65617"/>
                <a:gd name="connsiteY2" fmla="*/ 434975 h 1101725"/>
                <a:gd name="connsiteX3" fmla="*/ 17992 w 65617"/>
                <a:gd name="connsiteY3" fmla="*/ 752475 h 1101725"/>
                <a:gd name="connsiteX4" fmla="*/ 2117 w 65617"/>
                <a:gd name="connsiteY4" fmla="*/ 958850 h 1101725"/>
                <a:gd name="connsiteX5" fmla="*/ 5292 w 65617"/>
                <a:gd name="connsiteY5" fmla="*/ 110172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7" h="1101725">
                  <a:moveTo>
                    <a:pt x="62442" y="0"/>
                  </a:moveTo>
                  <a:cubicBezTo>
                    <a:pt x="64029" y="30427"/>
                    <a:pt x="65617" y="60854"/>
                    <a:pt x="62442" y="133350"/>
                  </a:cubicBezTo>
                  <a:cubicBezTo>
                    <a:pt x="59267" y="205846"/>
                    <a:pt x="50800" y="331788"/>
                    <a:pt x="43392" y="434975"/>
                  </a:cubicBezTo>
                  <a:cubicBezTo>
                    <a:pt x="35984" y="538162"/>
                    <a:pt x="24871" y="665163"/>
                    <a:pt x="17992" y="752475"/>
                  </a:cubicBezTo>
                  <a:cubicBezTo>
                    <a:pt x="11113" y="839787"/>
                    <a:pt x="4234" y="900642"/>
                    <a:pt x="2117" y="958850"/>
                  </a:cubicBezTo>
                  <a:cubicBezTo>
                    <a:pt x="0" y="1017058"/>
                    <a:pt x="5292" y="1101725"/>
                    <a:pt x="5292" y="1101725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43350" y="3581400"/>
              <a:ext cx="77258" cy="1101725"/>
            </a:xfrm>
            <a:custGeom>
              <a:avLst/>
              <a:gdLst>
                <a:gd name="connsiteX0" fmla="*/ 73025 w 77258"/>
                <a:gd name="connsiteY0" fmla="*/ 0 h 1101725"/>
                <a:gd name="connsiteX1" fmla="*/ 73025 w 77258"/>
                <a:gd name="connsiteY1" fmla="*/ 142875 h 1101725"/>
                <a:gd name="connsiteX2" fmla="*/ 47625 w 77258"/>
                <a:gd name="connsiteY2" fmla="*/ 441325 h 1101725"/>
                <a:gd name="connsiteX3" fmla="*/ 19050 w 77258"/>
                <a:gd name="connsiteY3" fmla="*/ 771525 h 1101725"/>
                <a:gd name="connsiteX4" fmla="*/ 3175 w 77258"/>
                <a:gd name="connsiteY4" fmla="*/ 933450 h 1101725"/>
                <a:gd name="connsiteX5" fmla="*/ 0 w 77258"/>
                <a:gd name="connsiteY5" fmla="*/ 110172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58" h="1101725">
                  <a:moveTo>
                    <a:pt x="73025" y="0"/>
                  </a:moveTo>
                  <a:cubicBezTo>
                    <a:pt x="75141" y="34660"/>
                    <a:pt x="77258" y="69321"/>
                    <a:pt x="73025" y="142875"/>
                  </a:cubicBezTo>
                  <a:cubicBezTo>
                    <a:pt x="68792" y="216429"/>
                    <a:pt x="56621" y="336550"/>
                    <a:pt x="47625" y="441325"/>
                  </a:cubicBezTo>
                  <a:cubicBezTo>
                    <a:pt x="38629" y="546100"/>
                    <a:pt x="26458" y="689504"/>
                    <a:pt x="19050" y="771525"/>
                  </a:cubicBezTo>
                  <a:cubicBezTo>
                    <a:pt x="11642" y="853546"/>
                    <a:pt x="6350" y="878417"/>
                    <a:pt x="3175" y="933450"/>
                  </a:cubicBezTo>
                  <a:cubicBezTo>
                    <a:pt x="0" y="988483"/>
                    <a:pt x="0" y="1101725"/>
                    <a:pt x="0" y="1101725"/>
                  </a:cubicBezTo>
                </a:path>
              </a:pathLst>
            </a:cu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1" name="Straight Connector 140"/>
          <p:cNvCxnSpPr/>
          <p:nvPr/>
        </p:nvCxnSpPr>
        <p:spPr>
          <a:xfrm rot="10800000" flipH="1" flipV="1">
            <a:off x="5482165" y="4253106"/>
            <a:ext cx="495302" cy="3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H="1">
            <a:off x="5366808" y="4056596"/>
            <a:ext cx="8128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 noChangeAspect="1"/>
          </p:cNvCxnSpPr>
          <p:nvPr/>
        </p:nvCxnSpPr>
        <p:spPr>
          <a:xfrm>
            <a:off x="5693836" y="3696799"/>
            <a:ext cx="87457" cy="177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>
            <a:off x="5638800" y="369814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486400" y="3999445"/>
            <a:ext cx="499533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490633" y="4498979"/>
            <a:ext cx="499533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rot="5400000" flipH="1" flipV="1">
            <a:off x="5473414" y="3894171"/>
            <a:ext cx="220978" cy="1317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</p:cNvCxnSpPr>
          <p:nvPr/>
        </p:nvCxnSpPr>
        <p:spPr>
          <a:xfrm rot="5400000" flipH="1" flipV="1">
            <a:off x="5774354" y="4589654"/>
            <a:ext cx="220978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H="1">
            <a:off x="5480050" y="4212171"/>
            <a:ext cx="514350" cy="6985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486400" y="392959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565775" y="4434421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i="1" dirty="0" smtClean="0">
                <a:latin typeface="Times New Roman"/>
                <a:cs typeface="Times New Roman"/>
              </a:rPr>
              <a:t>'</a:t>
            </a:r>
          </a:p>
        </p:txBody>
      </p:sp>
      <p:cxnSp>
        <p:nvCxnSpPr>
          <p:cNvPr id="154" name="Straight Connector 153"/>
          <p:cNvCxnSpPr/>
          <p:nvPr/>
        </p:nvCxnSpPr>
        <p:spPr>
          <a:xfrm rot="16200000" flipH="1">
            <a:off x="6130925" y="4212171"/>
            <a:ext cx="514350" cy="6985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118225" y="389149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388100" y="4282021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i="1" dirty="0" smtClean="0">
                <a:latin typeface="Times New Roman"/>
                <a:cs typeface="Times New Roman"/>
              </a:rPr>
              <a:t>'</a:t>
            </a:r>
          </a:p>
        </p:txBody>
      </p:sp>
      <p:cxnSp>
        <p:nvCxnSpPr>
          <p:cNvPr id="157" name="Straight Arrow Connector 156"/>
          <p:cNvCxnSpPr>
            <a:cxnSpLocks noChangeAspect="1"/>
          </p:cNvCxnSpPr>
          <p:nvPr/>
        </p:nvCxnSpPr>
        <p:spPr>
          <a:xfrm>
            <a:off x="6312960" y="4566761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cxnSpLocks noChangeAspect="1"/>
          </p:cNvCxnSpPr>
          <p:nvPr/>
        </p:nvCxnSpPr>
        <p:spPr>
          <a:xfrm rot="10800000">
            <a:off x="6249460" y="3893661"/>
            <a:ext cx="212975" cy="11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>
            <a:off x="2632075" y="4504408"/>
            <a:ext cx="86146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rot="10800000">
            <a:off x="2842514" y="4004346"/>
            <a:ext cx="86146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2561167" y="373911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640542" y="4430187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i="1" dirty="0" smtClean="0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1979084" y="404283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2997200" y="4034371"/>
            <a:ext cx="76200" cy="1460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489200" y="4288371"/>
            <a:ext cx="76200" cy="1460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11404" y="4195241"/>
            <a:ext cx="526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u</a:t>
            </a:r>
            <a:r>
              <a:rPr lang="en-US" sz="1200" i="1" baseline="-25000" dirty="0" smtClean="0">
                <a:latin typeface="Times"/>
                <a:cs typeface="Times"/>
              </a:rPr>
              <a:t>x</a:t>
            </a:r>
            <a:r>
              <a:rPr lang="en-US" sz="1200" dirty="0" smtClean="0">
                <a:latin typeface="Times"/>
                <a:cs typeface="Times"/>
              </a:rPr>
              <a:t>(</a:t>
            </a:r>
            <a:r>
              <a:rPr lang="en-US" sz="1200" i="1" dirty="0" smtClean="0">
                <a:latin typeface="Times"/>
                <a:cs typeface="Times"/>
              </a:rPr>
              <a:t>x</a:t>
            </a:r>
            <a:r>
              <a:rPr lang="en-US" sz="1200" dirty="0" smtClean="0">
                <a:latin typeface="Times"/>
                <a:cs typeface="Times"/>
              </a:rPr>
              <a:t>)</a:t>
            </a:r>
            <a:endParaRPr lang="en-US" sz="1200" i="1" dirty="0" smtClean="0">
              <a:latin typeface="Times"/>
              <a:cs typeface="Times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5683250" y="3983571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5746750" y="4472521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6330950" y="396769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6394450" y="445664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2787650" y="398039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2717800" y="4478871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60137" y="3945475"/>
            <a:ext cx="560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-</a:t>
            </a:r>
            <a:r>
              <a:rPr lang="en-US" sz="1200" i="1" dirty="0" smtClean="0">
                <a:latin typeface="Times"/>
                <a:cs typeface="Times"/>
              </a:rPr>
              <a:t>u</a:t>
            </a:r>
            <a:r>
              <a:rPr lang="en-US" sz="1200" i="1" baseline="-25000" dirty="0" smtClean="0">
                <a:latin typeface="Times"/>
                <a:cs typeface="Times"/>
              </a:rPr>
              <a:t>x</a:t>
            </a:r>
            <a:r>
              <a:rPr lang="en-US" sz="1200" dirty="0" smtClean="0">
                <a:latin typeface="Times"/>
                <a:cs typeface="Times"/>
              </a:rPr>
              <a:t>(</a:t>
            </a:r>
            <a:r>
              <a:rPr lang="en-US" sz="1200" i="1" dirty="0" smtClean="0">
                <a:latin typeface="Times"/>
                <a:cs typeface="Times"/>
              </a:rPr>
              <a:t>x</a:t>
            </a:r>
            <a:r>
              <a:rPr lang="en-US" sz="1200" dirty="0" smtClean="0">
                <a:latin typeface="Times"/>
                <a:cs typeface="Times"/>
              </a:rPr>
              <a:t>)</a:t>
            </a:r>
            <a:endParaRPr lang="en-US" sz="1200" i="1" dirty="0" smtClean="0">
              <a:latin typeface="Times"/>
              <a:cs typeface="Times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10800000">
            <a:off x="6016624" y="399341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10800000">
            <a:off x="6008157" y="449296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5939364" y="4055533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d</a:t>
            </a:r>
          </a:p>
        </p:txBody>
      </p:sp>
      <p:sp>
        <p:nvSpPr>
          <p:cNvPr id="159" name="Slide Number Placeholder 1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3348045" y="304168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74210" y="259660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8373" y="302735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0934" y="256963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β</a:t>
            </a:r>
          </a:p>
        </p:txBody>
      </p:sp>
      <p:sp>
        <p:nvSpPr>
          <p:cNvPr id="11" name="Freeform 10"/>
          <p:cNvSpPr/>
          <p:nvPr/>
        </p:nvSpPr>
        <p:spPr>
          <a:xfrm>
            <a:off x="3733800" y="2976033"/>
            <a:ext cx="1341967" cy="317500"/>
          </a:xfrm>
          <a:custGeom>
            <a:avLst/>
            <a:gdLst>
              <a:gd name="connsiteX0" fmla="*/ 0 w 1341967"/>
              <a:gd name="connsiteY0" fmla="*/ 0 h 317500"/>
              <a:gd name="connsiteX1" fmla="*/ 461433 w 1341967"/>
              <a:gd name="connsiteY1" fmla="*/ 317500 h 317500"/>
              <a:gd name="connsiteX2" fmla="*/ 1236133 w 1341967"/>
              <a:gd name="connsiteY2" fmla="*/ 313267 h 317500"/>
              <a:gd name="connsiteX3" fmla="*/ 1341967 w 1341967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967" h="317500">
                <a:moveTo>
                  <a:pt x="0" y="0"/>
                </a:moveTo>
                <a:lnTo>
                  <a:pt x="461433" y="317500"/>
                </a:lnTo>
                <a:lnTo>
                  <a:pt x="1236133" y="313267"/>
                </a:lnTo>
                <a:lnTo>
                  <a:pt x="1341967" y="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89300" y="2675467"/>
            <a:ext cx="2383367" cy="304800"/>
          </a:xfrm>
          <a:custGeom>
            <a:avLst/>
            <a:gdLst>
              <a:gd name="connsiteX0" fmla="*/ 0 w 2383367"/>
              <a:gd name="connsiteY0" fmla="*/ 296333 h 304800"/>
              <a:gd name="connsiteX1" fmla="*/ 452967 w 2383367"/>
              <a:gd name="connsiteY1" fmla="*/ 296333 h 304800"/>
              <a:gd name="connsiteX2" fmla="*/ 575733 w 2383367"/>
              <a:gd name="connsiteY2" fmla="*/ 0 h 304800"/>
              <a:gd name="connsiteX3" fmla="*/ 1337733 w 2383367"/>
              <a:gd name="connsiteY3" fmla="*/ 0 h 304800"/>
              <a:gd name="connsiteX4" fmla="*/ 1790700 w 2383367"/>
              <a:gd name="connsiteY4" fmla="*/ 296333 h 304800"/>
              <a:gd name="connsiteX5" fmla="*/ 2383367 w 2383367"/>
              <a:gd name="connsiteY5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3367" h="304800">
                <a:moveTo>
                  <a:pt x="0" y="296333"/>
                </a:moveTo>
                <a:lnTo>
                  <a:pt x="452967" y="296333"/>
                </a:lnTo>
                <a:lnTo>
                  <a:pt x="575733" y="0"/>
                </a:lnTo>
                <a:lnTo>
                  <a:pt x="1337733" y="0"/>
                </a:lnTo>
                <a:lnTo>
                  <a:pt x="1790700" y="296333"/>
                </a:lnTo>
                <a:lnTo>
                  <a:pt x="2383367" y="30480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rot="10800000">
            <a:off x="5268643" y="2827142"/>
            <a:ext cx="209294" cy="18699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314950" y="2874433"/>
            <a:ext cx="213786" cy="213786"/>
          </a:xfrm>
          <a:prstGeom prst="arc">
            <a:avLst>
              <a:gd name="adj1" fmla="val 13915301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143121" y="3126038"/>
            <a:ext cx="1106237" cy="572837"/>
            <a:chOff x="3143121" y="3126038"/>
            <a:chExt cx="1106237" cy="572837"/>
          </a:xfrm>
        </p:grpSpPr>
        <p:grpSp>
          <p:nvGrpSpPr>
            <p:cNvPr id="16" name="Group 15"/>
            <p:cNvGrpSpPr/>
            <p:nvPr/>
          </p:nvGrpSpPr>
          <p:grpSpPr>
            <a:xfrm>
              <a:off x="3143121" y="3513388"/>
              <a:ext cx="1106237" cy="185487"/>
              <a:chOff x="3146296" y="3513388"/>
              <a:chExt cx="1106237" cy="185487"/>
            </a:xfrm>
          </p:grpSpPr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31462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33304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35145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36987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38828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40670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143121" y="3326063"/>
              <a:ext cx="1106237" cy="185487"/>
              <a:chOff x="3143121" y="3326063"/>
              <a:chExt cx="1106237" cy="185487"/>
            </a:xfrm>
          </p:grpSpPr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314312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332727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351142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369557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87972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406387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143121" y="3126038"/>
              <a:ext cx="1106237" cy="185487"/>
              <a:chOff x="3146296" y="3513388"/>
              <a:chExt cx="1106237" cy="185487"/>
            </a:xfrm>
          </p:grpSpPr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31462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33304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35145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36987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38828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40670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3114675" y="3311525"/>
            <a:ext cx="1228725" cy="200025"/>
          </a:xfrm>
          <a:custGeom>
            <a:avLst/>
            <a:gdLst>
              <a:gd name="connsiteX0" fmla="*/ 0 w 1228725"/>
              <a:gd name="connsiteY0" fmla="*/ 0 h 200025"/>
              <a:gd name="connsiteX1" fmla="*/ 327025 w 1228725"/>
              <a:gd name="connsiteY1" fmla="*/ 3175 h 200025"/>
              <a:gd name="connsiteX2" fmla="*/ 866775 w 1228725"/>
              <a:gd name="connsiteY2" fmla="*/ 200025 h 200025"/>
              <a:gd name="connsiteX3" fmla="*/ 1228725 w 1228725"/>
              <a:gd name="connsiteY3" fmla="*/ 19685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200025">
                <a:moveTo>
                  <a:pt x="0" y="0"/>
                </a:moveTo>
                <a:lnTo>
                  <a:pt x="327025" y="3175"/>
                </a:lnTo>
                <a:lnTo>
                  <a:pt x="866775" y="200025"/>
                </a:lnTo>
                <a:lnTo>
                  <a:pt x="1228725" y="19685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36950" y="3746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898896" y="3126038"/>
            <a:ext cx="1106237" cy="572837"/>
            <a:chOff x="4898896" y="3126038"/>
            <a:chExt cx="1106237" cy="572837"/>
          </a:xfrm>
        </p:grpSpPr>
        <p:grpSp>
          <p:nvGrpSpPr>
            <p:cNvPr id="34" name="Group 33"/>
            <p:cNvGrpSpPr/>
            <p:nvPr/>
          </p:nvGrpSpPr>
          <p:grpSpPr>
            <a:xfrm>
              <a:off x="4898896" y="3513388"/>
              <a:ext cx="1106237" cy="185487"/>
              <a:chOff x="3146296" y="3513388"/>
              <a:chExt cx="1106237" cy="185487"/>
            </a:xfrm>
          </p:grpSpPr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31462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33304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35145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36987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38828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40670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98896" y="3326063"/>
              <a:ext cx="1106237" cy="185487"/>
              <a:chOff x="3143121" y="3326063"/>
              <a:chExt cx="1106237" cy="185487"/>
            </a:xfrm>
          </p:grpSpPr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314312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332727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351142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369557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387972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4063871" y="3326063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898896" y="3126038"/>
              <a:ext cx="1106237" cy="185487"/>
              <a:chOff x="3146296" y="3513388"/>
              <a:chExt cx="1106237" cy="185487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31462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33304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35145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36987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388289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067046" y="3513388"/>
                <a:ext cx="185487" cy="185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Freeform 54"/>
          <p:cNvSpPr/>
          <p:nvPr/>
        </p:nvSpPr>
        <p:spPr>
          <a:xfrm>
            <a:off x="4851400" y="3314700"/>
            <a:ext cx="1231900" cy="187325"/>
          </a:xfrm>
          <a:custGeom>
            <a:avLst/>
            <a:gdLst>
              <a:gd name="connsiteX0" fmla="*/ 0 w 1231900"/>
              <a:gd name="connsiteY0" fmla="*/ 6350 h 187325"/>
              <a:gd name="connsiteX1" fmla="*/ 596900 w 1231900"/>
              <a:gd name="connsiteY1" fmla="*/ 0 h 187325"/>
              <a:gd name="connsiteX2" fmla="*/ 596900 w 1231900"/>
              <a:gd name="connsiteY2" fmla="*/ 187325 h 187325"/>
              <a:gd name="connsiteX3" fmla="*/ 1231900 w 1231900"/>
              <a:gd name="connsiteY3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900" h="187325">
                <a:moveTo>
                  <a:pt x="0" y="6350"/>
                </a:moveTo>
                <a:lnTo>
                  <a:pt x="596900" y="0"/>
                </a:lnTo>
                <a:lnTo>
                  <a:pt x="596900" y="187325"/>
                </a:lnTo>
                <a:lnTo>
                  <a:pt x="1231900" y="187325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6104881" y="3413016"/>
            <a:ext cx="4572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57800" y="3746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83350" y="33020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cxnSp>
        <p:nvCxnSpPr>
          <p:cNvPr id="61" name="Straight Arrow Connector 60"/>
          <p:cNvCxnSpPr>
            <a:cxnSpLocks noChangeAspect="1"/>
          </p:cNvCxnSpPr>
          <p:nvPr/>
        </p:nvCxnSpPr>
        <p:spPr>
          <a:xfrm>
            <a:off x="3455460" y="3037341"/>
            <a:ext cx="513290" cy="79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>
            <a:off x="3413118" y="303773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3670281" y="303826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623735" y="297021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67041" y="287972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w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16200000">
            <a:off x="3921118" y="303773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 noChangeAspect="1"/>
          </p:cNvCxnSpPr>
          <p:nvPr/>
        </p:nvCxnSpPr>
        <p:spPr>
          <a:xfrm>
            <a:off x="3982511" y="3783466"/>
            <a:ext cx="183850" cy="36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3933818" y="378068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>
            <a:off x="4121131" y="377804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944866" y="3711575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10800000">
            <a:off x="3171181" y="3595579"/>
            <a:ext cx="249619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rot="5400000">
            <a:off x="2720975" y="3141554"/>
            <a:ext cx="9144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3194050" y="2860675"/>
            <a:ext cx="2244725" cy="571500"/>
            <a:chOff x="3194050" y="2860675"/>
            <a:chExt cx="2244725" cy="5715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194050" y="3432175"/>
              <a:ext cx="190500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3314700" y="3336925"/>
              <a:ext cx="359410" cy="95250"/>
              <a:chOff x="4213225" y="3844925"/>
              <a:chExt cx="359410" cy="952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19" name="Arc 18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Arc 19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635375" y="3241675"/>
              <a:ext cx="359410" cy="95250"/>
              <a:chOff x="4213225" y="3844925"/>
              <a:chExt cx="359410" cy="9525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28" name="Arc 27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956050" y="3146425"/>
              <a:ext cx="359410" cy="95250"/>
              <a:chOff x="4213225" y="3844925"/>
              <a:chExt cx="359410" cy="9525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34" name="Arc 33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Arc 34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4276725" y="3051175"/>
              <a:ext cx="359410" cy="95250"/>
              <a:chOff x="4213225" y="3844925"/>
              <a:chExt cx="359410" cy="9525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40" name="Arc 39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597400" y="2955925"/>
              <a:ext cx="359410" cy="95250"/>
              <a:chOff x="4213225" y="3844925"/>
              <a:chExt cx="359410" cy="9525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46" name="Arc 45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918075" y="2860675"/>
              <a:ext cx="359410" cy="95250"/>
              <a:chOff x="4213225" y="3844925"/>
              <a:chExt cx="359410" cy="9525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52" name="Arc 51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5248275" y="2860675"/>
              <a:ext cx="190500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143250" y="25336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0375" y="35433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195895" y="279403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59656" y="250770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5195895" y="293055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6068" y="289400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56" name="Straight Arrow Connector 55"/>
          <p:cNvCxnSpPr>
            <a:cxnSpLocks noChangeAspect="1"/>
          </p:cNvCxnSpPr>
          <p:nvPr/>
        </p:nvCxnSpPr>
        <p:spPr>
          <a:xfrm>
            <a:off x="3805767" y="3072397"/>
            <a:ext cx="32808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>
            <a:off x="3763425" y="30731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>
            <a:off x="4088342" y="30731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927478" y="3014135"/>
            <a:ext cx="95248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860198" y="2929995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57500" y="3216275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045354" y="3194844"/>
            <a:ext cx="97366" cy="373648"/>
            <a:chOff x="3327929" y="3194844"/>
            <a:chExt cx="97366" cy="373648"/>
          </a:xfrm>
        </p:grpSpPr>
        <p:grpSp>
          <p:nvGrpSpPr>
            <p:cNvPr id="67" name="Group 66"/>
            <p:cNvGrpSpPr/>
            <p:nvPr/>
          </p:nvGrpSpPr>
          <p:grpSpPr>
            <a:xfrm>
              <a:off x="3327929" y="3194844"/>
              <a:ext cx="97366" cy="135523"/>
              <a:chOff x="3326342" y="3194844"/>
              <a:chExt cx="97366" cy="135523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10800000">
                <a:off x="3326342" y="3330367"/>
                <a:ext cx="9736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cxnSpLocks noChangeAspect="1"/>
              </p:cNvCxnSpPr>
              <p:nvPr/>
            </p:nvCxnSpPr>
            <p:spPr>
              <a:xfrm rot="5400000" flipH="1" flipV="1">
                <a:off x="3309250" y="3260092"/>
                <a:ext cx="132083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stealth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 flipV="1">
              <a:off x="3327929" y="3432969"/>
              <a:ext cx="97366" cy="135523"/>
              <a:chOff x="3326342" y="3194844"/>
              <a:chExt cx="97366" cy="135523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10800000">
                <a:off x="3326342" y="3330367"/>
                <a:ext cx="9736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cxnSpLocks noChangeAspect="1"/>
              </p:cNvCxnSpPr>
              <p:nvPr/>
            </p:nvCxnSpPr>
            <p:spPr>
              <a:xfrm rot="5400000" flipH="1" flipV="1">
                <a:off x="3309250" y="3260092"/>
                <a:ext cx="132083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stealth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/>
          <p:cNvSpPr txBox="1"/>
          <p:nvPr/>
        </p:nvSpPr>
        <p:spPr>
          <a:xfrm>
            <a:off x="3683000" y="3543300"/>
            <a:ext cx="408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baseline="-25000" dirty="0" smtClean="0">
                <a:latin typeface="Times"/>
                <a:cs typeface="Times"/>
              </a:rPr>
              <a:t>-2</a:t>
            </a:r>
            <a:endParaRPr lang="en-US" sz="1400" i="1" dirty="0" smtClean="0">
              <a:latin typeface="Times"/>
              <a:cs typeface="Times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16200000">
            <a:off x="3766600" y="359706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>
            <a:off x="4088069" y="359706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>
            <a:off x="4409538" y="359706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>
            <a:off x="4731007" y="359706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>
            <a:off x="5052475" y="359706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006142" y="3543300"/>
            <a:ext cx="408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baseline="-25000" dirty="0" smtClean="0">
                <a:latin typeface="Times"/>
                <a:cs typeface="Times"/>
              </a:rPr>
              <a:t>-1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29284" y="3543300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baseline="-25000" dirty="0" smtClean="0">
                <a:latin typeface="Times"/>
                <a:cs typeface="Times"/>
              </a:rPr>
              <a:t>0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50668" y="3543300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baseline="-25000" dirty="0" smtClean="0">
                <a:latin typeface="Times"/>
                <a:cs typeface="Times"/>
              </a:rPr>
              <a:t>1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84750" y="3543300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baseline="-25000" dirty="0" smtClean="0">
                <a:latin typeface="Times"/>
                <a:cs typeface="Times"/>
              </a:rPr>
              <a:t>2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62325" y="3543300"/>
            <a:ext cx="408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baseline="-25000" dirty="0" smtClean="0">
                <a:latin typeface="Times"/>
                <a:cs typeface="Times"/>
              </a:rPr>
              <a:t>-3</a:t>
            </a:r>
            <a:endParaRPr lang="en-US" sz="1400" i="1" dirty="0" smtClean="0">
              <a:latin typeface="Times"/>
              <a:cs typeface="Times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rot="16200000">
            <a:off x="3445925" y="359706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>
            <a:off x="6206067" y="27699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 noChangeAspect="1"/>
          </p:cNvCxnSpPr>
          <p:nvPr/>
        </p:nvCxnSpPr>
        <p:spPr>
          <a:xfrm rot="16200000">
            <a:off x="6186134" y="2697852"/>
            <a:ext cx="137160" cy="21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29807" y="2644775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d</a:t>
            </a:r>
          </a:p>
        </p:txBody>
      </p:sp>
      <p:cxnSp>
        <p:nvCxnSpPr>
          <p:cNvPr id="70" name="Straight Arrow Connector 69"/>
          <p:cNvCxnSpPr>
            <a:cxnSpLocks noChangeAspect="1"/>
          </p:cNvCxnSpPr>
          <p:nvPr/>
        </p:nvCxnSpPr>
        <p:spPr>
          <a:xfrm rot="5400000" flipV="1">
            <a:off x="6186206" y="2944232"/>
            <a:ext cx="137160" cy="21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66487" y="2676525"/>
            <a:ext cx="3536946" cy="895350"/>
            <a:chOff x="2766487" y="2676525"/>
            <a:chExt cx="3536946" cy="89535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766487" y="3571875"/>
              <a:ext cx="217932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2"/>
            <p:cNvGrpSpPr/>
            <p:nvPr/>
          </p:nvGrpSpPr>
          <p:grpSpPr>
            <a:xfrm>
              <a:off x="2929467" y="3476625"/>
              <a:ext cx="359410" cy="95250"/>
              <a:chOff x="4213225" y="3844925"/>
              <a:chExt cx="359410" cy="95250"/>
            </a:xfrm>
          </p:grpSpPr>
          <p:cxnSp>
            <p:nvCxnSpPr>
              <p:cNvPr id="37" name="Straight Connector 16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20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40" name="Arc 39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9" name="Straight Connector 21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3"/>
            <p:cNvGrpSpPr/>
            <p:nvPr/>
          </p:nvGrpSpPr>
          <p:grpSpPr>
            <a:xfrm>
              <a:off x="3278717" y="3381375"/>
              <a:ext cx="359410" cy="95250"/>
              <a:chOff x="4213225" y="3844925"/>
              <a:chExt cx="359410" cy="9525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25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35" name="Arc 34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" name="Straight Connector 26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075642" y="2771775"/>
              <a:ext cx="178435" cy="95250"/>
              <a:chOff x="4075642" y="3286125"/>
              <a:chExt cx="178435" cy="9525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116917" y="32861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29"/>
              <p:cNvSpPr/>
              <p:nvPr/>
            </p:nvSpPr>
            <p:spPr>
              <a:xfrm rot="16200000">
                <a:off x="4075642" y="3286125"/>
                <a:ext cx="95250" cy="95250"/>
              </a:xfrm>
              <a:prstGeom prst="arc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894667" y="3286125"/>
              <a:ext cx="180975" cy="95250"/>
              <a:chOff x="3894667" y="3286125"/>
              <a:chExt cx="180975" cy="95250"/>
            </a:xfrm>
          </p:grpSpPr>
          <p:sp>
            <p:nvSpPr>
              <p:cNvPr id="31" name="Arc 30"/>
              <p:cNvSpPr/>
              <p:nvPr/>
            </p:nvSpPr>
            <p:spPr>
              <a:xfrm rot="16200000" flipH="1" flipV="1">
                <a:off x="3980392" y="3286125"/>
                <a:ext cx="95250" cy="95250"/>
              </a:xfrm>
              <a:prstGeom prst="arc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894667" y="33813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7"/>
            <p:cNvGrpSpPr/>
            <p:nvPr/>
          </p:nvGrpSpPr>
          <p:grpSpPr>
            <a:xfrm>
              <a:off x="4647142" y="2676525"/>
              <a:ext cx="359410" cy="95250"/>
              <a:chOff x="4213225" y="3844925"/>
              <a:chExt cx="359410" cy="952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49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15" name="Arc 14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Arc 15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3631142" y="3381375"/>
              <a:ext cx="291083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3"/>
            <p:cNvGrpSpPr/>
            <p:nvPr/>
          </p:nvGrpSpPr>
          <p:grpSpPr>
            <a:xfrm flipV="1">
              <a:off x="5120217" y="2676525"/>
              <a:ext cx="359410" cy="95250"/>
              <a:chOff x="4213225" y="3844925"/>
              <a:chExt cx="359410" cy="9525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25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51" name="Arc 50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0" name="Straight Connector 26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23"/>
            <p:cNvGrpSpPr/>
            <p:nvPr/>
          </p:nvGrpSpPr>
          <p:grpSpPr>
            <a:xfrm flipV="1">
              <a:off x="5596467" y="2771775"/>
              <a:ext cx="359410" cy="95250"/>
              <a:chOff x="4213225" y="3844925"/>
              <a:chExt cx="359410" cy="9525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435475" y="384492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25"/>
              <p:cNvGrpSpPr/>
              <p:nvPr/>
            </p:nvGrpSpPr>
            <p:grpSpPr>
              <a:xfrm>
                <a:off x="4298950" y="3844925"/>
                <a:ext cx="190500" cy="95250"/>
                <a:chOff x="4298950" y="3844925"/>
                <a:chExt cx="190500" cy="95250"/>
              </a:xfrm>
            </p:grpSpPr>
            <p:sp>
              <p:nvSpPr>
                <p:cNvPr id="57" name="Arc 56"/>
                <p:cNvSpPr/>
                <p:nvPr/>
              </p:nvSpPr>
              <p:spPr>
                <a:xfrm rot="16200000">
                  <a:off x="439420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rot="16200000" flipH="1" flipV="1">
                  <a:off x="4298950" y="3844925"/>
                  <a:ext cx="95250" cy="95250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6" name="Straight Connector 26"/>
              <p:cNvCxnSpPr/>
              <p:nvPr/>
            </p:nvCxnSpPr>
            <p:spPr>
              <a:xfrm>
                <a:off x="4213225" y="3940175"/>
                <a:ext cx="137160" cy="0"/>
              </a:xfrm>
              <a:prstGeom prst="line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 rot="16200000">
              <a:off x="3810726" y="3072013"/>
              <a:ext cx="528817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243914" y="2771775"/>
              <a:ext cx="419094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878914" y="2676525"/>
              <a:ext cx="355086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364689" y="2771775"/>
              <a:ext cx="355086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206067" y="2865230"/>
              <a:ext cx="97366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853639" y="2867025"/>
              <a:ext cx="309366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2959102" y="3560233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01999" y="345863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42831" y="2942164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10662" y="2645828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D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>
            <a:off x="5806432" y="3162192"/>
            <a:ext cx="549919" cy="32395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V="1">
            <a:off x="5399981" y="2749496"/>
            <a:ext cx="812907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flipV="1">
            <a:off x="4738560" y="3028898"/>
            <a:ext cx="1512323" cy="43820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rot="10800000">
            <a:off x="4985456" y="2485798"/>
            <a:ext cx="814214" cy="47965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10800000">
            <a:off x="3214683" y="2984501"/>
            <a:ext cx="822994" cy="48482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043248" y="3670191"/>
            <a:ext cx="549919" cy="32395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63733" y="3386669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5267" y="294217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02" y="218440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cxnSp>
        <p:nvCxnSpPr>
          <p:cNvPr id="16" name="Straight Connector 15"/>
          <p:cNvCxnSpPr>
            <a:cxnSpLocks noChangeAspect="1"/>
          </p:cNvCxnSpPr>
          <p:nvPr/>
        </p:nvCxnSpPr>
        <p:spPr>
          <a:xfrm rot="5400000" flipH="1" flipV="1">
            <a:off x="3938423" y="3567589"/>
            <a:ext cx="196957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 flipV="1">
            <a:off x="4040715" y="3295035"/>
            <a:ext cx="601135" cy="17418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686301" y="3221568"/>
            <a:ext cx="224366" cy="262467"/>
          </a:xfrm>
          <a:custGeom>
            <a:avLst/>
            <a:gdLst>
              <a:gd name="connsiteX0" fmla="*/ 0 w 224366"/>
              <a:gd name="connsiteY0" fmla="*/ 262467 h 262467"/>
              <a:gd name="connsiteX1" fmla="*/ 0 w 224366"/>
              <a:gd name="connsiteY1" fmla="*/ 59267 h 262467"/>
              <a:gd name="connsiteX2" fmla="*/ 224366 w 224366"/>
              <a:gd name="connsiteY2" fmla="*/ 0 h 2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66" h="262467">
                <a:moveTo>
                  <a:pt x="0" y="262467"/>
                </a:moveTo>
                <a:lnTo>
                  <a:pt x="0" y="59267"/>
                </a:lnTo>
                <a:lnTo>
                  <a:pt x="224366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800000">
            <a:off x="4460876" y="3272368"/>
            <a:ext cx="224366" cy="262467"/>
          </a:xfrm>
          <a:custGeom>
            <a:avLst/>
            <a:gdLst>
              <a:gd name="connsiteX0" fmla="*/ 0 w 224366"/>
              <a:gd name="connsiteY0" fmla="*/ 262467 h 262467"/>
              <a:gd name="connsiteX1" fmla="*/ 0 w 224366"/>
              <a:gd name="connsiteY1" fmla="*/ 59267 h 262467"/>
              <a:gd name="connsiteX2" fmla="*/ 224366 w 224366"/>
              <a:gd name="connsiteY2" fmla="*/ 0 h 2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66" h="262467">
                <a:moveTo>
                  <a:pt x="0" y="262467"/>
                </a:moveTo>
                <a:lnTo>
                  <a:pt x="0" y="59267"/>
                </a:lnTo>
                <a:lnTo>
                  <a:pt x="224366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273425" y="2891367"/>
            <a:ext cx="2820458" cy="994833"/>
            <a:chOff x="3273425" y="2891367"/>
            <a:chExt cx="2820458" cy="994833"/>
          </a:xfrm>
        </p:grpSpPr>
        <p:cxnSp>
          <p:nvCxnSpPr>
            <p:cNvPr id="25" name="Straight Connector 24"/>
            <p:cNvCxnSpPr>
              <a:stCxn id="22" idx="0"/>
            </p:cNvCxnSpPr>
            <p:nvPr/>
          </p:nvCxnSpPr>
          <p:spPr>
            <a:xfrm flipH="1">
              <a:off x="3273425" y="3589867"/>
              <a:ext cx="1036108" cy="29633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057775" y="2891367"/>
              <a:ext cx="1036108" cy="296333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4309533" y="3386667"/>
              <a:ext cx="376767" cy="203200"/>
            </a:xfrm>
            <a:custGeom>
              <a:avLst/>
              <a:gdLst>
                <a:gd name="connsiteX0" fmla="*/ 0 w 376767"/>
                <a:gd name="connsiteY0" fmla="*/ 203200 h 203200"/>
                <a:gd name="connsiteX1" fmla="*/ 156634 w 376767"/>
                <a:gd name="connsiteY1" fmla="*/ 139700 h 203200"/>
                <a:gd name="connsiteX2" fmla="*/ 376767 w 376767"/>
                <a:gd name="connsiteY2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767" h="203200">
                  <a:moveTo>
                    <a:pt x="0" y="203200"/>
                  </a:moveTo>
                  <a:cubicBezTo>
                    <a:pt x="46920" y="188383"/>
                    <a:pt x="93840" y="173567"/>
                    <a:pt x="156634" y="139700"/>
                  </a:cubicBezTo>
                  <a:cubicBezTo>
                    <a:pt x="219428" y="105833"/>
                    <a:pt x="376767" y="0"/>
                    <a:pt x="376767" y="0"/>
                  </a:cubicBez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0800000">
              <a:off x="4682067" y="3187700"/>
              <a:ext cx="376767" cy="203200"/>
            </a:xfrm>
            <a:custGeom>
              <a:avLst/>
              <a:gdLst>
                <a:gd name="connsiteX0" fmla="*/ 0 w 376767"/>
                <a:gd name="connsiteY0" fmla="*/ 203200 h 203200"/>
                <a:gd name="connsiteX1" fmla="*/ 156634 w 376767"/>
                <a:gd name="connsiteY1" fmla="*/ 139700 h 203200"/>
                <a:gd name="connsiteX2" fmla="*/ 376767 w 376767"/>
                <a:gd name="connsiteY2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767" h="203200">
                  <a:moveTo>
                    <a:pt x="0" y="203200"/>
                  </a:moveTo>
                  <a:cubicBezTo>
                    <a:pt x="46920" y="188383"/>
                    <a:pt x="93840" y="173567"/>
                    <a:pt x="156634" y="139700"/>
                  </a:cubicBezTo>
                  <a:cubicBezTo>
                    <a:pt x="219428" y="105833"/>
                    <a:pt x="376767" y="0"/>
                    <a:pt x="376767" y="0"/>
                  </a:cubicBez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429121" y="3253038"/>
            <a:ext cx="1290387" cy="185487"/>
            <a:chOff x="5429121" y="3253038"/>
            <a:chExt cx="1290387" cy="185487"/>
          </a:xfrm>
        </p:grpSpPr>
        <p:sp>
          <p:nvSpPr>
            <p:cNvPr id="19" name="Oval 2"/>
            <p:cNvSpPr>
              <a:spLocks noChangeAspect="1"/>
            </p:cNvSpPr>
            <p:nvPr/>
          </p:nvSpPr>
          <p:spPr>
            <a:xfrm>
              <a:off x="5429121" y="325303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"/>
            <p:cNvSpPr>
              <a:spLocks noChangeAspect="1"/>
            </p:cNvSpPr>
            <p:nvPr/>
          </p:nvSpPr>
          <p:spPr>
            <a:xfrm>
              <a:off x="5613271" y="325303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4"/>
            <p:cNvSpPr>
              <a:spLocks noChangeAspect="1"/>
            </p:cNvSpPr>
            <p:nvPr/>
          </p:nvSpPr>
          <p:spPr>
            <a:xfrm>
              <a:off x="5797421" y="325303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5"/>
            <p:cNvSpPr>
              <a:spLocks noChangeAspect="1"/>
            </p:cNvSpPr>
            <p:nvPr/>
          </p:nvSpPr>
          <p:spPr>
            <a:xfrm>
              <a:off x="5981571" y="325303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6"/>
            <p:cNvSpPr>
              <a:spLocks noChangeAspect="1"/>
            </p:cNvSpPr>
            <p:nvPr/>
          </p:nvSpPr>
          <p:spPr>
            <a:xfrm>
              <a:off x="6165721" y="325303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7"/>
            <p:cNvSpPr>
              <a:spLocks noChangeAspect="1"/>
            </p:cNvSpPr>
            <p:nvPr/>
          </p:nvSpPr>
          <p:spPr>
            <a:xfrm>
              <a:off x="6349871" y="325303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"/>
            <p:cNvSpPr>
              <a:spLocks noChangeAspect="1"/>
            </p:cNvSpPr>
            <p:nvPr/>
          </p:nvSpPr>
          <p:spPr>
            <a:xfrm>
              <a:off x="6534021" y="325303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29121" y="3068888"/>
            <a:ext cx="1290387" cy="185487"/>
            <a:chOff x="5429121" y="3065713"/>
            <a:chExt cx="1290387" cy="185487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5429121" y="306571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5613271" y="306571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797421" y="306571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981571" y="306571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165721" y="306571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49871" y="306571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6534021" y="3065713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981571" y="2884738"/>
            <a:ext cx="737937" cy="185487"/>
            <a:chOff x="5981571" y="2865688"/>
            <a:chExt cx="737937" cy="185487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981571" y="28656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165721" y="28656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349871" y="28656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534021" y="28656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425946" y="3437188"/>
            <a:ext cx="1290387" cy="185487"/>
            <a:chOff x="5425946" y="3437188"/>
            <a:chExt cx="1290387" cy="185487"/>
          </a:xfrm>
        </p:grpSpPr>
        <p:sp>
          <p:nvSpPr>
            <p:cNvPr id="48" name="Oval 2"/>
            <p:cNvSpPr>
              <a:spLocks noChangeAspect="1"/>
            </p:cNvSpPr>
            <p:nvPr/>
          </p:nvSpPr>
          <p:spPr>
            <a:xfrm>
              <a:off x="5425946" y="34371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3"/>
            <p:cNvSpPr>
              <a:spLocks noChangeAspect="1"/>
            </p:cNvSpPr>
            <p:nvPr/>
          </p:nvSpPr>
          <p:spPr>
            <a:xfrm>
              <a:off x="5610096" y="34371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"/>
            <p:cNvSpPr>
              <a:spLocks noChangeAspect="1"/>
            </p:cNvSpPr>
            <p:nvPr/>
          </p:nvSpPr>
          <p:spPr>
            <a:xfrm>
              <a:off x="5794246" y="34371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"/>
            <p:cNvSpPr>
              <a:spLocks noChangeAspect="1"/>
            </p:cNvSpPr>
            <p:nvPr/>
          </p:nvSpPr>
          <p:spPr>
            <a:xfrm>
              <a:off x="5978396" y="34371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6"/>
            <p:cNvSpPr>
              <a:spLocks noChangeAspect="1"/>
            </p:cNvSpPr>
            <p:nvPr/>
          </p:nvSpPr>
          <p:spPr>
            <a:xfrm>
              <a:off x="6162546" y="34371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7"/>
            <p:cNvSpPr>
              <a:spLocks noChangeAspect="1"/>
            </p:cNvSpPr>
            <p:nvPr/>
          </p:nvSpPr>
          <p:spPr>
            <a:xfrm>
              <a:off x="6346696" y="34371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"/>
            <p:cNvSpPr>
              <a:spLocks noChangeAspect="1"/>
            </p:cNvSpPr>
            <p:nvPr/>
          </p:nvSpPr>
          <p:spPr>
            <a:xfrm>
              <a:off x="6530846" y="3437188"/>
              <a:ext cx="185487" cy="1854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Connector 58"/>
          <p:cNvCxnSpPr>
            <a:cxnSpLocks/>
          </p:cNvCxnSpPr>
          <p:nvPr/>
        </p:nvCxnSpPr>
        <p:spPr>
          <a:xfrm rot="10800000">
            <a:off x="5015739" y="3163779"/>
            <a:ext cx="36524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rot="16200000">
            <a:off x="3532720" y="3190237"/>
            <a:ext cx="38353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32350" y="296545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42025" y="228917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89600" y="36957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92500" y="36957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cxnSp>
        <p:nvCxnSpPr>
          <p:cNvPr id="66" name="Straight Connector 65"/>
          <p:cNvCxnSpPr>
            <a:cxnSpLocks/>
          </p:cNvCxnSpPr>
          <p:nvPr/>
        </p:nvCxnSpPr>
        <p:spPr>
          <a:xfrm rot="16200000">
            <a:off x="5891703" y="2640920"/>
            <a:ext cx="35609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721103" y="3378200"/>
            <a:ext cx="278549" cy="17483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 rot="10800000" flipV="1">
            <a:off x="3378410" y="3384550"/>
            <a:ext cx="342690" cy="8657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</p:cNvCxnSpPr>
          <p:nvPr/>
        </p:nvCxnSpPr>
        <p:spPr>
          <a:xfrm flipV="1">
            <a:off x="3721103" y="2949575"/>
            <a:ext cx="904872" cy="2286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 noChangeAspect="1"/>
          </p:cNvCxnSpPr>
          <p:nvPr/>
        </p:nvCxnSpPr>
        <p:spPr>
          <a:xfrm flipV="1">
            <a:off x="2593980" y="3476627"/>
            <a:ext cx="760080" cy="19202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 noChangeAspect="1"/>
          </p:cNvCxnSpPr>
          <p:nvPr/>
        </p:nvCxnSpPr>
        <p:spPr>
          <a:xfrm flipV="1">
            <a:off x="2308232" y="2978154"/>
            <a:ext cx="760080" cy="19202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 flipV="1">
            <a:off x="3063878" y="2543175"/>
            <a:ext cx="904872" cy="2286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 noChangeAspect="1"/>
          </p:cNvCxnSpPr>
          <p:nvPr/>
        </p:nvCxnSpPr>
        <p:spPr>
          <a:xfrm>
            <a:off x="3070229" y="2978150"/>
            <a:ext cx="648757" cy="40043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3073403" y="2774950"/>
            <a:ext cx="663572" cy="40957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 rot="16200000" flipH="1">
            <a:off x="2965453" y="2873375"/>
            <a:ext cx="20955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>
            <a:off x="2568575" y="2705100"/>
            <a:ext cx="1660525" cy="625475"/>
          </a:xfrm>
          <a:custGeom>
            <a:avLst/>
            <a:gdLst>
              <a:gd name="connsiteX0" fmla="*/ 0 w 1660525"/>
              <a:gd name="connsiteY0" fmla="*/ 625475 h 625475"/>
              <a:gd name="connsiteX1" fmla="*/ 765175 w 1660525"/>
              <a:gd name="connsiteY1" fmla="*/ 438150 h 625475"/>
              <a:gd name="connsiteX2" fmla="*/ 765175 w 1660525"/>
              <a:gd name="connsiteY2" fmla="*/ 228600 h 625475"/>
              <a:gd name="connsiteX3" fmla="*/ 1660525 w 1660525"/>
              <a:gd name="connsiteY3" fmla="*/ 0 h 6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525" h="625475">
                <a:moveTo>
                  <a:pt x="0" y="625475"/>
                </a:moveTo>
                <a:lnTo>
                  <a:pt x="765175" y="438150"/>
                </a:lnTo>
                <a:lnTo>
                  <a:pt x="765175" y="228600"/>
                </a:lnTo>
                <a:lnTo>
                  <a:pt x="1660525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cxnSpLocks/>
          </p:cNvCxnSpPr>
          <p:nvPr/>
        </p:nvCxnSpPr>
        <p:spPr>
          <a:xfrm>
            <a:off x="3952878" y="2849069"/>
            <a:ext cx="161922" cy="10050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/>
          </p:cNvCxnSpPr>
          <p:nvPr/>
        </p:nvCxnSpPr>
        <p:spPr>
          <a:xfrm flipV="1">
            <a:off x="3908428" y="2673350"/>
            <a:ext cx="184147" cy="4554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975103" y="239870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041775" y="275907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95700" y="28067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40175" y="340677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51200" y="3368675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 flipV="1">
            <a:off x="3039101" y="3479691"/>
            <a:ext cx="18288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6200000" flipV="1">
            <a:off x="3110856" y="3371742"/>
            <a:ext cx="2286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0800000">
            <a:off x="3225748" y="3481121"/>
            <a:ext cx="176414" cy="9144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6750" y="34607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1350" y="306387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5275" y="3292475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16" name="Freeform 15"/>
          <p:cNvSpPr/>
          <p:nvPr/>
        </p:nvSpPr>
        <p:spPr>
          <a:xfrm>
            <a:off x="3336925" y="3292475"/>
            <a:ext cx="2692400" cy="187325"/>
          </a:xfrm>
          <a:custGeom>
            <a:avLst/>
            <a:gdLst>
              <a:gd name="connsiteX0" fmla="*/ 0 w 2692400"/>
              <a:gd name="connsiteY0" fmla="*/ 187325 h 187325"/>
              <a:gd name="connsiteX1" fmla="*/ 777875 w 2692400"/>
              <a:gd name="connsiteY1" fmla="*/ 187325 h 187325"/>
              <a:gd name="connsiteX2" fmla="*/ 777875 w 2692400"/>
              <a:gd name="connsiteY2" fmla="*/ 3175 h 187325"/>
              <a:gd name="connsiteX3" fmla="*/ 1489075 w 2692400"/>
              <a:gd name="connsiteY3" fmla="*/ 0 h 187325"/>
              <a:gd name="connsiteX4" fmla="*/ 1816100 w 2692400"/>
              <a:gd name="connsiteY4" fmla="*/ 184150 h 187325"/>
              <a:gd name="connsiteX5" fmla="*/ 2692400 w 2692400"/>
              <a:gd name="connsiteY5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400" h="187325">
                <a:moveTo>
                  <a:pt x="0" y="187325"/>
                </a:moveTo>
                <a:lnTo>
                  <a:pt x="777875" y="187325"/>
                </a:lnTo>
                <a:lnTo>
                  <a:pt x="777875" y="3175"/>
                </a:lnTo>
                <a:lnTo>
                  <a:pt x="1489075" y="0"/>
                </a:lnTo>
                <a:lnTo>
                  <a:pt x="1816100" y="184150"/>
                </a:lnTo>
                <a:lnTo>
                  <a:pt x="2692400" y="187325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rot="10800000">
            <a:off x="6003866" y="3378233"/>
            <a:ext cx="200084" cy="11109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58181" y="317763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722945" y="355920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6768" y="350995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812114" y="3157008"/>
            <a:ext cx="322562" cy="466517"/>
            <a:chOff x="2161114" y="3169708"/>
            <a:chExt cx="322562" cy="46651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242663" y="3307613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 noChangeAspect="1"/>
            </p:cNvCxnSpPr>
            <p:nvPr/>
          </p:nvCxnSpPr>
          <p:spPr>
            <a:xfrm rot="16200000" flipH="1">
              <a:off x="2225305" y="3569390"/>
              <a:ext cx="132083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cxnSpLocks noChangeAspect="1"/>
            </p:cNvCxnSpPr>
            <p:nvPr/>
          </p:nvCxnSpPr>
          <p:spPr>
            <a:xfrm rot="5400000" flipH="1" flipV="1">
              <a:off x="2225305" y="3234956"/>
              <a:ext cx="132083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161114" y="3225800"/>
              <a:ext cx="322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d</a:t>
              </a:r>
            </a:p>
          </p:txBody>
        </p:sp>
      </p:grp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>
            <a:off x="4110568" y="3578545"/>
            <a:ext cx="71119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068226" y="357484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769909" y="356637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05856" y="3518431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350218" y="3424766"/>
            <a:ext cx="3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39" name="Straight Connector 38"/>
          <p:cNvCxnSpPr>
            <a:cxnSpLocks noChangeAspect="1"/>
          </p:cNvCxnSpPr>
          <p:nvPr/>
        </p:nvCxnSpPr>
        <p:spPr>
          <a:xfrm rot="10800000">
            <a:off x="5030937" y="3284135"/>
            <a:ext cx="348193" cy="18047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rot="10800000" flipV="1">
            <a:off x="4964444" y="3274375"/>
            <a:ext cx="13716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9190108">
            <a:off x="5118100" y="3310468"/>
            <a:ext cx="139700" cy="1143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054602" y="3179235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rot="5400000" flipH="1" flipV="1">
            <a:off x="3536950" y="2355850"/>
            <a:ext cx="20193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4500" y="2565400"/>
            <a:ext cx="338455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>
            <a:off x="3797300" y="2559050"/>
            <a:ext cx="149225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78300" y="1250950"/>
            <a:ext cx="304800" cy="1651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87800" y="116205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, </a:t>
            </a:r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endParaRPr lang="en-US" sz="1400" dirty="0" smtClean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9850" y="2470150"/>
            <a:ext cx="158750" cy="1714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07666" y="2387598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9416" y="3691467"/>
            <a:ext cx="152400" cy="1333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33650" y="2451100"/>
            <a:ext cx="279400" cy="2349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46350" y="4248150"/>
            <a:ext cx="279400" cy="2349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84450" y="24003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4450" y="42164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0050" y="2190750"/>
            <a:ext cx="279400" cy="1651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84800" y="2082800"/>
            <a:ext cx="53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95650" y="2774950"/>
            <a:ext cx="285750" cy="1714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29634" y="2673350"/>
            <a:ext cx="53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43500" y="1581150"/>
            <a:ext cx="368300" cy="2222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87750" y="3359150"/>
            <a:ext cx="368300" cy="2222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3312184" y="3338513"/>
          <a:ext cx="44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4" imgW="444500" imgH="266700" progId="Equation.3">
                  <p:embed/>
                </p:oleObj>
              </mc:Choice>
              <mc:Fallback>
                <p:oleObj name="Equation" r:id="rId4" imgW="4445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184" y="3338513"/>
                        <a:ext cx="444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429250" y="1528763"/>
          <a:ext cx="44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6" imgW="444500" imgH="266700" progId="Equation.3">
                  <p:embed/>
                </p:oleObj>
              </mc:Choice>
              <mc:Fallback>
                <p:oleObj name="Equation" r:id="rId6" imgW="4445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1528763"/>
                        <a:ext cx="444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959100" y="2260600"/>
            <a:ext cx="317500" cy="1460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35984" y="2203450"/>
            <a:ext cx="583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)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7550" y="2692400"/>
            <a:ext cx="285750" cy="196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84800" y="2559050"/>
            <a:ext cx="583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)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26" name="Arc 25"/>
          <p:cNvSpPr/>
          <p:nvPr/>
        </p:nvSpPr>
        <p:spPr>
          <a:xfrm>
            <a:off x="969437" y="2624667"/>
            <a:ext cx="3615267" cy="1697565"/>
          </a:xfrm>
          <a:prstGeom prst="arc">
            <a:avLst>
              <a:gd name="adj1" fmla="val 17063307"/>
              <a:gd name="adj2" fmla="val 21210786"/>
            </a:avLst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0800000">
            <a:off x="4500037" y="802217"/>
            <a:ext cx="3615267" cy="1697565"/>
          </a:xfrm>
          <a:prstGeom prst="arc">
            <a:avLst>
              <a:gd name="adj1" fmla="val 17063307"/>
              <a:gd name="adj2" fmla="val 21210786"/>
            </a:avLst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0800000">
            <a:off x="3746499" y="185673"/>
            <a:ext cx="4652433" cy="2720500"/>
          </a:xfrm>
          <a:prstGeom prst="arc">
            <a:avLst>
              <a:gd name="adj1" fmla="val 16143451"/>
              <a:gd name="adj2" fmla="val 1957855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674158" y="2217208"/>
            <a:ext cx="4652433" cy="2784508"/>
          </a:xfrm>
          <a:prstGeom prst="arc">
            <a:avLst>
              <a:gd name="adj1" fmla="val 16143451"/>
              <a:gd name="adj2" fmla="val 1957855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991092" y="2933700"/>
            <a:ext cx="114935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60700" y="2184400"/>
            <a:ext cx="114935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69834" y="1657350"/>
            <a:ext cx="46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/2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69834" y="1993900"/>
            <a:ext cx="46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/4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7919" y="2768600"/>
            <a:ext cx="58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−b</a:t>
            </a:r>
            <a:r>
              <a:rPr lang="en-US" sz="1400" dirty="0" smtClean="0">
                <a:latin typeface="Times"/>
                <a:cs typeface="Times"/>
              </a:rPr>
              <a:t>/4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97919" y="3111500"/>
            <a:ext cx="58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−b</a:t>
            </a:r>
            <a:r>
              <a:rPr lang="en-US" sz="1400" dirty="0" smtClean="0">
                <a:latin typeface="Times"/>
                <a:cs typeface="Times"/>
              </a:rPr>
              <a:t>/2</a:t>
            </a:r>
            <a:endParaRPr lang="en-US" sz="1400" i="1" dirty="0" smtClean="0">
              <a:latin typeface="Times"/>
              <a:cs typeface="Times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533900" y="1822450"/>
            <a:ext cx="149225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54350" y="3308350"/>
            <a:ext cx="149225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95800" y="2298699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O</a:t>
            </a:r>
          </a:p>
        </p:txBody>
      </p:sp>
      <p:cxnSp>
        <p:nvCxnSpPr>
          <p:cNvPr id="46" name="Straight Connector 45"/>
          <p:cNvCxnSpPr>
            <a:cxnSpLocks noChangeAspect="1"/>
          </p:cNvCxnSpPr>
          <p:nvPr/>
        </p:nvCxnSpPr>
        <p:spPr>
          <a:xfrm>
            <a:off x="3062816" y="4405429"/>
            <a:ext cx="337185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17732" y="422486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3291843" y="4419493"/>
            <a:ext cx="113150" cy="100576"/>
            <a:chOff x="4199890" y="4611579"/>
            <a:chExt cx="246888" cy="219455"/>
          </a:xfrm>
        </p:grpSpPr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3708825" y="4419493"/>
            <a:ext cx="113150" cy="100576"/>
            <a:chOff x="4199890" y="4611579"/>
            <a:chExt cx="246888" cy="219455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4045376" y="4419493"/>
            <a:ext cx="113150" cy="100576"/>
            <a:chOff x="4199890" y="4611579"/>
            <a:chExt cx="246888" cy="219455"/>
          </a:xfrm>
        </p:grpSpPr>
        <p:cxnSp>
          <p:nvCxnSpPr>
            <p:cNvPr id="56" name="Straight Connector 5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4199892" y="4419493"/>
            <a:ext cx="113150" cy="100576"/>
            <a:chOff x="4199890" y="4611579"/>
            <a:chExt cx="246888" cy="219455"/>
          </a:xfrm>
        </p:grpSpPr>
        <p:cxnSp>
          <p:nvCxnSpPr>
            <p:cNvPr id="59" name="Straight Connector 5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333243" y="4419493"/>
            <a:ext cx="113150" cy="100576"/>
            <a:chOff x="4199890" y="4611579"/>
            <a:chExt cx="246888" cy="219455"/>
          </a:xfrm>
        </p:grpSpPr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445426" y="4419493"/>
            <a:ext cx="113150" cy="100576"/>
            <a:chOff x="4199890" y="4611579"/>
            <a:chExt cx="246888" cy="219455"/>
          </a:xfrm>
        </p:grpSpPr>
        <p:cxnSp>
          <p:nvCxnSpPr>
            <p:cNvPr id="65" name="Straight Connector 6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4557609" y="4419493"/>
            <a:ext cx="113150" cy="100576"/>
            <a:chOff x="4199890" y="4611579"/>
            <a:chExt cx="246888" cy="219455"/>
          </a:xfrm>
        </p:grpSpPr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669792" y="4419493"/>
            <a:ext cx="113150" cy="100576"/>
            <a:chOff x="4199890" y="4611579"/>
            <a:chExt cx="246888" cy="219455"/>
          </a:xfrm>
        </p:grpSpPr>
        <p:cxnSp>
          <p:nvCxnSpPr>
            <p:cNvPr id="71" name="Straight Connector 7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4781975" y="4419493"/>
            <a:ext cx="113150" cy="100576"/>
            <a:chOff x="4199890" y="4611579"/>
            <a:chExt cx="246888" cy="219455"/>
          </a:xfrm>
        </p:grpSpPr>
        <p:cxnSp>
          <p:nvCxnSpPr>
            <p:cNvPr id="74" name="Straight Connector 7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4911090" y="4419493"/>
            <a:ext cx="113150" cy="100576"/>
            <a:chOff x="4199890" y="4611579"/>
            <a:chExt cx="246888" cy="219455"/>
          </a:xfrm>
        </p:grpSpPr>
        <p:cxnSp>
          <p:nvCxnSpPr>
            <p:cNvPr id="77" name="Straight Connector 7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5078307" y="4419493"/>
            <a:ext cx="113150" cy="100576"/>
            <a:chOff x="4199890" y="4611579"/>
            <a:chExt cx="246888" cy="219455"/>
          </a:xfrm>
        </p:grpSpPr>
        <p:cxnSp>
          <p:nvCxnSpPr>
            <p:cNvPr id="80" name="Straight Connector 7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5412743" y="4419493"/>
            <a:ext cx="113150" cy="100576"/>
            <a:chOff x="4199890" y="4611579"/>
            <a:chExt cx="246888" cy="219455"/>
          </a:xfrm>
        </p:grpSpPr>
        <p:cxnSp>
          <p:nvCxnSpPr>
            <p:cNvPr id="83" name="Straight Connector 8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5412744" y="4419493"/>
            <a:ext cx="113150" cy="100576"/>
            <a:chOff x="4199890" y="4611579"/>
            <a:chExt cx="246888" cy="219455"/>
          </a:xfrm>
        </p:grpSpPr>
        <p:cxnSp>
          <p:nvCxnSpPr>
            <p:cNvPr id="86" name="Straight Connector 8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5827610" y="4419493"/>
            <a:ext cx="113150" cy="100576"/>
            <a:chOff x="4199890" y="4611579"/>
            <a:chExt cx="246888" cy="219455"/>
          </a:xfrm>
        </p:grpSpPr>
        <p:cxnSp>
          <p:nvCxnSpPr>
            <p:cNvPr id="89" name="Straight Connector 8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5024962" y="4119036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49329" y="411903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F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58879" y="4119036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619750" y="411903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105403" y="5160439"/>
            <a:ext cx="1165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SF</a:t>
            </a:r>
            <a:r>
              <a:rPr lang="en-US" sz="1400" baseline="30000" dirty="0" smtClean="0">
                <a:latin typeface="Times"/>
                <a:cs typeface="Times"/>
              </a:rPr>
              <a:t>(1)</a:t>
            </a:r>
            <a:r>
              <a:rPr lang="en-US" sz="1400" dirty="0" smtClean="0">
                <a:latin typeface="Times"/>
                <a:cs typeface="Times"/>
              </a:rPr>
              <a:t> = 2</a:t>
            </a:r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312833" y="4442886"/>
            <a:ext cx="461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db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endParaRPr lang="en-US" sz="1400" i="1" dirty="0" smtClean="0">
              <a:latin typeface="Times"/>
              <a:cs typeface="Times"/>
            </a:endParaRPr>
          </a:p>
        </p:txBody>
      </p:sp>
      <p:cxnSp>
        <p:nvCxnSpPr>
          <p:cNvPr id="103" name="Straight Arrow Connector 102"/>
          <p:cNvCxnSpPr>
            <a:cxnSpLocks/>
          </p:cNvCxnSpPr>
          <p:nvPr/>
        </p:nvCxnSpPr>
        <p:spPr>
          <a:xfrm>
            <a:off x="5233459" y="4476787"/>
            <a:ext cx="144263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5665260" y="4476787"/>
            <a:ext cx="80253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507566" y="4919140"/>
            <a:ext cx="1436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SF</a:t>
            </a:r>
            <a:r>
              <a:rPr lang="en-US" sz="1400" baseline="30000" dirty="0" smtClean="0">
                <a:latin typeface="Times"/>
                <a:cs typeface="Times"/>
              </a:rPr>
              <a:t>(2)</a:t>
            </a:r>
            <a:r>
              <a:rPr lang="en-US" sz="1400" dirty="0" smtClean="0">
                <a:latin typeface="Times"/>
                <a:cs typeface="Times"/>
              </a:rPr>
              <a:t> = 2</a:t>
            </a:r>
            <a:r>
              <a:rPr lang="en-US" sz="1400" i="1" dirty="0" smtClean="0">
                <a:latin typeface="Times"/>
                <a:cs typeface="Times"/>
              </a:rPr>
              <a:t>u</a:t>
            </a:r>
            <a:r>
              <a:rPr lang="en-US" sz="1400" i="1" baseline="-25000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x</a:t>
            </a:r>
            <a:r>
              <a:rPr lang="en-US" sz="1400" dirty="0" smtClean="0">
                <a:latin typeface="Times"/>
                <a:cs typeface="Times"/>
              </a:rPr>
              <a:t>+</a:t>
            </a:r>
            <a:r>
              <a:rPr lang="en-US" sz="1400" i="1" dirty="0" smtClean="0">
                <a:latin typeface="Times"/>
                <a:cs typeface="Times"/>
              </a:rPr>
              <a:t>dx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cxnSp>
        <p:nvCxnSpPr>
          <p:cNvPr id="107" name="Straight Connector 106"/>
          <p:cNvCxnSpPr>
            <a:cxnSpLocks noChangeAspect="1"/>
          </p:cNvCxnSpPr>
          <p:nvPr/>
        </p:nvCxnSpPr>
        <p:spPr>
          <a:xfrm>
            <a:off x="5726642" y="4593165"/>
            <a:ext cx="1216320" cy="1612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cxnSpLocks noChangeAspect="1"/>
          </p:cNvCxnSpPr>
          <p:nvPr/>
        </p:nvCxnSpPr>
        <p:spPr>
          <a:xfrm>
            <a:off x="5657849" y="4174070"/>
            <a:ext cx="1279822" cy="1612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cxnSpLocks noChangeAspect="1"/>
          </p:cNvCxnSpPr>
          <p:nvPr/>
        </p:nvCxnSpPr>
        <p:spPr>
          <a:xfrm rot="5400000" flipH="1" flipV="1">
            <a:off x="6703609" y="4383918"/>
            <a:ext cx="445736" cy="1693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 noChangeAspect="1"/>
          </p:cNvCxnSpPr>
          <p:nvPr/>
        </p:nvCxnSpPr>
        <p:spPr>
          <a:xfrm rot="5400000" flipH="1" flipV="1">
            <a:off x="5653500" y="4509590"/>
            <a:ext cx="176890" cy="1675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 rot="16200000" flipH="1" flipV="1">
            <a:off x="5562363" y="4278638"/>
            <a:ext cx="213466" cy="1588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/>
          </p:cNvCxnSpPr>
          <p:nvPr/>
        </p:nvCxnSpPr>
        <p:spPr>
          <a:xfrm>
            <a:off x="6220885" y="4174066"/>
            <a:ext cx="137154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/>
          </p:cNvCxnSpPr>
          <p:nvPr/>
        </p:nvCxnSpPr>
        <p:spPr>
          <a:xfrm rot="10800000">
            <a:off x="6220886" y="4588933"/>
            <a:ext cx="137154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>
            <a:spLocks noChangeAspect="1"/>
          </p:cNvSpPr>
          <p:nvPr/>
        </p:nvSpPr>
        <p:spPr>
          <a:xfrm>
            <a:off x="5643031" y="438361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cxnSpLocks noChangeAspect="1"/>
          </p:cNvCxnSpPr>
          <p:nvPr/>
        </p:nvCxnSpPr>
        <p:spPr>
          <a:xfrm rot="5400000">
            <a:off x="5490633" y="4732866"/>
            <a:ext cx="40640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>
            <a:off x="5638801" y="4982634"/>
            <a:ext cx="13715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cxnSpLocks/>
          </p:cNvCxnSpPr>
          <p:nvPr/>
        </p:nvCxnSpPr>
        <p:spPr>
          <a:xfrm rot="5400000" flipH="1" flipV="1">
            <a:off x="5205997" y="4577767"/>
            <a:ext cx="32004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/>
          </p:cNvCxnSpPr>
          <p:nvPr/>
        </p:nvCxnSpPr>
        <p:spPr>
          <a:xfrm rot="5400000" flipH="1" flipV="1">
            <a:off x="5074764" y="4217933"/>
            <a:ext cx="32004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 noChangeAspect="1"/>
          </p:cNvCxnSpPr>
          <p:nvPr/>
        </p:nvCxnSpPr>
        <p:spPr>
          <a:xfrm>
            <a:off x="5221816" y="4059770"/>
            <a:ext cx="1968500" cy="158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 noChangeAspect="1"/>
          </p:cNvCxnSpPr>
          <p:nvPr/>
        </p:nvCxnSpPr>
        <p:spPr>
          <a:xfrm>
            <a:off x="5354108" y="4731812"/>
            <a:ext cx="1842854" cy="1604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 noChangeAspect="1"/>
          </p:cNvCxnSpPr>
          <p:nvPr/>
        </p:nvCxnSpPr>
        <p:spPr>
          <a:xfrm rot="5400000" flipH="1" flipV="1">
            <a:off x="6841919" y="4396968"/>
            <a:ext cx="698294" cy="1676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H="1">
            <a:off x="4963583" y="4836583"/>
            <a:ext cx="643467" cy="423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cxnSpLocks/>
          </p:cNvCxnSpPr>
          <p:nvPr/>
        </p:nvCxnSpPr>
        <p:spPr>
          <a:xfrm>
            <a:off x="5228167" y="5219700"/>
            <a:ext cx="13715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/>
          </p:cNvCxnSpPr>
          <p:nvPr/>
        </p:nvCxnSpPr>
        <p:spPr>
          <a:xfrm>
            <a:off x="6220885" y="4063999"/>
            <a:ext cx="137154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cxnSpLocks/>
          </p:cNvCxnSpPr>
          <p:nvPr/>
        </p:nvCxnSpPr>
        <p:spPr>
          <a:xfrm rot="10800000">
            <a:off x="6220886" y="4728633"/>
            <a:ext cx="137154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7152216" y="4282017"/>
            <a:ext cx="69850" cy="203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6879166" y="4282017"/>
            <a:ext cx="69850" cy="203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056963" y="4214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794498" y="42142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2</a:t>
            </a: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5714998" y="438361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5342465" y="438361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5215466" y="438361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95550" y="399626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5550" y="25823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2715683" y="1752606"/>
            <a:ext cx="3123415" cy="1616069"/>
            <a:chOff x="2715683" y="1752606"/>
            <a:chExt cx="3123415" cy="1616069"/>
          </a:xfrm>
        </p:grpSpPr>
        <p:sp>
          <p:nvSpPr>
            <p:cNvPr id="28" name="TextBox 27"/>
            <p:cNvSpPr txBox="1"/>
            <p:nvPr/>
          </p:nvSpPr>
          <p:spPr>
            <a:xfrm>
              <a:off x="3968751" y="1752606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8716" y="2772838"/>
              <a:ext cx="302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z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53000" y="2324100"/>
              <a:ext cx="322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b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15683" y="2135717"/>
              <a:ext cx="339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ea typeface="Lucida Grande"/>
                  <a:cs typeface="Times New Roman"/>
                </a:rPr>
                <a:t>ϕ</a:t>
              </a:r>
              <a:r>
                <a:rPr lang="en-US" sz="1400" baseline="30000" dirty="0" smtClean="0">
                  <a:latin typeface="Times"/>
                  <a:cs typeface="Times"/>
                </a:rPr>
                <a:t>0</a:t>
              </a:r>
              <a:endParaRPr lang="en-US" sz="1400" dirty="0" smtClean="0">
                <a:latin typeface="Times"/>
                <a:cs typeface="Time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68950" y="3022600"/>
              <a:ext cx="139700" cy="1905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43300" y="2857500"/>
              <a:ext cx="139700" cy="254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 flipV="1">
              <a:off x="2980267" y="2252169"/>
              <a:ext cx="125349" cy="71931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rot="10800000" flipV="1">
              <a:off x="3238500" y="2099769"/>
              <a:ext cx="125349" cy="71931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cxnSpLocks noChangeAspect="1"/>
            </p:cNvCxnSpPr>
            <p:nvPr/>
          </p:nvCxnSpPr>
          <p:spPr>
            <a:xfrm rot="10800000" flipV="1">
              <a:off x="5003565" y="2566963"/>
              <a:ext cx="189085" cy="108505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26618" y="2800352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x</a:t>
              </a:r>
            </a:p>
          </p:txBody>
        </p:sp>
        <p:cxnSp>
          <p:nvCxnSpPr>
            <p:cNvPr id="44" name="Straight Connector 43"/>
            <p:cNvCxnSpPr>
              <a:cxnSpLocks noChangeAspect="1"/>
            </p:cNvCxnSpPr>
            <p:nvPr/>
          </p:nvCxnSpPr>
          <p:spPr>
            <a:xfrm rot="10800000">
              <a:off x="5153342" y="2876550"/>
              <a:ext cx="424077" cy="11113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835454" y="1981145"/>
              <a:ext cx="342793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3463926" y="2686101"/>
              <a:ext cx="372175" cy="20632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3114675" y="2012950"/>
              <a:ext cx="2443692" cy="1355725"/>
              <a:chOff x="3114675" y="2012950"/>
              <a:chExt cx="2443692" cy="1355725"/>
            </a:xfrm>
          </p:grpSpPr>
          <p:cxnSp>
            <p:nvCxnSpPr>
              <p:cNvPr id="62" name="Straight Connector 61"/>
              <p:cNvCxnSpPr>
                <a:stCxn id="43" idx="1"/>
                <a:endCxn id="60" idx="1"/>
              </p:cNvCxnSpPr>
              <p:nvPr/>
            </p:nvCxnSpPr>
            <p:spPr>
              <a:xfrm>
                <a:off x="3114675" y="2419350"/>
                <a:ext cx="1758950" cy="47307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cxnSpLocks noChangeAspect="1"/>
              </p:cNvCxnSpPr>
              <p:nvPr/>
            </p:nvCxnSpPr>
            <p:spPr>
              <a:xfrm>
                <a:off x="3222625" y="2355850"/>
                <a:ext cx="1751542" cy="47108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reeform 42"/>
              <p:cNvSpPr/>
              <p:nvPr/>
            </p:nvSpPr>
            <p:spPr>
              <a:xfrm>
                <a:off x="3114675" y="2012950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334544" y="2072084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554413" y="2131218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774282" y="2190352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3994151" y="2249486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4214020" y="2308620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433889" y="2367754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653758" y="2426888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4873625" y="2486025"/>
                <a:ext cx="107950" cy="882650"/>
              </a:xfrm>
              <a:custGeom>
                <a:avLst/>
                <a:gdLst>
                  <a:gd name="connsiteX0" fmla="*/ 0 w 107950"/>
                  <a:gd name="connsiteY0" fmla="*/ 882650 h 882650"/>
                  <a:gd name="connsiteX1" fmla="*/ 0 w 107950"/>
                  <a:gd name="connsiteY1" fmla="*/ 406400 h 882650"/>
                  <a:gd name="connsiteX2" fmla="*/ 107950 w 107950"/>
                  <a:gd name="connsiteY2" fmla="*/ 336550 h 882650"/>
                  <a:gd name="connsiteX3" fmla="*/ 107950 w 107950"/>
                  <a:gd name="connsiteY3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82650">
                    <a:moveTo>
                      <a:pt x="0" y="882650"/>
                    </a:moveTo>
                    <a:lnTo>
                      <a:pt x="0" y="406400"/>
                    </a:lnTo>
                    <a:lnTo>
                      <a:pt x="107950" y="336550"/>
                    </a:lnTo>
                    <a:lnTo>
                      <a:pt x="107950" y="0"/>
                    </a:ln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5400000">
                <a:off x="5025761" y="2506926"/>
                <a:ext cx="36406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5224728" y="2396860"/>
                <a:ext cx="36406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4919928" y="2947195"/>
                <a:ext cx="36406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5127361" y="2820198"/>
                <a:ext cx="36406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5334794" y="2693201"/>
                <a:ext cx="36406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0" idx="2"/>
              </p:cNvCxnSpPr>
              <p:nvPr/>
            </p:nvCxnSpPr>
            <p:spPr>
              <a:xfrm flipV="1">
                <a:off x="4981575" y="2493433"/>
                <a:ext cx="576792" cy="32914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/>
          </p:nvCxnSpPr>
          <p:spPr>
            <a:xfrm rot="16200000">
              <a:off x="3053292" y="2261980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2606278" y="3467106"/>
            <a:ext cx="3232820" cy="1979076"/>
            <a:chOff x="2190080" y="3467106"/>
            <a:chExt cx="3232820" cy="1979076"/>
          </a:xfrm>
        </p:grpSpPr>
        <p:sp>
          <p:nvSpPr>
            <p:cNvPr id="40" name="Rectangle 39"/>
            <p:cNvSpPr/>
            <p:nvPr/>
          </p:nvSpPr>
          <p:spPr>
            <a:xfrm rot="987067">
              <a:off x="4449235" y="4195232"/>
              <a:ext cx="127000" cy="9736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49601" y="3496732"/>
              <a:ext cx="127000" cy="9736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51667" y="3746499"/>
              <a:ext cx="127000" cy="9736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93433" y="4622800"/>
              <a:ext cx="321734" cy="25823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68802" y="4059769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62401" y="3467106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60234" y="4241806"/>
              <a:ext cx="302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z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54450" y="3524250"/>
              <a:ext cx="139700" cy="1905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cxnSpLocks noChangeAspect="1"/>
            </p:cNvCxnSpPr>
            <p:nvPr/>
          </p:nvCxnSpPr>
          <p:spPr>
            <a:xfrm rot="10800000">
              <a:off x="4180847" y="4161370"/>
              <a:ext cx="281087" cy="7365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3843920" y="3754907"/>
              <a:ext cx="342793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cxnSpLocks noChangeAspect="1"/>
            </p:cNvCxnSpPr>
            <p:nvPr/>
          </p:nvCxnSpPr>
          <p:spPr>
            <a:xfrm rot="10800000" flipV="1">
              <a:off x="3599394" y="4212167"/>
              <a:ext cx="261537" cy="1449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2190080" y="4474636"/>
              <a:ext cx="1238700" cy="591409"/>
              <a:chOff x="2221830" y="3331636"/>
              <a:chExt cx="1238700" cy="591409"/>
            </a:xfrm>
          </p:grpSpPr>
          <p:cxnSp>
            <p:nvCxnSpPr>
              <p:cNvPr id="10" name="Straight Arrow Connector 9"/>
              <p:cNvCxnSpPr>
                <a:cxnSpLocks noChangeAspect="1"/>
              </p:cNvCxnSpPr>
              <p:nvPr/>
            </p:nvCxnSpPr>
            <p:spPr>
              <a:xfrm rot="10800000" flipV="1">
                <a:off x="3006924" y="3436575"/>
                <a:ext cx="182296" cy="10460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cxnSpLocks noChangeAspect="1"/>
              </p:cNvCxnSpPr>
              <p:nvPr/>
            </p:nvCxnSpPr>
            <p:spPr>
              <a:xfrm flipV="1">
                <a:off x="2510004" y="3710722"/>
                <a:ext cx="195876" cy="11240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616201" y="3615268"/>
                <a:ext cx="365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u</a:t>
                </a:r>
                <a:r>
                  <a:rPr lang="en-US" sz="1400" i="1" baseline="-25000" dirty="0" smtClean="0">
                    <a:latin typeface="Times"/>
                    <a:cs typeface="Times"/>
                  </a:rPr>
                  <a:t>z</a:t>
                </a:r>
                <a:endParaRPr lang="en-US" sz="1400" i="1" dirty="0" smtClean="0">
                  <a:latin typeface="Times"/>
                  <a:cs typeface="Time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52232" y="3331636"/>
                <a:ext cx="365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u</a:t>
                </a:r>
                <a:r>
                  <a:rPr lang="en-US" sz="1400" i="1" baseline="-25000" dirty="0" smtClean="0">
                    <a:latin typeface="Times"/>
                    <a:cs typeface="Times"/>
                  </a:rPr>
                  <a:t>z</a:t>
                </a:r>
                <a:endParaRPr lang="en-US" sz="1400" i="1" dirty="0" smtClean="0">
                  <a:latin typeface="Times"/>
                  <a:cs typeface="Time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 rot="19838645">
                <a:off x="2221830" y="3389279"/>
                <a:ext cx="1238700" cy="52190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>
                <a:endCxn id="16" idx="2"/>
              </p:cNvCxnSpPr>
              <p:nvPr/>
            </p:nvCxnSpPr>
            <p:spPr>
              <a:xfrm>
                <a:off x="2413000" y="3810000"/>
                <a:ext cx="304800" cy="7620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043767" y="3386667"/>
                <a:ext cx="304800" cy="7620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833512" y="3509434"/>
                <a:ext cx="304800" cy="76200"/>
              </a:xfrm>
              <a:prstGeom prst="line">
                <a:avLst/>
              </a:prstGeom>
              <a:ln w="28575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623256" y="3678767"/>
                <a:ext cx="304800" cy="76200"/>
              </a:xfrm>
              <a:prstGeom prst="line">
                <a:avLst/>
              </a:prstGeom>
              <a:ln w="28575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3644230" y="4792136"/>
              <a:ext cx="1238700" cy="654046"/>
              <a:chOff x="5606380" y="3414186"/>
              <a:chExt cx="1238700" cy="654046"/>
            </a:xfrm>
          </p:grpSpPr>
          <p:cxnSp>
            <p:nvCxnSpPr>
              <p:cNvPr id="21" name="Straight Arrow Connector 20"/>
              <p:cNvCxnSpPr>
                <a:cxnSpLocks noChangeAspect="1"/>
              </p:cNvCxnSpPr>
              <p:nvPr/>
            </p:nvCxnSpPr>
            <p:spPr>
              <a:xfrm flipV="1">
                <a:off x="6312099" y="3538175"/>
                <a:ext cx="182296" cy="10460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cxnSpLocks noChangeAspect="1"/>
              </p:cNvCxnSpPr>
              <p:nvPr/>
            </p:nvCxnSpPr>
            <p:spPr>
              <a:xfrm rot="10800000" flipV="1">
                <a:off x="5837404" y="3799622"/>
                <a:ext cx="195876" cy="11240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918201" y="3716868"/>
                <a:ext cx="365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u</a:t>
                </a:r>
                <a:r>
                  <a:rPr lang="en-US" sz="1400" i="1" baseline="-25000" dirty="0" smtClean="0">
                    <a:latin typeface="Times"/>
                    <a:cs typeface="Times"/>
                  </a:rPr>
                  <a:t>z</a:t>
                </a:r>
                <a:endParaRPr lang="en-US" sz="1400" i="1" dirty="0" smtClean="0">
                  <a:latin typeface="Times"/>
                  <a:cs typeface="Time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05032" y="3414186"/>
                <a:ext cx="365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u</a:t>
                </a:r>
                <a:r>
                  <a:rPr lang="en-US" sz="1400" i="1" baseline="-25000" dirty="0" smtClean="0">
                    <a:latin typeface="Times"/>
                    <a:cs typeface="Times"/>
                  </a:rPr>
                  <a:t>z</a:t>
                </a:r>
                <a:endParaRPr lang="en-US" sz="1400" i="1" dirty="0" smtClean="0">
                  <a:latin typeface="Times"/>
                  <a:cs typeface="Time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 rot="19748190">
                <a:off x="5606380" y="3452779"/>
                <a:ext cx="1238700" cy="52190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987067">
                <a:off x="5770036" y="3970865"/>
                <a:ext cx="127000" cy="97367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5706533" y="3898900"/>
                <a:ext cx="304800" cy="76200"/>
              </a:xfrm>
              <a:prstGeom prst="line">
                <a:avLst/>
              </a:prstGeom>
              <a:ln w="285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337300" y="3475567"/>
                <a:ext cx="304800" cy="76200"/>
              </a:xfrm>
              <a:prstGeom prst="line">
                <a:avLst/>
              </a:prstGeom>
              <a:ln w="285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127045" y="3598334"/>
                <a:ext cx="304800" cy="7620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916789" y="3767667"/>
                <a:ext cx="304800" cy="7620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cxnSpLocks noChangeAspect="1"/>
            </p:cNvCxnSpPr>
            <p:nvPr/>
          </p:nvCxnSpPr>
          <p:spPr>
            <a:xfrm>
              <a:off x="3238500" y="3962399"/>
              <a:ext cx="1753955" cy="47057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cxnSpLocks noChangeAspect="1"/>
            </p:cNvCxnSpPr>
            <p:nvPr/>
          </p:nvCxnSpPr>
          <p:spPr>
            <a:xfrm rot="10800000">
              <a:off x="3395808" y="3876001"/>
              <a:ext cx="1726523" cy="47231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cxnSpLocks noChangeAspect="1"/>
            </p:cNvCxnSpPr>
            <p:nvPr/>
          </p:nvCxnSpPr>
          <p:spPr>
            <a:xfrm rot="5400000">
              <a:off x="3249076" y="3727452"/>
              <a:ext cx="28363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 noChangeAspect="1"/>
            </p:cNvCxnSpPr>
            <p:nvPr/>
          </p:nvCxnSpPr>
          <p:spPr>
            <a:xfrm rot="5400000">
              <a:off x="4984746" y="4197350"/>
              <a:ext cx="28363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 noChangeAspect="1"/>
            </p:cNvCxnSpPr>
            <p:nvPr/>
          </p:nvCxnSpPr>
          <p:spPr>
            <a:xfrm rot="5400000">
              <a:off x="5196412" y="4087283"/>
              <a:ext cx="28363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cxnSpLocks noChangeAspect="1"/>
            </p:cNvCxnSpPr>
            <p:nvPr/>
          </p:nvCxnSpPr>
          <p:spPr>
            <a:xfrm rot="5400000">
              <a:off x="5094813" y="4438650"/>
              <a:ext cx="28363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 noChangeAspect="1"/>
            </p:cNvCxnSpPr>
            <p:nvPr/>
          </p:nvCxnSpPr>
          <p:spPr>
            <a:xfrm rot="5400000">
              <a:off x="4849280" y="4582584"/>
              <a:ext cx="28363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 noChangeAspect="1"/>
            </p:cNvCxnSpPr>
            <p:nvPr/>
          </p:nvCxnSpPr>
          <p:spPr>
            <a:xfrm rot="5400000">
              <a:off x="3096680" y="4112684"/>
              <a:ext cx="28363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3279775" y="3937000"/>
              <a:ext cx="1644650" cy="530225"/>
            </a:xfrm>
            <a:custGeom>
              <a:avLst/>
              <a:gdLst>
                <a:gd name="connsiteX0" fmla="*/ 0 w 1644650"/>
                <a:gd name="connsiteY0" fmla="*/ 0 h 530225"/>
                <a:gd name="connsiteX1" fmla="*/ 212725 w 1644650"/>
                <a:gd name="connsiteY1" fmla="*/ 47625 h 530225"/>
                <a:gd name="connsiteX2" fmla="*/ 371475 w 1644650"/>
                <a:gd name="connsiteY2" fmla="*/ 95250 h 530225"/>
                <a:gd name="connsiteX3" fmla="*/ 536575 w 1644650"/>
                <a:gd name="connsiteY3" fmla="*/ 155575 h 530225"/>
                <a:gd name="connsiteX4" fmla="*/ 666750 w 1644650"/>
                <a:gd name="connsiteY4" fmla="*/ 219075 h 530225"/>
                <a:gd name="connsiteX5" fmla="*/ 841375 w 1644650"/>
                <a:gd name="connsiteY5" fmla="*/ 307975 h 530225"/>
                <a:gd name="connsiteX6" fmla="*/ 1073150 w 1644650"/>
                <a:gd name="connsiteY6" fmla="*/ 381000 h 530225"/>
                <a:gd name="connsiteX7" fmla="*/ 1301750 w 1644650"/>
                <a:gd name="connsiteY7" fmla="*/ 434975 h 530225"/>
                <a:gd name="connsiteX8" fmla="*/ 1530350 w 1644650"/>
                <a:gd name="connsiteY8" fmla="*/ 498475 h 530225"/>
                <a:gd name="connsiteX9" fmla="*/ 1644650 w 1644650"/>
                <a:gd name="connsiteY9" fmla="*/ 530225 h 53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650" h="530225">
                  <a:moveTo>
                    <a:pt x="0" y="0"/>
                  </a:moveTo>
                  <a:cubicBezTo>
                    <a:pt x="75406" y="15875"/>
                    <a:pt x="150813" y="31750"/>
                    <a:pt x="212725" y="47625"/>
                  </a:cubicBezTo>
                  <a:cubicBezTo>
                    <a:pt x="274638" y="63500"/>
                    <a:pt x="317500" y="77258"/>
                    <a:pt x="371475" y="95250"/>
                  </a:cubicBezTo>
                  <a:cubicBezTo>
                    <a:pt x="425450" y="113242"/>
                    <a:pt x="487363" y="134938"/>
                    <a:pt x="536575" y="155575"/>
                  </a:cubicBezTo>
                  <a:cubicBezTo>
                    <a:pt x="585787" y="176212"/>
                    <a:pt x="666750" y="219075"/>
                    <a:pt x="666750" y="219075"/>
                  </a:cubicBezTo>
                  <a:cubicBezTo>
                    <a:pt x="717550" y="244475"/>
                    <a:pt x="773642" y="280988"/>
                    <a:pt x="841375" y="307975"/>
                  </a:cubicBezTo>
                  <a:cubicBezTo>
                    <a:pt x="909108" y="334963"/>
                    <a:pt x="996421" y="359833"/>
                    <a:pt x="1073150" y="381000"/>
                  </a:cubicBezTo>
                  <a:cubicBezTo>
                    <a:pt x="1149879" y="402167"/>
                    <a:pt x="1225550" y="415396"/>
                    <a:pt x="1301750" y="434975"/>
                  </a:cubicBezTo>
                  <a:cubicBezTo>
                    <a:pt x="1377950" y="454554"/>
                    <a:pt x="1530350" y="498475"/>
                    <a:pt x="1530350" y="498475"/>
                  </a:cubicBezTo>
                  <a:lnTo>
                    <a:pt x="1644650" y="530225"/>
                  </a:lnTo>
                </a:path>
              </a:pathLst>
            </a:cu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330575" y="3905250"/>
              <a:ext cx="1851025" cy="415925"/>
            </a:xfrm>
            <a:custGeom>
              <a:avLst/>
              <a:gdLst>
                <a:gd name="connsiteX0" fmla="*/ 0 w 1851025"/>
                <a:gd name="connsiteY0" fmla="*/ 0 h 415925"/>
                <a:gd name="connsiteX1" fmla="*/ 276225 w 1851025"/>
                <a:gd name="connsiteY1" fmla="*/ 69850 h 415925"/>
                <a:gd name="connsiteX2" fmla="*/ 488950 w 1851025"/>
                <a:gd name="connsiteY2" fmla="*/ 123825 h 415925"/>
                <a:gd name="connsiteX3" fmla="*/ 682625 w 1851025"/>
                <a:gd name="connsiteY3" fmla="*/ 149225 h 415925"/>
                <a:gd name="connsiteX4" fmla="*/ 946150 w 1851025"/>
                <a:gd name="connsiteY4" fmla="*/ 180975 h 415925"/>
                <a:gd name="connsiteX5" fmla="*/ 1200150 w 1851025"/>
                <a:gd name="connsiteY5" fmla="*/ 238125 h 415925"/>
                <a:gd name="connsiteX6" fmla="*/ 1460500 w 1851025"/>
                <a:gd name="connsiteY6" fmla="*/ 311150 h 415925"/>
                <a:gd name="connsiteX7" fmla="*/ 1851025 w 1851025"/>
                <a:gd name="connsiteY7" fmla="*/ 415925 h 4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1025" h="415925">
                  <a:moveTo>
                    <a:pt x="0" y="0"/>
                  </a:moveTo>
                  <a:lnTo>
                    <a:pt x="276225" y="69850"/>
                  </a:lnTo>
                  <a:cubicBezTo>
                    <a:pt x="357717" y="90487"/>
                    <a:pt x="421217" y="110596"/>
                    <a:pt x="488950" y="123825"/>
                  </a:cubicBezTo>
                  <a:cubicBezTo>
                    <a:pt x="556683" y="137054"/>
                    <a:pt x="682625" y="149225"/>
                    <a:pt x="682625" y="149225"/>
                  </a:cubicBezTo>
                  <a:cubicBezTo>
                    <a:pt x="758825" y="158750"/>
                    <a:pt x="859896" y="166158"/>
                    <a:pt x="946150" y="180975"/>
                  </a:cubicBezTo>
                  <a:cubicBezTo>
                    <a:pt x="1032404" y="195792"/>
                    <a:pt x="1114425" y="216429"/>
                    <a:pt x="1200150" y="238125"/>
                  </a:cubicBezTo>
                  <a:cubicBezTo>
                    <a:pt x="1285875" y="259821"/>
                    <a:pt x="1460500" y="311150"/>
                    <a:pt x="1460500" y="311150"/>
                  </a:cubicBezTo>
                  <a:lnTo>
                    <a:pt x="1851025" y="415925"/>
                  </a:lnTo>
                </a:path>
              </a:pathLst>
            </a:custGeom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4927600" y="4467225"/>
              <a:ext cx="0" cy="333375"/>
            </a:xfrm>
            <a:prstGeom prst="line">
              <a:avLst/>
            </a:prstGeom>
            <a:ln w="1905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181600" y="4327525"/>
              <a:ext cx="0" cy="333375"/>
            </a:xfrm>
            <a:prstGeom prst="line">
              <a:avLst/>
            </a:prstGeom>
            <a:ln w="1905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288241" y="3931709"/>
              <a:ext cx="0" cy="333375"/>
            </a:xfrm>
            <a:prstGeom prst="line">
              <a:avLst/>
            </a:prstGeom>
            <a:ln w="1905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330575" y="3565525"/>
              <a:ext cx="0" cy="333375"/>
            </a:xfrm>
            <a:prstGeom prst="line">
              <a:avLst/>
            </a:prstGeom>
            <a:ln w="1905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cxnSpLocks noChangeAspect="1"/>
            </p:cNvCxnSpPr>
            <p:nvPr/>
          </p:nvCxnSpPr>
          <p:spPr>
            <a:xfrm rot="10800000" flipV="1">
              <a:off x="4927600" y="4323165"/>
              <a:ext cx="254000" cy="144060"/>
            </a:xfrm>
            <a:prstGeom prst="line">
              <a:avLst/>
            </a:prstGeom>
            <a:ln w="1905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 rot="10800000" flipV="1">
              <a:off x="3283368" y="3905249"/>
              <a:ext cx="50382" cy="28575"/>
            </a:xfrm>
            <a:prstGeom prst="line">
              <a:avLst/>
            </a:prstGeom>
            <a:ln w="1905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3994150" y="4089400"/>
              <a:ext cx="45212" cy="4521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cxnSpLocks noChangeAspect="1"/>
            </p:cNvCxnSpPr>
            <p:nvPr/>
          </p:nvCxnSpPr>
          <p:spPr>
            <a:xfrm rot="10800000" flipV="1">
              <a:off x="4748380" y="4386881"/>
              <a:ext cx="52221" cy="2996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cxnSpLocks noChangeAspect="1"/>
            </p:cNvCxnSpPr>
            <p:nvPr/>
          </p:nvCxnSpPr>
          <p:spPr>
            <a:xfrm flipV="1">
              <a:off x="4935706" y="4269290"/>
              <a:ext cx="52221" cy="2996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cxnSpLocks noChangeAspect="1"/>
            </p:cNvCxnSpPr>
            <p:nvPr/>
          </p:nvCxnSpPr>
          <p:spPr>
            <a:xfrm flipV="1">
              <a:off x="3408531" y="3970840"/>
              <a:ext cx="52221" cy="2996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cxnSpLocks noChangeAspect="1"/>
            </p:cNvCxnSpPr>
            <p:nvPr/>
          </p:nvCxnSpPr>
          <p:spPr>
            <a:xfrm rot="10800000" flipV="1">
              <a:off x="3497431" y="3913690"/>
              <a:ext cx="52221" cy="2996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cxnSpLocks noChangeAspect="1"/>
            </p:cNvCxnSpPr>
            <p:nvPr/>
          </p:nvCxnSpPr>
          <p:spPr>
            <a:xfrm rot="10800000" flipV="1">
              <a:off x="4098928" y="3759200"/>
              <a:ext cx="551717" cy="305858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cxnSpLocks noChangeAspect="1"/>
            </p:cNvCxnSpPr>
            <p:nvPr/>
          </p:nvCxnSpPr>
          <p:spPr>
            <a:xfrm rot="10800000" flipV="1">
              <a:off x="4238627" y="3759201"/>
              <a:ext cx="261537" cy="1449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cxnSpLocks noChangeAspect="1"/>
            </p:cNvCxnSpPr>
            <p:nvPr/>
          </p:nvCxnSpPr>
          <p:spPr>
            <a:xfrm rot="10800000" flipV="1">
              <a:off x="4454529" y="3849049"/>
              <a:ext cx="206372" cy="11440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4192060" y="355017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Times"/>
                  <a:cs typeface="Times"/>
                </a:rPr>
                <a:t>ξ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533900" y="3801528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"/>
                  <a:cs typeface="Times"/>
                </a:rPr>
                <a:t>b</a:t>
              </a:r>
            </a:p>
          </p:txBody>
        </p:sp>
        <p:sp>
          <p:nvSpPr>
            <p:cNvPr id="103" name="Oval 102"/>
            <p:cNvSpPr/>
            <p:nvPr/>
          </p:nvSpPr>
          <p:spPr>
            <a:xfrm rot="19838645">
              <a:off x="3237174" y="3856297"/>
              <a:ext cx="495104" cy="208604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9838645">
              <a:off x="4611292" y="4231240"/>
              <a:ext cx="495104" cy="208604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>
              <a:cxnSpLocks noChangeAspect="1"/>
            </p:cNvCxnSpPr>
            <p:nvPr/>
          </p:nvCxnSpPr>
          <p:spPr>
            <a:xfrm rot="10800000" flipV="1">
              <a:off x="5168900" y="4187699"/>
              <a:ext cx="254000" cy="14406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cxnSpLocks noChangeAspect="1"/>
            </p:cNvCxnSpPr>
            <p:nvPr/>
          </p:nvCxnSpPr>
          <p:spPr>
            <a:xfrm rot="10800000" flipV="1">
              <a:off x="3238694" y="3929465"/>
              <a:ext cx="50606" cy="2870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 rot="10800000" flipV="1">
              <a:off x="3344721" y="3870198"/>
              <a:ext cx="50606" cy="2870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/>
            <p:nvPr/>
          </p:nvSpPr>
          <p:spPr>
            <a:xfrm>
              <a:off x="2838450" y="3816350"/>
              <a:ext cx="673100" cy="673100"/>
            </a:xfrm>
            <a:prstGeom prst="arc">
              <a:avLst>
                <a:gd name="adj1" fmla="val 20849461"/>
                <a:gd name="adj2" fmla="val 385384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/>
            <p:cNvSpPr/>
            <p:nvPr/>
          </p:nvSpPr>
          <p:spPr>
            <a:xfrm flipH="1">
              <a:off x="4603750" y="4375150"/>
              <a:ext cx="673100" cy="673100"/>
            </a:xfrm>
            <a:prstGeom prst="arc">
              <a:avLst>
                <a:gd name="adj1" fmla="val 19125194"/>
                <a:gd name="adj2" fmla="val 21333797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0" name="Group 12"/>
          <p:cNvGrpSpPr>
            <a:grpSpLocks noChangeAspect="1"/>
          </p:cNvGrpSpPr>
          <p:nvPr/>
        </p:nvGrpSpPr>
        <p:grpSpPr bwMode="auto">
          <a:xfrm>
            <a:off x="2122488" y="3116263"/>
            <a:ext cx="247650" cy="247650"/>
            <a:chOff x="228600" y="1746128"/>
            <a:chExt cx="312065" cy="312065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225600" y="1901160"/>
              <a:ext cx="312065" cy="2000"/>
            </a:xfrm>
            <a:prstGeom prst="line">
              <a:avLst/>
            </a:prstGeom>
            <a:ln w="571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28600" y="2054192"/>
              <a:ext cx="312065" cy="2000"/>
            </a:xfrm>
            <a:prstGeom prst="line">
              <a:avLst/>
            </a:prstGeom>
            <a:ln w="571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Straight Connector 137"/>
          <p:cNvCxnSpPr>
            <a:cxnSpLocks/>
          </p:cNvCxnSpPr>
          <p:nvPr/>
        </p:nvCxnSpPr>
        <p:spPr>
          <a:xfrm rot="5400000">
            <a:off x="1742004" y="3376863"/>
            <a:ext cx="520435" cy="48500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>
            <a:spLocks noChangeAspect="1"/>
          </p:cNvSpPr>
          <p:nvPr/>
        </p:nvSpPr>
        <p:spPr>
          <a:xfrm>
            <a:off x="1535303" y="2646553"/>
            <a:ext cx="1447800" cy="144780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194050" y="1816100"/>
            <a:ext cx="577850" cy="3429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 rot="5400000" flipH="1" flipV="1">
            <a:off x="4892676" y="2668587"/>
            <a:ext cx="2125662" cy="156051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3" name="Group 32"/>
          <p:cNvGrpSpPr>
            <a:grpSpLocks/>
          </p:cNvGrpSpPr>
          <p:nvPr/>
        </p:nvGrpSpPr>
        <p:grpSpPr bwMode="auto">
          <a:xfrm>
            <a:off x="4748213" y="2057400"/>
            <a:ext cx="134937" cy="2468563"/>
            <a:chOff x="4748067" y="2057400"/>
            <a:chExt cx="135083" cy="246803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748067" y="4114357"/>
              <a:ext cx="13508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48067" y="4525431"/>
              <a:ext cx="13508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48067" y="3703283"/>
              <a:ext cx="13508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48067" y="3290622"/>
              <a:ext cx="13508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48067" y="2879548"/>
              <a:ext cx="13508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48067" y="2468474"/>
              <a:ext cx="13508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748067" y="2057400"/>
              <a:ext cx="135083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748067" y="4319100"/>
              <a:ext cx="92175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748067" y="3908026"/>
              <a:ext cx="92175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748067" y="3496953"/>
              <a:ext cx="92175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748067" y="3085878"/>
              <a:ext cx="92175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48067" y="2674805"/>
              <a:ext cx="92175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748067" y="2263731"/>
              <a:ext cx="92175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2714625" y="3854450"/>
            <a:ext cx="2095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b="1">
                <a:latin typeface="Times" charset="0"/>
                <a:ea typeface="Times" charset="0"/>
                <a:cs typeface="Times" charset="0"/>
              </a:rPr>
              <a:t>|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685800" y="1905000"/>
            <a:ext cx="501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i="1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>
                <a:latin typeface="Times" charset="0"/>
                <a:ea typeface="Times" charset="0"/>
                <a:cs typeface="Times" charset="0"/>
              </a:rPr>
              <a:t>)</a:t>
            </a:r>
            <a:endParaRPr lang="en-US" i="1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4953000" y="1905000"/>
            <a:ext cx="501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i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>
                <a:latin typeface="Times" charset="0"/>
                <a:ea typeface="Times" charset="0"/>
                <a:cs typeface="Times" charset="0"/>
              </a:rPr>
              <a:t>)</a:t>
            </a:r>
            <a:endParaRPr lang="en-US" i="1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370263" y="3151188"/>
            <a:ext cx="274320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4741863" y="4522788"/>
            <a:ext cx="274320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>
            <a:off x="7036594" y="4468019"/>
            <a:ext cx="1349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>
            <a:off x="5861844" y="4468019"/>
            <a:ext cx="1349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>
            <a:off x="6997700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5059362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6934200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6870700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>
            <a:off x="6794500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>
            <a:off x="6697662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>
            <a:off x="6588125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>
            <a:off x="6438900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>
            <a:off x="6232525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>
            <a:off x="5826125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>
            <a:off x="5765800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>
            <a:off x="5694362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>
            <a:off x="5618162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5524500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>
            <a:off x="5410200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5267325" y="4489451"/>
            <a:ext cx="920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3" name="TextBox 61"/>
          <p:cNvSpPr txBox="1">
            <a:spLocks noChangeArrowheads="1"/>
          </p:cNvSpPr>
          <p:nvPr/>
        </p:nvSpPr>
        <p:spPr bwMode="auto">
          <a:xfrm>
            <a:off x="5802313" y="4625975"/>
            <a:ext cx="5984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charset="0"/>
                <a:ea typeface="Times" charset="0"/>
                <a:cs typeface="Times" charset="0"/>
              </a:rPr>
              <a:t>R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 (Å)</a:t>
            </a:r>
          </a:p>
        </p:txBody>
      </p:sp>
      <p:grpSp>
        <p:nvGrpSpPr>
          <p:cNvPr id="20514" name="Group 74"/>
          <p:cNvGrpSpPr>
            <a:grpSpLocks/>
          </p:cNvGrpSpPr>
          <p:nvPr/>
        </p:nvGrpSpPr>
        <p:grpSpPr bwMode="auto">
          <a:xfrm>
            <a:off x="4611688" y="4471988"/>
            <a:ext cx="2706687" cy="276225"/>
            <a:chOff x="4612212" y="4452779"/>
            <a:chExt cx="2706097" cy="276999"/>
          </a:xfrm>
        </p:grpSpPr>
        <p:sp>
          <p:nvSpPr>
            <p:cNvPr id="20566" name="TextBox 62"/>
            <p:cNvSpPr txBox="1">
              <a:spLocks noChangeArrowheads="1"/>
            </p:cNvSpPr>
            <p:nvPr/>
          </p:nvSpPr>
          <p:spPr bwMode="auto">
            <a:xfrm>
              <a:off x="5751345" y="4452779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10</a:t>
              </a:r>
            </a:p>
          </p:txBody>
        </p:sp>
        <p:sp>
          <p:nvSpPr>
            <p:cNvPr id="20567" name="TextBox 63"/>
            <p:cNvSpPr txBox="1">
              <a:spLocks noChangeArrowheads="1"/>
            </p:cNvSpPr>
            <p:nvPr/>
          </p:nvSpPr>
          <p:spPr bwMode="auto">
            <a:xfrm>
              <a:off x="6902811" y="4452779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100</a:t>
              </a:r>
            </a:p>
          </p:txBody>
        </p:sp>
        <p:sp>
          <p:nvSpPr>
            <p:cNvPr id="20568" name="TextBox 64"/>
            <p:cNvSpPr txBox="1">
              <a:spLocks noChangeArrowheads="1"/>
            </p:cNvSpPr>
            <p:nvPr/>
          </p:nvSpPr>
          <p:spPr bwMode="auto">
            <a:xfrm>
              <a:off x="4612212" y="4452779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1</a:t>
              </a:r>
            </a:p>
          </p:txBody>
        </p:sp>
      </p:grpSp>
      <p:grpSp>
        <p:nvGrpSpPr>
          <p:cNvPr id="20515" name="Group 73"/>
          <p:cNvGrpSpPr>
            <a:grpSpLocks/>
          </p:cNvGrpSpPr>
          <p:nvPr/>
        </p:nvGrpSpPr>
        <p:grpSpPr bwMode="auto">
          <a:xfrm>
            <a:off x="4516438" y="1900238"/>
            <a:ext cx="280987" cy="2744787"/>
            <a:chOff x="4516494" y="1900765"/>
            <a:chExt cx="281134" cy="2745036"/>
          </a:xfrm>
        </p:grpSpPr>
        <p:sp>
          <p:nvSpPr>
            <p:cNvPr id="20559" name="TextBox 65"/>
            <p:cNvSpPr txBox="1">
              <a:spLocks noChangeArrowheads="1"/>
            </p:cNvSpPr>
            <p:nvPr/>
          </p:nvSpPr>
          <p:spPr bwMode="auto">
            <a:xfrm>
              <a:off x="4536018" y="4368802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0</a:t>
              </a:r>
            </a:p>
          </p:txBody>
        </p:sp>
        <p:sp>
          <p:nvSpPr>
            <p:cNvPr id="20560" name="TextBox 66"/>
            <p:cNvSpPr txBox="1">
              <a:spLocks noChangeArrowheads="1"/>
            </p:cNvSpPr>
            <p:nvPr/>
          </p:nvSpPr>
          <p:spPr bwMode="auto">
            <a:xfrm>
              <a:off x="4532764" y="3957465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1</a:t>
              </a:r>
            </a:p>
          </p:txBody>
        </p:sp>
        <p:sp>
          <p:nvSpPr>
            <p:cNvPr id="20561" name="TextBox 67"/>
            <p:cNvSpPr txBox="1">
              <a:spLocks noChangeArrowheads="1"/>
            </p:cNvSpPr>
            <p:nvPr/>
          </p:nvSpPr>
          <p:spPr bwMode="auto">
            <a:xfrm>
              <a:off x="4529510" y="3546125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2</a:t>
              </a:r>
            </a:p>
          </p:txBody>
        </p:sp>
        <p:sp>
          <p:nvSpPr>
            <p:cNvPr id="20562" name="TextBox 68"/>
            <p:cNvSpPr txBox="1">
              <a:spLocks noChangeArrowheads="1"/>
            </p:cNvSpPr>
            <p:nvPr/>
          </p:nvSpPr>
          <p:spPr bwMode="auto">
            <a:xfrm>
              <a:off x="4526256" y="3134785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3</a:t>
              </a:r>
            </a:p>
          </p:txBody>
        </p:sp>
        <p:sp>
          <p:nvSpPr>
            <p:cNvPr id="20563" name="TextBox 69"/>
            <p:cNvSpPr txBox="1">
              <a:spLocks noChangeArrowheads="1"/>
            </p:cNvSpPr>
            <p:nvPr/>
          </p:nvSpPr>
          <p:spPr bwMode="auto">
            <a:xfrm>
              <a:off x="4523002" y="2723445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4</a:t>
              </a:r>
            </a:p>
          </p:txBody>
        </p:sp>
        <p:sp>
          <p:nvSpPr>
            <p:cNvPr id="20564" name="TextBox 70"/>
            <p:cNvSpPr txBox="1">
              <a:spLocks noChangeArrowheads="1"/>
            </p:cNvSpPr>
            <p:nvPr/>
          </p:nvSpPr>
          <p:spPr bwMode="auto">
            <a:xfrm>
              <a:off x="4519748" y="2312105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5</a:t>
              </a:r>
            </a:p>
          </p:txBody>
        </p:sp>
        <p:sp>
          <p:nvSpPr>
            <p:cNvPr id="20565" name="TextBox 71"/>
            <p:cNvSpPr txBox="1">
              <a:spLocks noChangeArrowheads="1"/>
            </p:cNvSpPr>
            <p:nvPr/>
          </p:nvSpPr>
          <p:spPr bwMode="auto">
            <a:xfrm>
              <a:off x="4516494" y="1900765"/>
              <a:ext cx="261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" charset="0"/>
                  <a:ea typeface="Times" charset="0"/>
                  <a:cs typeface="Times" charset="0"/>
                </a:rPr>
                <a:t>6</a:t>
              </a:r>
            </a:p>
          </p:txBody>
        </p:sp>
      </p:grpSp>
      <p:sp>
        <p:nvSpPr>
          <p:cNvPr id="20516" name="TextBox 72"/>
          <p:cNvSpPr txBox="1">
            <a:spLocks noChangeArrowheads="1"/>
          </p:cNvSpPr>
          <p:nvPr/>
        </p:nvSpPr>
        <p:spPr bwMode="auto">
          <a:xfrm rot="-5400000">
            <a:off x="3250407" y="3113881"/>
            <a:ext cx="2439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Dislocation energy 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W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/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L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 (eV/Å)</a:t>
            </a:r>
          </a:p>
        </p:txBody>
      </p:sp>
      <p:sp>
        <p:nvSpPr>
          <p:cNvPr id="80" name="Diamond 79"/>
          <p:cNvSpPr>
            <a:spLocks noChangeAspect="1"/>
          </p:cNvSpPr>
          <p:nvPr/>
        </p:nvSpPr>
        <p:spPr>
          <a:xfrm>
            <a:off x="5729288" y="3717925"/>
            <a:ext cx="36512" cy="58738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Diamond 80"/>
          <p:cNvSpPr>
            <a:spLocks noChangeAspect="1"/>
          </p:cNvSpPr>
          <p:nvPr/>
        </p:nvSpPr>
        <p:spPr>
          <a:xfrm>
            <a:off x="5648325" y="3898900"/>
            <a:ext cx="36513" cy="58738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Diamond 81"/>
          <p:cNvSpPr>
            <a:spLocks noChangeAspect="1"/>
          </p:cNvSpPr>
          <p:nvPr/>
        </p:nvSpPr>
        <p:spPr>
          <a:xfrm>
            <a:off x="5554663" y="4044950"/>
            <a:ext cx="38100" cy="58738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Diamond 82"/>
          <p:cNvSpPr>
            <a:spLocks noChangeAspect="1"/>
          </p:cNvSpPr>
          <p:nvPr/>
        </p:nvSpPr>
        <p:spPr>
          <a:xfrm>
            <a:off x="5443538" y="4073525"/>
            <a:ext cx="36512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Diamond 83"/>
          <p:cNvSpPr>
            <a:spLocks noChangeAspect="1"/>
          </p:cNvSpPr>
          <p:nvPr/>
        </p:nvSpPr>
        <p:spPr>
          <a:xfrm>
            <a:off x="5292725" y="436880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Diamond 84"/>
          <p:cNvSpPr>
            <a:spLocks noChangeAspect="1"/>
          </p:cNvSpPr>
          <p:nvPr/>
        </p:nvSpPr>
        <p:spPr>
          <a:xfrm>
            <a:off x="5794375" y="3641725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Diamond 85"/>
          <p:cNvSpPr>
            <a:spLocks noChangeAspect="1"/>
          </p:cNvSpPr>
          <p:nvPr/>
        </p:nvSpPr>
        <p:spPr>
          <a:xfrm>
            <a:off x="5857875" y="354965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Diamond 86"/>
          <p:cNvSpPr>
            <a:spLocks noChangeAspect="1"/>
          </p:cNvSpPr>
          <p:nvPr/>
        </p:nvSpPr>
        <p:spPr>
          <a:xfrm>
            <a:off x="5908675" y="352425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Diamond 87"/>
          <p:cNvSpPr>
            <a:spLocks noChangeAspect="1"/>
          </p:cNvSpPr>
          <p:nvPr/>
        </p:nvSpPr>
        <p:spPr>
          <a:xfrm>
            <a:off x="5956300" y="340995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Diamond 88"/>
          <p:cNvSpPr>
            <a:spLocks noChangeAspect="1"/>
          </p:cNvSpPr>
          <p:nvPr/>
        </p:nvSpPr>
        <p:spPr>
          <a:xfrm>
            <a:off x="6000750" y="3343275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Diamond 89"/>
          <p:cNvSpPr>
            <a:spLocks noChangeAspect="1"/>
          </p:cNvSpPr>
          <p:nvPr/>
        </p:nvSpPr>
        <p:spPr>
          <a:xfrm>
            <a:off x="6042025" y="3286125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Diamond 90"/>
          <p:cNvSpPr>
            <a:spLocks noChangeAspect="1"/>
          </p:cNvSpPr>
          <p:nvPr/>
        </p:nvSpPr>
        <p:spPr>
          <a:xfrm>
            <a:off x="6080125" y="326390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Diamond 91"/>
          <p:cNvSpPr>
            <a:spLocks noChangeAspect="1"/>
          </p:cNvSpPr>
          <p:nvPr/>
        </p:nvSpPr>
        <p:spPr>
          <a:xfrm>
            <a:off x="6115050" y="320040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Diamond 92"/>
          <p:cNvSpPr>
            <a:spLocks noChangeAspect="1"/>
          </p:cNvSpPr>
          <p:nvPr/>
        </p:nvSpPr>
        <p:spPr>
          <a:xfrm>
            <a:off x="6146800" y="3152775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Diamond 93"/>
          <p:cNvSpPr>
            <a:spLocks noChangeAspect="1"/>
          </p:cNvSpPr>
          <p:nvPr/>
        </p:nvSpPr>
        <p:spPr>
          <a:xfrm>
            <a:off x="6178550" y="310515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Diamond 94"/>
          <p:cNvSpPr>
            <a:spLocks noChangeAspect="1"/>
          </p:cNvSpPr>
          <p:nvPr/>
        </p:nvSpPr>
        <p:spPr>
          <a:xfrm>
            <a:off x="6207125" y="3070225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Diamond 95"/>
          <p:cNvSpPr>
            <a:spLocks noChangeAspect="1"/>
          </p:cNvSpPr>
          <p:nvPr/>
        </p:nvSpPr>
        <p:spPr>
          <a:xfrm>
            <a:off x="6235700" y="302260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Diamond 96"/>
          <p:cNvSpPr>
            <a:spLocks noChangeAspect="1"/>
          </p:cNvSpPr>
          <p:nvPr/>
        </p:nvSpPr>
        <p:spPr>
          <a:xfrm>
            <a:off x="6261100" y="2981325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Diamond 97"/>
          <p:cNvSpPr>
            <a:spLocks noChangeAspect="1"/>
          </p:cNvSpPr>
          <p:nvPr/>
        </p:nvSpPr>
        <p:spPr>
          <a:xfrm>
            <a:off x="6286500" y="2955925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Diamond 98"/>
          <p:cNvSpPr>
            <a:spLocks noChangeAspect="1"/>
          </p:cNvSpPr>
          <p:nvPr/>
        </p:nvSpPr>
        <p:spPr>
          <a:xfrm>
            <a:off x="6311900" y="2930525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Diamond 99"/>
          <p:cNvSpPr>
            <a:spLocks noChangeAspect="1"/>
          </p:cNvSpPr>
          <p:nvPr/>
        </p:nvSpPr>
        <p:spPr>
          <a:xfrm>
            <a:off x="6334125" y="290195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Diamond 100"/>
          <p:cNvSpPr>
            <a:spLocks noChangeAspect="1"/>
          </p:cNvSpPr>
          <p:nvPr/>
        </p:nvSpPr>
        <p:spPr>
          <a:xfrm>
            <a:off x="6353175" y="287655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Diamond 101"/>
          <p:cNvSpPr>
            <a:spLocks noChangeAspect="1"/>
          </p:cNvSpPr>
          <p:nvPr/>
        </p:nvSpPr>
        <p:spPr>
          <a:xfrm>
            <a:off x="6370638" y="2851150"/>
            <a:ext cx="38100" cy="58738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Diamond 102"/>
          <p:cNvSpPr>
            <a:spLocks noChangeAspect="1"/>
          </p:cNvSpPr>
          <p:nvPr/>
        </p:nvSpPr>
        <p:spPr>
          <a:xfrm>
            <a:off x="6389688" y="2824163"/>
            <a:ext cx="36512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Diamond 103"/>
          <p:cNvSpPr>
            <a:spLocks noChangeAspect="1"/>
          </p:cNvSpPr>
          <p:nvPr/>
        </p:nvSpPr>
        <p:spPr>
          <a:xfrm>
            <a:off x="6408738" y="2798763"/>
            <a:ext cx="36512" cy="58737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Diamond 104"/>
          <p:cNvSpPr>
            <a:spLocks noChangeAspect="1"/>
          </p:cNvSpPr>
          <p:nvPr/>
        </p:nvSpPr>
        <p:spPr>
          <a:xfrm>
            <a:off x="6427788" y="2771775"/>
            <a:ext cx="36512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Diamond 105"/>
          <p:cNvSpPr>
            <a:spLocks noChangeAspect="1"/>
          </p:cNvSpPr>
          <p:nvPr/>
        </p:nvSpPr>
        <p:spPr>
          <a:xfrm>
            <a:off x="6445250" y="2746375"/>
            <a:ext cx="38100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Diamond 106"/>
          <p:cNvSpPr>
            <a:spLocks noChangeAspect="1"/>
          </p:cNvSpPr>
          <p:nvPr/>
        </p:nvSpPr>
        <p:spPr>
          <a:xfrm>
            <a:off x="6464300" y="2720975"/>
            <a:ext cx="36513" cy="58738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Diamond 107"/>
          <p:cNvSpPr>
            <a:spLocks noChangeAspect="1"/>
          </p:cNvSpPr>
          <p:nvPr/>
        </p:nvSpPr>
        <p:spPr>
          <a:xfrm>
            <a:off x="6483350" y="2693988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Diamond 108"/>
          <p:cNvSpPr>
            <a:spLocks noChangeAspect="1"/>
          </p:cNvSpPr>
          <p:nvPr/>
        </p:nvSpPr>
        <p:spPr>
          <a:xfrm>
            <a:off x="6500813" y="2668588"/>
            <a:ext cx="38100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Diamond 109"/>
          <p:cNvSpPr>
            <a:spLocks noChangeAspect="1"/>
          </p:cNvSpPr>
          <p:nvPr/>
        </p:nvSpPr>
        <p:spPr>
          <a:xfrm>
            <a:off x="6519863" y="2643188"/>
            <a:ext cx="36512" cy="58737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Diamond 110"/>
          <p:cNvSpPr>
            <a:spLocks noChangeAspect="1"/>
          </p:cNvSpPr>
          <p:nvPr/>
        </p:nvSpPr>
        <p:spPr>
          <a:xfrm>
            <a:off x="6538913" y="2616200"/>
            <a:ext cx="36512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Diamond 111"/>
          <p:cNvSpPr>
            <a:spLocks noChangeAspect="1"/>
          </p:cNvSpPr>
          <p:nvPr/>
        </p:nvSpPr>
        <p:spPr>
          <a:xfrm>
            <a:off x="6557963" y="2590800"/>
            <a:ext cx="36512" cy="58738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Diamond 112"/>
          <p:cNvSpPr>
            <a:spLocks noChangeAspect="1"/>
          </p:cNvSpPr>
          <p:nvPr/>
        </p:nvSpPr>
        <p:spPr>
          <a:xfrm>
            <a:off x="6575425" y="2563813"/>
            <a:ext cx="38100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Diamond 113"/>
          <p:cNvSpPr>
            <a:spLocks noChangeAspect="1"/>
          </p:cNvSpPr>
          <p:nvPr/>
        </p:nvSpPr>
        <p:spPr>
          <a:xfrm>
            <a:off x="6594475" y="2538413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Diamond 114"/>
          <p:cNvSpPr>
            <a:spLocks noChangeAspect="1"/>
          </p:cNvSpPr>
          <p:nvPr/>
        </p:nvSpPr>
        <p:spPr>
          <a:xfrm>
            <a:off x="6613525" y="2513013"/>
            <a:ext cx="36513" cy="58737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Diamond 115"/>
          <p:cNvSpPr>
            <a:spLocks noChangeAspect="1"/>
          </p:cNvSpPr>
          <p:nvPr/>
        </p:nvSpPr>
        <p:spPr>
          <a:xfrm>
            <a:off x="6630988" y="2486025"/>
            <a:ext cx="38100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Diamond 116"/>
          <p:cNvSpPr>
            <a:spLocks noChangeAspect="1"/>
          </p:cNvSpPr>
          <p:nvPr/>
        </p:nvSpPr>
        <p:spPr>
          <a:xfrm>
            <a:off x="6650038" y="2460625"/>
            <a:ext cx="36512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Diamond 117"/>
          <p:cNvSpPr>
            <a:spLocks noChangeAspect="1"/>
          </p:cNvSpPr>
          <p:nvPr/>
        </p:nvSpPr>
        <p:spPr>
          <a:xfrm>
            <a:off x="6669088" y="2435225"/>
            <a:ext cx="36512" cy="58738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Diamond 118"/>
          <p:cNvSpPr>
            <a:spLocks noChangeAspect="1"/>
          </p:cNvSpPr>
          <p:nvPr/>
        </p:nvSpPr>
        <p:spPr>
          <a:xfrm>
            <a:off x="6688138" y="2408238"/>
            <a:ext cx="36512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Diamond 119"/>
          <p:cNvSpPr>
            <a:spLocks noChangeAspect="1"/>
          </p:cNvSpPr>
          <p:nvPr/>
        </p:nvSpPr>
        <p:spPr>
          <a:xfrm>
            <a:off x="6705600" y="2382838"/>
            <a:ext cx="38100" cy="58737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Diamond 120"/>
          <p:cNvSpPr>
            <a:spLocks noChangeAspect="1"/>
          </p:cNvSpPr>
          <p:nvPr/>
        </p:nvSpPr>
        <p:spPr>
          <a:xfrm>
            <a:off x="6724650" y="2355850"/>
            <a:ext cx="36513" cy="60325"/>
          </a:xfrm>
          <a:prstGeom prst="diamond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70251" y="163830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range of force law</a:t>
            </a:r>
          </a:p>
        </p:txBody>
      </p:sp>
      <p:sp>
        <p:nvSpPr>
          <p:cNvPr id="127" name="Rectangle 126"/>
          <p:cNvSpPr/>
          <p:nvPr/>
        </p:nvSpPr>
        <p:spPr>
          <a:xfrm rot="18939657">
            <a:off x="2720916" y="3928208"/>
            <a:ext cx="171450" cy="15671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8939657">
            <a:off x="3038417" y="3940909"/>
            <a:ext cx="171450" cy="15671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724150" y="3797300"/>
            <a:ext cx="244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I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876550" y="3949700"/>
            <a:ext cx="30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II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073400" y="4159250"/>
            <a:ext cx="364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III</a:t>
            </a: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36600" y="1847850"/>
            <a:ext cx="3045206" cy="304520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1011047" y="2122297"/>
            <a:ext cx="2496312" cy="249631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1314831" y="2426081"/>
            <a:ext cx="1888744" cy="188874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2353743">
            <a:off x="1885950" y="3476625"/>
            <a:ext cx="298450" cy="25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1879600" y="34575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R</a:t>
            </a:r>
          </a:p>
        </p:txBody>
      </p:sp>
      <p:cxnSp>
        <p:nvCxnSpPr>
          <p:cNvPr id="139" name="Straight Arrow Connector 138"/>
          <p:cNvCxnSpPr>
            <a:cxnSpLocks noChangeAspect="1"/>
          </p:cNvCxnSpPr>
          <p:nvPr/>
        </p:nvCxnSpPr>
        <p:spPr>
          <a:xfrm rot="5400000" flipH="1" flipV="1">
            <a:off x="2824159" y="2100259"/>
            <a:ext cx="234948" cy="13653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 noChangeAspect="1"/>
          </p:cNvCxnSpPr>
          <p:nvPr/>
        </p:nvCxnSpPr>
        <p:spPr>
          <a:xfrm rot="5400000" flipH="1" flipV="1">
            <a:off x="2678109" y="2360609"/>
            <a:ext cx="234948" cy="13653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Arc 143"/>
          <p:cNvSpPr/>
          <p:nvPr/>
        </p:nvSpPr>
        <p:spPr>
          <a:xfrm>
            <a:off x="2851150" y="1631950"/>
            <a:ext cx="622300" cy="622300"/>
          </a:xfrm>
          <a:prstGeom prst="arc">
            <a:avLst>
              <a:gd name="adj1" fmla="val 2300920"/>
              <a:gd name="adj2" fmla="val 8144644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/>
          <p:cNvSpPr/>
          <p:nvPr/>
        </p:nvSpPr>
        <p:spPr>
          <a:xfrm>
            <a:off x="2552700" y="1841500"/>
            <a:ext cx="901700" cy="622300"/>
          </a:xfrm>
          <a:prstGeom prst="arc">
            <a:avLst>
              <a:gd name="adj1" fmla="val 88530"/>
              <a:gd name="adj2" fmla="val 763673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10800000">
            <a:off x="5109372" y="3696347"/>
            <a:ext cx="40750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 noChangeAspect="1"/>
          </p:cNvCxnSpPr>
          <p:nvPr/>
        </p:nvCxnSpPr>
        <p:spPr>
          <a:xfrm>
            <a:off x="3475567" y="3800756"/>
            <a:ext cx="26076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10800000">
            <a:off x="3351111" y="3471224"/>
            <a:ext cx="246888" cy="219455"/>
            <a:chOff x="4199890" y="4611579"/>
            <a:chExt cx="246888" cy="219455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3628394" y="3475456"/>
            <a:ext cx="246888" cy="219455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3351111" y="3204521"/>
            <a:ext cx="246888" cy="219455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>
            <a:cxnSpLocks/>
          </p:cNvCxnSpPr>
          <p:nvPr/>
        </p:nvCxnSpPr>
        <p:spPr>
          <a:xfrm rot="5400000">
            <a:off x="3271595" y="1821355"/>
            <a:ext cx="407507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5400000">
            <a:off x="2988831" y="2664733"/>
            <a:ext cx="971503" cy="151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920067" y="3694759"/>
            <a:ext cx="1092456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rot="16200000">
            <a:off x="3157860" y="3567921"/>
            <a:ext cx="26076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>
            <a:spLocks noChangeAspect="1"/>
          </p:cNvSpPr>
          <p:nvPr/>
        </p:nvSpPr>
        <p:spPr>
          <a:xfrm>
            <a:off x="1869015" y="2116665"/>
            <a:ext cx="3166789" cy="3166789"/>
          </a:xfrm>
          <a:prstGeom prst="arc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22147" y="365760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2970" y="36576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83466" y="2493435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37465" y="162560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3265" y="339090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2</a:t>
            </a:r>
            <a:r>
              <a:rPr lang="en-US" sz="1400" dirty="0" smtClean="0">
                <a:latin typeface="Times New Roman"/>
                <a:cs typeface="Times New Roman"/>
              </a:rPr>
              <a:t>ρ</a:t>
            </a:r>
            <a:r>
              <a:rPr lang="en-US" sz="1400" i="1" dirty="0" smtClean="0">
                <a:latin typeface="Times New Roman"/>
                <a:cs typeface="Times New Roman"/>
              </a:rPr>
              <a:t>'</a:t>
            </a:r>
            <a:r>
              <a:rPr lang="en-US" sz="1400" baseline="-25000" dirty="0" smtClean="0">
                <a:latin typeface="Times"/>
                <a:cs typeface="Times"/>
              </a:rPr>
              <a:t>2</a:t>
            </a:r>
            <a:endParaRPr lang="en-US" sz="1400" dirty="0" smtClean="0">
              <a:latin typeface="Times"/>
              <a:cs typeface="Time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2066" y="3771899"/>
            <a:ext cx="462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2</a:t>
            </a:r>
            <a:r>
              <a:rPr lang="en-US" sz="1400" dirty="0" smtClean="0">
                <a:latin typeface="Times New Roman"/>
                <a:cs typeface="Times New Roman"/>
              </a:rPr>
              <a:t>ρ</a:t>
            </a:r>
            <a:r>
              <a:rPr lang="en-US" sz="1400" i="1" dirty="0" smtClean="0">
                <a:latin typeface="Times New Roman"/>
                <a:cs typeface="Times New Roman"/>
              </a:rPr>
              <a:t>'</a:t>
            </a:r>
            <a:r>
              <a:rPr lang="en-US" sz="1400" baseline="-25000" dirty="0" smtClean="0">
                <a:latin typeface="Times"/>
                <a:cs typeface="Times"/>
              </a:rPr>
              <a:t>1</a:t>
            </a:r>
            <a:endParaRPr lang="en-US" sz="1400" dirty="0" smtClean="0">
              <a:latin typeface="Times"/>
              <a:cs typeface="Times"/>
            </a:endParaRPr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3561292" y="3654747"/>
            <a:ext cx="97366" cy="279399"/>
            <a:chOff x="3239558" y="3417680"/>
            <a:chExt cx="97366" cy="27939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239558" y="3417680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39558" y="3697079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593173" y="234949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B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39559" y="3426145"/>
            <a:ext cx="97366" cy="279399"/>
            <a:chOff x="3239558" y="3417680"/>
            <a:chExt cx="97366" cy="279399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39558" y="3417680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9558" y="3697079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8850" y="2222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8850" y="31369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8850" y="40513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c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025899" y="200025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244974" y="200025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473574" y="200025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692649" y="200025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010024" y="219710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229099" y="219710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486274" y="219710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705349" y="219710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997324" y="23907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200524" y="23907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514849" y="23907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718049" y="23907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359274" y="2393950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984624" y="25939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178299" y="25939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359274" y="25939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537074" y="25939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33924" y="2593975"/>
            <a:ext cx="170011" cy="1700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4021393" y="2368550"/>
            <a:ext cx="844550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377692" y="2470044"/>
            <a:ext cx="133724" cy="118864"/>
            <a:chOff x="4199890" y="4611579"/>
            <a:chExt cx="246888" cy="219455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>
            <a:spLocks noChangeAspect="1"/>
          </p:cNvSpPr>
          <p:nvPr/>
        </p:nvSpPr>
        <p:spPr>
          <a:xfrm>
            <a:off x="4032249" y="29305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257674" y="29305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483099" y="29305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711699" y="29305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022724" y="312737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241799" y="312737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505324" y="312737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4730749" y="312737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013199" y="33210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219574" y="33210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565649" y="33210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756149" y="33210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400549" y="33242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997324" y="35242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206874" y="35242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394199" y="35242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4578349" y="35242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772024" y="352425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4025899" y="386397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4251324" y="386397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4476749" y="386397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711699" y="386397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010024" y="40608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235449" y="40608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479924" y="40608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4724399" y="4060825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4000499" y="42545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4200524" y="42545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562474" y="42545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4759324" y="42545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984624" y="44577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4181474" y="44577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584699" y="44577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4778374" y="44577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394199" y="42545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4375149" y="4457700"/>
            <a:ext cx="170011" cy="170011"/>
          </a:xfrm>
          <a:prstGeom prst="ellipse">
            <a:avLst/>
          </a:prstGeom>
          <a:noFill/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4078543" y="3311525"/>
            <a:ext cx="844550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434842" y="3413019"/>
            <a:ext cx="133724" cy="118864"/>
            <a:chOff x="4199890" y="4611579"/>
            <a:chExt cx="246888" cy="21945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 rot="16200000" flipH="1">
            <a:off x="4145218" y="4229100"/>
            <a:ext cx="844550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501517" y="4330594"/>
            <a:ext cx="133724" cy="118864"/>
            <a:chOff x="4199890" y="4611579"/>
            <a:chExt cx="246888" cy="219455"/>
          </a:xfrm>
        </p:grpSpPr>
        <p:cxnSp>
          <p:nvCxnSpPr>
            <p:cNvPr id="71" name="Straight Connector 7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945983" y="2877466"/>
            <a:ext cx="728673" cy="725904"/>
            <a:chOff x="4146551" y="3769784"/>
            <a:chExt cx="728673" cy="725904"/>
          </a:xfrm>
        </p:grpSpPr>
        <p:cxnSp>
          <p:nvCxnSpPr>
            <p:cNvPr id="74" name="Straight Connector 73"/>
            <p:cNvCxnSpPr/>
            <p:nvPr/>
          </p:nvCxnSpPr>
          <p:spPr>
            <a:xfrm rot="16200000" flipH="1" flipV="1">
              <a:off x="4223970" y="4108315"/>
              <a:ext cx="274318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 noChangeAspect="1"/>
            </p:cNvCxnSpPr>
            <p:nvPr/>
          </p:nvCxnSpPr>
          <p:spPr>
            <a:xfrm flipH="1" flipV="1">
              <a:off x="4351867" y="4266672"/>
              <a:ext cx="274318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544484" y="4157134"/>
              <a:ext cx="3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339418" y="3769784"/>
              <a:ext cx="3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y</a:t>
              </a: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4343399" y="4248149"/>
              <a:ext cx="36068" cy="36068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46551" y="4135969"/>
              <a:ext cx="319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z</a:t>
              </a:r>
            </a:p>
          </p:txBody>
        </p:sp>
      </p:grp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06"/>
          <p:cNvSpPr/>
          <p:nvPr/>
        </p:nvSpPr>
        <p:spPr>
          <a:xfrm>
            <a:off x="5343525" y="2879725"/>
            <a:ext cx="1273175" cy="352425"/>
          </a:xfrm>
          <a:custGeom>
            <a:avLst/>
            <a:gdLst>
              <a:gd name="connsiteX0" fmla="*/ 0 w 1273175"/>
              <a:gd name="connsiteY0" fmla="*/ 0 h 352425"/>
              <a:gd name="connsiteX1" fmla="*/ 422275 w 1273175"/>
              <a:gd name="connsiteY1" fmla="*/ 88900 h 352425"/>
              <a:gd name="connsiteX2" fmla="*/ 844550 w 1273175"/>
              <a:gd name="connsiteY2" fmla="*/ 266700 h 352425"/>
              <a:gd name="connsiteX3" fmla="*/ 1273175 w 1273175"/>
              <a:gd name="connsiteY3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175" h="352425">
                <a:moveTo>
                  <a:pt x="0" y="0"/>
                </a:moveTo>
                <a:cubicBezTo>
                  <a:pt x="140758" y="22225"/>
                  <a:pt x="281517" y="44450"/>
                  <a:pt x="422275" y="88900"/>
                </a:cubicBezTo>
                <a:cubicBezTo>
                  <a:pt x="563033" y="133350"/>
                  <a:pt x="702733" y="222779"/>
                  <a:pt x="844550" y="266700"/>
                </a:cubicBezTo>
                <a:cubicBezTo>
                  <a:pt x="986367" y="310621"/>
                  <a:pt x="1273175" y="352425"/>
                  <a:pt x="1273175" y="35242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349875" y="3305175"/>
            <a:ext cx="1273175" cy="352425"/>
          </a:xfrm>
          <a:custGeom>
            <a:avLst/>
            <a:gdLst>
              <a:gd name="connsiteX0" fmla="*/ 0 w 1273175"/>
              <a:gd name="connsiteY0" fmla="*/ 0 h 352425"/>
              <a:gd name="connsiteX1" fmla="*/ 422275 w 1273175"/>
              <a:gd name="connsiteY1" fmla="*/ 88900 h 352425"/>
              <a:gd name="connsiteX2" fmla="*/ 844550 w 1273175"/>
              <a:gd name="connsiteY2" fmla="*/ 266700 h 352425"/>
              <a:gd name="connsiteX3" fmla="*/ 1273175 w 1273175"/>
              <a:gd name="connsiteY3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175" h="352425">
                <a:moveTo>
                  <a:pt x="0" y="0"/>
                </a:moveTo>
                <a:cubicBezTo>
                  <a:pt x="140758" y="22225"/>
                  <a:pt x="281517" y="44450"/>
                  <a:pt x="422275" y="88900"/>
                </a:cubicBezTo>
                <a:cubicBezTo>
                  <a:pt x="563033" y="133350"/>
                  <a:pt x="702733" y="222779"/>
                  <a:pt x="844550" y="266700"/>
                </a:cubicBezTo>
                <a:cubicBezTo>
                  <a:pt x="986367" y="310621"/>
                  <a:pt x="1273175" y="352425"/>
                  <a:pt x="1273175" y="35242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794000" y="2870200"/>
            <a:ext cx="1711325" cy="406400"/>
          </a:xfrm>
          <a:custGeom>
            <a:avLst/>
            <a:gdLst>
              <a:gd name="connsiteX0" fmla="*/ 0 w 1711325"/>
              <a:gd name="connsiteY0" fmla="*/ 0 h 406400"/>
              <a:gd name="connsiteX1" fmla="*/ 431800 w 1711325"/>
              <a:gd name="connsiteY1" fmla="*/ 101600 h 406400"/>
              <a:gd name="connsiteX2" fmla="*/ 857250 w 1711325"/>
              <a:gd name="connsiteY2" fmla="*/ 209550 h 406400"/>
              <a:gd name="connsiteX3" fmla="*/ 1282700 w 1711325"/>
              <a:gd name="connsiteY3" fmla="*/ 320675 h 406400"/>
              <a:gd name="connsiteX4" fmla="*/ 1711325 w 1711325"/>
              <a:gd name="connsiteY4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325" h="406400">
                <a:moveTo>
                  <a:pt x="0" y="0"/>
                </a:moveTo>
                <a:lnTo>
                  <a:pt x="431800" y="101600"/>
                </a:lnTo>
                <a:lnTo>
                  <a:pt x="857250" y="209550"/>
                </a:lnTo>
                <a:cubicBezTo>
                  <a:pt x="999067" y="246063"/>
                  <a:pt x="1140354" y="287867"/>
                  <a:pt x="1282700" y="320675"/>
                </a:cubicBezTo>
                <a:cubicBezTo>
                  <a:pt x="1425046" y="353483"/>
                  <a:pt x="1711325" y="406400"/>
                  <a:pt x="1711325" y="40640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6700" y="3298825"/>
            <a:ext cx="1711325" cy="406400"/>
          </a:xfrm>
          <a:custGeom>
            <a:avLst/>
            <a:gdLst>
              <a:gd name="connsiteX0" fmla="*/ 0 w 1711325"/>
              <a:gd name="connsiteY0" fmla="*/ 0 h 406400"/>
              <a:gd name="connsiteX1" fmla="*/ 431800 w 1711325"/>
              <a:gd name="connsiteY1" fmla="*/ 101600 h 406400"/>
              <a:gd name="connsiteX2" fmla="*/ 857250 w 1711325"/>
              <a:gd name="connsiteY2" fmla="*/ 209550 h 406400"/>
              <a:gd name="connsiteX3" fmla="*/ 1282700 w 1711325"/>
              <a:gd name="connsiteY3" fmla="*/ 320675 h 406400"/>
              <a:gd name="connsiteX4" fmla="*/ 1711325 w 1711325"/>
              <a:gd name="connsiteY4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325" h="406400">
                <a:moveTo>
                  <a:pt x="0" y="0"/>
                </a:moveTo>
                <a:lnTo>
                  <a:pt x="431800" y="101600"/>
                </a:lnTo>
                <a:lnTo>
                  <a:pt x="857250" y="209550"/>
                </a:lnTo>
                <a:cubicBezTo>
                  <a:pt x="999067" y="246063"/>
                  <a:pt x="1140354" y="287867"/>
                  <a:pt x="1282700" y="320675"/>
                </a:cubicBezTo>
                <a:cubicBezTo>
                  <a:pt x="1425046" y="353483"/>
                  <a:pt x="1711325" y="406400"/>
                  <a:pt x="1711325" y="40640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457700" y="3219450"/>
            <a:ext cx="99397" cy="99397"/>
            <a:chOff x="2901950" y="2971800"/>
            <a:chExt cx="99397" cy="99397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2901950" y="2971800"/>
              <a:ext cx="99397" cy="9939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922883" y="2996842"/>
              <a:ext cx="57531" cy="49312"/>
              <a:chOff x="2163763" y="2836862"/>
              <a:chExt cx="57531" cy="49312"/>
            </a:xfrm>
          </p:grpSpPr>
          <p:cxnSp>
            <p:nvCxnSpPr>
              <p:cNvPr id="32" name="Straight Connector 31"/>
              <p:cNvCxnSpPr>
                <a:cxnSpLocks noChangeAspect="1"/>
              </p:cNvCxnSpPr>
              <p:nvPr/>
            </p:nvCxnSpPr>
            <p:spPr>
              <a:xfrm>
                <a:off x="2163763" y="2836862"/>
                <a:ext cx="57531" cy="49312"/>
              </a:xfrm>
              <a:prstGeom prst="line">
                <a:avLst/>
              </a:prstGeom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 noChangeAspect="1"/>
              </p:cNvCxnSpPr>
              <p:nvPr/>
            </p:nvCxnSpPr>
            <p:spPr>
              <a:xfrm flipH="1">
                <a:off x="2163763" y="2836862"/>
                <a:ext cx="57531" cy="49312"/>
              </a:xfrm>
              <a:prstGeom prst="line">
                <a:avLst/>
              </a:prstGeom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2755900" y="3241675"/>
            <a:ext cx="99397" cy="99397"/>
            <a:chOff x="2901950" y="2971800"/>
            <a:chExt cx="99397" cy="99397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901950" y="2971800"/>
              <a:ext cx="99397" cy="9939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22883" y="2996842"/>
              <a:ext cx="57531" cy="49312"/>
              <a:chOff x="2163763" y="2836862"/>
              <a:chExt cx="57531" cy="49312"/>
            </a:xfrm>
          </p:grpSpPr>
          <p:cxnSp>
            <p:nvCxnSpPr>
              <p:cNvPr id="26" name="Straight Connector 25"/>
              <p:cNvCxnSpPr>
                <a:cxnSpLocks noChangeAspect="1"/>
              </p:cNvCxnSpPr>
              <p:nvPr/>
            </p:nvCxnSpPr>
            <p:spPr>
              <a:xfrm>
                <a:off x="2163763" y="2836862"/>
                <a:ext cx="57531" cy="49312"/>
              </a:xfrm>
              <a:prstGeom prst="line">
                <a:avLst/>
              </a:prstGeom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cxnSpLocks noChangeAspect="1"/>
              </p:cNvCxnSpPr>
              <p:nvPr/>
            </p:nvCxnSpPr>
            <p:spPr>
              <a:xfrm flipH="1">
                <a:off x="2163763" y="2836862"/>
                <a:ext cx="57531" cy="49312"/>
              </a:xfrm>
              <a:prstGeom prst="line">
                <a:avLst/>
              </a:prstGeom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>
            <a:spLocks noChangeAspect="1"/>
          </p:cNvSpPr>
          <p:nvPr/>
        </p:nvSpPr>
        <p:spPr>
          <a:xfrm>
            <a:off x="2749550" y="281940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175000" y="281622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600450" y="28098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025900" y="280670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451350" y="280670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755900" y="32416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181350" y="323850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606800" y="32321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032250" y="32289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457700" y="32194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762250" y="36734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187700" y="367030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613150" y="36639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038600" y="36607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457700" y="36512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770483" y="2844442"/>
            <a:ext cx="57531" cy="49312"/>
            <a:chOff x="2163763" y="2836862"/>
            <a:chExt cx="57531" cy="4931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/>
          <p:cNvSpPr>
            <a:spLocks noChangeAspect="1"/>
          </p:cNvSpPr>
          <p:nvPr/>
        </p:nvSpPr>
        <p:spPr>
          <a:xfrm>
            <a:off x="2901950" y="297180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478633" y="3676292"/>
            <a:ext cx="57531" cy="49312"/>
            <a:chOff x="2163763" y="2836862"/>
            <a:chExt cx="57531" cy="49312"/>
          </a:xfrm>
        </p:grpSpPr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199108" y="2946042"/>
            <a:ext cx="57531" cy="49312"/>
            <a:chOff x="2163763" y="2836862"/>
            <a:chExt cx="57531" cy="49312"/>
          </a:xfrm>
        </p:grpSpPr>
        <p:cxnSp>
          <p:nvCxnSpPr>
            <p:cNvPr id="40" name="Straight Connector 39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627733" y="3050817"/>
            <a:ext cx="57531" cy="49312"/>
            <a:chOff x="2163763" y="2836862"/>
            <a:chExt cx="57531" cy="49312"/>
          </a:xfrm>
        </p:grpSpPr>
        <p:cxnSp>
          <p:nvCxnSpPr>
            <p:cNvPr id="43" name="Straight Connector 42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53183" y="3165117"/>
            <a:ext cx="57531" cy="49312"/>
            <a:chOff x="2163763" y="2836862"/>
            <a:chExt cx="57531" cy="49312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053183" y="3600092"/>
            <a:ext cx="57531" cy="49312"/>
            <a:chOff x="2163763" y="2836862"/>
            <a:chExt cx="57531" cy="49312"/>
          </a:xfrm>
        </p:grpSpPr>
        <p:cxnSp>
          <p:nvCxnSpPr>
            <p:cNvPr id="49" name="Straight Connector 48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637258" y="3488967"/>
            <a:ext cx="57531" cy="49312"/>
            <a:chOff x="2163763" y="2836862"/>
            <a:chExt cx="57531" cy="49312"/>
          </a:xfrm>
        </p:grpSpPr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208633" y="3368317"/>
            <a:ext cx="57531" cy="49312"/>
            <a:chOff x="2163763" y="2836862"/>
            <a:chExt cx="57531" cy="49312"/>
          </a:xfrm>
        </p:grpSpPr>
        <p:cxnSp>
          <p:nvCxnSpPr>
            <p:cNvPr id="55" name="Straight Connector 54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339975" y="38100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625850" y="3740150"/>
            <a:ext cx="604580" cy="599877"/>
            <a:chOff x="4673600" y="3829050"/>
            <a:chExt cx="604580" cy="599877"/>
          </a:xfrm>
        </p:grpSpPr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>
              <a:off x="4711057" y="3968641"/>
              <a:ext cx="295919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 rot="5400000">
              <a:off x="4567067" y="4109457"/>
              <a:ext cx="295919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965700" y="3829050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73600" y="4121150"/>
              <a:ext cx="302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z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860925" y="38100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cxnSp>
        <p:nvCxnSpPr>
          <p:cNvPr id="64" name="Straight Arrow Connector 63"/>
          <p:cNvCxnSpPr>
            <a:cxnSpLocks noChangeAspect="1"/>
          </p:cNvCxnSpPr>
          <p:nvPr/>
        </p:nvCxnSpPr>
        <p:spPr>
          <a:xfrm rot="16200000">
            <a:off x="2493779" y="3501386"/>
            <a:ext cx="43687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70150" y="32829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78400" y="32829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b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323183" y="3273067"/>
            <a:ext cx="57531" cy="49312"/>
            <a:chOff x="2163763" y="2836862"/>
            <a:chExt cx="57531" cy="49312"/>
          </a:xfrm>
        </p:grpSpPr>
        <p:cxnSp>
          <p:nvCxnSpPr>
            <p:cNvPr id="71" name="Straight Connector 70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>
            <a:spLocks noChangeAspect="1"/>
          </p:cNvSpPr>
          <p:nvPr/>
        </p:nvSpPr>
        <p:spPr>
          <a:xfrm>
            <a:off x="5295900" y="27971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5721350" y="279400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6146800" y="27876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6572250" y="27844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5302250" y="32194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5727700" y="32162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6153150" y="320992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6578600" y="32067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308600" y="36512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5734050" y="364807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6159500" y="3641725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584950" y="3638550"/>
            <a:ext cx="99397" cy="993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316833" y="2853967"/>
            <a:ext cx="57531" cy="49312"/>
            <a:chOff x="2163763" y="2836862"/>
            <a:chExt cx="57531" cy="49312"/>
          </a:xfrm>
        </p:grpSpPr>
        <p:cxnSp>
          <p:nvCxnSpPr>
            <p:cNvPr id="86" name="Straight Connector 85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745458" y="2949217"/>
            <a:ext cx="57531" cy="49312"/>
            <a:chOff x="2163763" y="2836862"/>
            <a:chExt cx="57531" cy="49312"/>
          </a:xfrm>
        </p:grpSpPr>
        <p:cxnSp>
          <p:nvCxnSpPr>
            <p:cNvPr id="90" name="Straight Connector 89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6164558" y="3120667"/>
            <a:ext cx="57531" cy="49312"/>
            <a:chOff x="2163763" y="2836862"/>
            <a:chExt cx="57531" cy="49312"/>
          </a:xfrm>
        </p:grpSpPr>
        <p:cxnSp>
          <p:nvCxnSpPr>
            <p:cNvPr id="93" name="Straight Connector 92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6593183" y="3206392"/>
            <a:ext cx="57531" cy="49312"/>
            <a:chOff x="2163763" y="2836862"/>
            <a:chExt cx="57531" cy="49312"/>
          </a:xfrm>
        </p:grpSpPr>
        <p:cxnSp>
          <p:nvCxnSpPr>
            <p:cNvPr id="96" name="Straight Connector 95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599533" y="3641367"/>
            <a:ext cx="57531" cy="49312"/>
            <a:chOff x="2163763" y="2836862"/>
            <a:chExt cx="57531" cy="49312"/>
          </a:xfrm>
        </p:grpSpPr>
        <p:cxnSp>
          <p:nvCxnSpPr>
            <p:cNvPr id="99" name="Straight Connector 98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6170908" y="3549292"/>
            <a:ext cx="57531" cy="49312"/>
            <a:chOff x="2163763" y="2836862"/>
            <a:chExt cx="57531" cy="49312"/>
          </a:xfrm>
        </p:grpSpPr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5742283" y="3361967"/>
            <a:ext cx="57531" cy="49312"/>
            <a:chOff x="2163763" y="2836862"/>
            <a:chExt cx="57531" cy="49312"/>
          </a:xfrm>
        </p:grpSpPr>
        <p:cxnSp>
          <p:nvCxnSpPr>
            <p:cNvPr id="105" name="Straight Connector 104"/>
            <p:cNvCxnSpPr>
              <a:cxnSpLocks noChangeAspect="1"/>
            </p:cNvCxnSpPr>
            <p:nvPr/>
          </p:nvCxnSpPr>
          <p:spPr>
            <a:xfrm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cxnSpLocks noChangeAspect="1"/>
            </p:cNvCxnSpPr>
            <p:nvPr/>
          </p:nvCxnSpPr>
          <p:spPr>
            <a:xfrm flipH="1">
              <a:off x="2163763" y="2836862"/>
              <a:ext cx="57531" cy="4931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/>
          <p:cNvCxnSpPr>
            <a:cxnSpLocks noChangeAspect="1"/>
          </p:cNvCxnSpPr>
          <p:nvPr/>
        </p:nvCxnSpPr>
        <p:spPr>
          <a:xfrm rot="16200000">
            <a:off x="5008379" y="3501386"/>
            <a:ext cx="43687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5969000" y="3740150"/>
            <a:ext cx="604580" cy="599877"/>
            <a:chOff x="4673600" y="3829050"/>
            <a:chExt cx="604580" cy="599877"/>
          </a:xfrm>
        </p:grpSpPr>
        <p:cxnSp>
          <p:nvCxnSpPr>
            <p:cNvPr id="112" name="Straight Connector 111"/>
            <p:cNvCxnSpPr>
              <a:cxnSpLocks noChangeAspect="1"/>
            </p:cNvCxnSpPr>
            <p:nvPr/>
          </p:nvCxnSpPr>
          <p:spPr>
            <a:xfrm>
              <a:off x="4711057" y="3968641"/>
              <a:ext cx="295919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 rot="5400000">
              <a:off x="4567067" y="4109457"/>
              <a:ext cx="295919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965700" y="3829050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673600" y="4121150"/>
              <a:ext cx="302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"/>
                  <a:cs typeface="Times"/>
                </a:rPr>
                <a:t>z</a:t>
              </a: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3441700" y="2863850"/>
            <a:ext cx="441706" cy="84531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988050" y="2844800"/>
            <a:ext cx="441706" cy="84531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 flipH="1">
            <a:off x="5841996" y="3185161"/>
            <a:ext cx="81283" cy="132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2499035" y="3249768"/>
            <a:ext cx="1981844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0800000">
            <a:off x="5012267" y="3249769"/>
            <a:ext cx="1575858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>
            <a:off x="4517311" y="3085650"/>
            <a:ext cx="9915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rot="5400000">
            <a:off x="2162261" y="2909399"/>
            <a:ext cx="67513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4" y="2374901"/>
            <a:ext cx="61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W</a:t>
            </a:r>
            <a:r>
              <a:rPr lang="en-US" sz="1400" dirty="0" smtClean="0">
                <a:latin typeface="Times"/>
                <a:cs typeface="Times"/>
              </a:rPr>
              <a:t>(α)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4175" y="2374901"/>
            <a:ext cx="551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σ</a:t>
            </a:r>
            <a:r>
              <a:rPr lang="en-US" sz="1400" dirty="0" smtClean="0">
                <a:latin typeface="Times"/>
                <a:cs typeface="Times"/>
              </a:rPr>
              <a:t>(α)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266" y="358351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2433" y="358351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n-US" sz="1400" i="1" dirty="0" smtClean="0">
                <a:latin typeface="Times"/>
                <a:cs typeface="Times"/>
              </a:rPr>
              <a:t>b</a:t>
            </a:r>
            <a:r>
              <a:rPr lang="en-US" sz="1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2129" y="3149597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8258" y="3149597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O</a:t>
            </a:r>
          </a:p>
        </p:txBody>
      </p: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 rot="5400000" flipH="1" flipV="1">
            <a:off x="2783493" y="2901237"/>
            <a:ext cx="326083" cy="154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rot="5400000" flipH="1" flipV="1">
            <a:off x="5071609" y="3083270"/>
            <a:ext cx="326083" cy="154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09535" y="3170768"/>
            <a:ext cx="33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α</a:t>
            </a:r>
            <a:endParaRPr lang="en-US" sz="1400" i="1" dirty="0" smtClean="0">
              <a:latin typeface="Times"/>
              <a:cs typeface="Times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318935" y="3262313"/>
          <a:ext cx="152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4" imgW="152400" imgH="419100" progId="Equation.3">
                  <p:embed/>
                </p:oleObj>
              </mc:Choice>
              <mc:Fallback>
                <p:oleObj name="Equation" r:id="rId4" imgW="1524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935" y="3262313"/>
                        <a:ext cx="152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2865967" y="2836334"/>
            <a:ext cx="152400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77367" y="3026834"/>
            <a:ext cx="152400" cy="12632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6200000">
            <a:off x="3341158" y="325258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65350" y="2889250"/>
            <a:ext cx="438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W</a:t>
            </a:r>
            <a:r>
              <a:rPr lang="en-US" sz="1400" baseline="-25000" dirty="0" smtClean="0">
                <a:latin typeface="Times"/>
                <a:cs typeface="Times"/>
              </a:rPr>
              <a:t>0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0075" y="3170768"/>
            <a:ext cx="33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α</a:t>
            </a:r>
            <a:endParaRPr lang="en-US" sz="1400" i="1" dirty="0" smtClean="0">
              <a:latin typeface="Times"/>
              <a:cs typeface="Times"/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850996" y="3262313"/>
          <a:ext cx="152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6" imgW="152400" imgH="419100" progId="Equation.3">
                  <p:embed/>
                </p:oleObj>
              </mc:Choice>
              <mc:Fallback>
                <p:oleObj name="Equation" r:id="rId6" imgW="1524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0996" y="3262313"/>
                        <a:ext cx="152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81299" y="2747435"/>
            <a:ext cx="438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W</a:t>
            </a:r>
            <a:r>
              <a:rPr lang="en-US" sz="1400" baseline="-25000" dirty="0" smtClean="0">
                <a:latin typeface="Times"/>
                <a:cs typeface="Times"/>
              </a:rPr>
              <a:t>p</a:t>
            </a:r>
            <a:endParaRPr lang="en-US" sz="1400" i="1" dirty="0" smtClean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1171" y="2904069"/>
            <a:ext cx="368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σ</a:t>
            </a:r>
            <a:r>
              <a:rPr lang="en-US" sz="1400" baseline="-25000" dirty="0" smtClean="0">
                <a:latin typeface="Times New Roman"/>
                <a:cs typeface="Times New Roman"/>
              </a:rPr>
              <a:t>p</a:t>
            </a:r>
            <a:endParaRPr lang="en-US" sz="1400" i="1" dirty="0" smtClean="0">
              <a:latin typeface="Times"/>
              <a:cs typeface="Time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2896658" y="306843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226737" y="2273301"/>
            <a:ext cx="2290231" cy="1229782"/>
            <a:chOff x="2226737" y="2273301"/>
            <a:chExt cx="2290231" cy="1229782"/>
          </a:xfrm>
        </p:grpSpPr>
        <p:grpSp>
          <p:nvGrpSpPr>
            <p:cNvPr id="57" name="Group 56"/>
            <p:cNvGrpSpPr/>
            <p:nvPr/>
          </p:nvGrpSpPr>
          <p:grpSpPr>
            <a:xfrm>
              <a:off x="2226737" y="2273301"/>
              <a:ext cx="2290231" cy="1229782"/>
              <a:chOff x="2226737" y="2273301"/>
              <a:chExt cx="2290231" cy="122978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541627" y="2734733"/>
                <a:ext cx="551727" cy="768350"/>
                <a:chOff x="3541627" y="2734733"/>
                <a:chExt cx="551727" cy="768350"/>
              </a:xfrm>
            </p:grpSpPr>
            <p:sp>
              <p:nvSpPr>
                <p:cNvPr id="36" name="Arc 35"/>
                <p:cNvSpPr/>
                <p:nvPr/>
              </p:nvSpPr>
              <p:spPr>
                <a:xfrm rot="10800000">
                  <a:off x="3564465" y="2734733"/>
                  <a:ext cx="516467" cy="768350"/>
                </a:xfrm>
                <a:prstGeom prst="arc">
                  <a:avLst>
                    <a:gd name="adj1" fmla="val 3350653"/>
                    <a:gd name="adj2" fmla="val 7266951"/>
                  </a:avLst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>
                  <a:cxnSpLocks noChangeAspect="1"/>
                </p:cNvCxnSpPr>
                <p:nvPr/>
              </p:nvCxnSpPr>
              <p:spPr>
                <a:xfrm flipV="1">
                  <a:off x="3541627" y="2829903"/>
                  <a:ext cx="111460" cy="133382"/>
                </a:xfrm>
                <a:prstGeom prst="line">
                  <a:avLst/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cxnSpLocks noChangeAspect="1"/>
                </p:cNvCxnSpPr>
                <p:nvPr/>
              </p:nvCxnSpPr>
              <p:spPr>
                <a:xfrm flipH="1" flipV="1">
                  <a:off x="3981894" y="2817203"/>
                  <a:ext cx="111460" cy="133382"/>
                </a:xfrm>
                <a:prstGeom prst="line">
                  <a:avLst/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2661095" y="2734733"/>
                <a:ext cx="551727" cy="768350"/>
                <a:chOff x="3541627" y="2734733"/>
                <a:chExt cx="551727" cy="768350"/>
              </a:xfrm>
            </p:grpSpPr>
            <p:sp>
              <p:nvSpPr>
                <p:cNvPr id="42" name="Arc 41"/>
                <p:cNvSpPr/>
                <p:nvPr/>
              </p:nvSpPr>
              <p:spPr>
                <a:xfrm rot="10800000">
                  <a:off x="3564465" y="2734733"/>
                  <a:ext cx="516467" cy="768350"/>
                </a:xfrm>
                <a:prstGeom prst="arc">
                  <a:avLst>
                    <a:gd name="adj1" fmla="val 3350653"/>
                    <a:gd name="adj2" fmla="val 7266951"/>
                  </a:avLst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>
                  <a:cxnSpLocks noChangeAspect="1"/>
                </p:cNvCxnSpPr>
                <p:nvPr/>
              </p:nvCxnSpPr>
              <p:spPr>
                <a:xfrm flipV="1">
                  <a:off x="3541627" y="2829903"/>
                  <a:ext cx="111460" cy="133382"/>
                </a:xfrm>
                <a:prstGeom prst="line">
                  <a:avLst/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cxnSpLocks noChangeAspect="1"/>
                </p:cNvCxnSpPr>
                <p:nvPr/>
              </p:nvCxnSpPr>
              <p:spPr>
                <a:xfrm flipH="1" flipV="1">
                  <a:off x="3981894" y="2817203"/>
                  <a:ext cx="111460" cy="133382"/>
                </a:xfrm>
                <a:prstGeom prst="line">
                  <a:avLst/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 flipV="1">
                <a:off x="3101362" y="2273301"/>
                <a:ext cx="551727" cy="768350"/>
                <a:chOff x="3541627" y="2734733"/>
                <a:chExt cx="551727" cy="768350"/>
              </a:xfrm>
            </p:grpSpPr>
            <p:sp>
              <p:nvSpPr>
                <p:cNvPr id="46" name="Arc 45"/>
                <p:cNvSpPr/>
                <p:nvPr/>
              </p:nvSpPr>
              <p:spPr>
                <a:xfrm rot="10800000">
                  <a:off x="3564465" y="2734733"/>
                  <a:ext cx="516467" cy="768350"/>
                </a:xfrm>
                <a:prstGeom prst="arc">
                  <a:avLst>
                    <a:gd name="adj1" fmla="val 3350653"/>
                    <a:gd name="adj2" fmla="val 7266951"/>
                  </a:avLst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>
                  <a:cxnSpLocks noChangeAspect="1"/>
                </p:cNvCxnSpPr>
                <p:nvPr/>
              </p:nvCxnSpPr>
              <p:spPr>
                <a:xfrm flipV="1">
                  <a:off x="3541627" y="2829903"/>
                  <a:ext cx="111460" cy="133382"/>
                </a:xfrm>
                <a:prstGeom prst="line">
                  <a:avLst/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cxnSpLocks noChangeAspect="1"/>
                </p:cNvCxnSpPr>
                <p:nvPr/>
              </p:nvCxnSpPr>
              <p:spPr>
                <a:xfrm flipH="1" flipV="1">
                  <a:off x="3981894" y="2817203"/>
                  <a:ext cx="111460" cy="133382"/>
                </a:xfrm>
                <a:prstGeom prst="line">
                  <a:avLst/>
                </a:prstGeom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Arc 49"/>
              <p:cNvSpPr/>
              <p:nvPr/>
            </p:nvSpPr>
            <p:spPr>
              <a:xfrm rot="10800000" flipV="1">
                <a:off x="4000501" y="2273303"/>
                <a:ext cx="516467" cy="768350"/>
              </a:xfrm>
              <a:prstGeom prst="arc">
                <a:avLst>
                  <a:gd name="adj1" fmla="val 3350653"/>
                  <a:gd name="adj2" fmla="val 7266951"/>
                </a:avLst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 rot="10800000" flipV="1">
                <a:off x="2226737" y="2298705"/>
                <a:ext cx="516467" cy="768350"/>
              </a:xfrm>
              <a:prstGeom prst="arc">
                <a:avLst>
                  <a:gd name="adj1" fmla="val 5541722"/>
                  <a:gd name="adj2" fmla="val 7266951"/>
                </a:avLst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flipH="1">
              <a:off x="2644166" y="2851203"/>
              <a:ext cx="111460" cy="133382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rc 69"/>
          <p:cNvSpPr/>
          <p:nvPr/>
        </p:nvSpPr>
        <p:spPr>
          <a:xfrm rot="10800000">
            <a:off x="4992456" y="2914047"/>
            <a:ext cx="498179" cy="1327752"/>
          </a:xfrm>
          <a:prstGeom prst="arc">
            <a:avLst>
              <a:gd name="adj1" fmla="val 3485768"/>
              <a:gd name="adj2" fmla="val 7384762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/>
          <p:cNvSpPr/>
          <p:nvPr/>
        </p:nvSpPr>
        <p:spPr>
          <a:xfrm rot="10800000">
            <a:off x="5843358" y="2930981"/>
            <a:ext cx="498179" cy="1327752"/>
          </a:xfrm>
          <a:prstGeom prst="arc">
            <a:avLst>
              <a:gd name="adj1" fmla="val 3485768"/>
              <a:gd name="adj2" fmla="val 7384762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10800000" flipV="1">
            <a:off x="5420022" y="2228248"/>
            <a:ext cx="498179" cy="1327752"/>
          </a:xfrm>
          <a:prstGeom prst="arc">
            <a:avLst>
              <a:gd name="adj1" fmla="val 3485768"/>
              <a:gd name="adj2" fmla="val 7384762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10800000" flipV="1">
            <a:off x="6266688" y="2240948"/>
            <a:ext cx="498179" cy="1327752"/>
          </a:xfrm>
          <a:prstGeom prst="arc">
            <a:avLst>
              <a:gd name="adj1" fmla="val 3485768"/>
              <a:gd name="adj2" fmla="val 5399701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6200000">
            <a:off x="5826125" y="325681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C086-ED4F-8A4A-8DF8-E367898D90B2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662</Words>
  <Application>Microsoft Macintosh PowerPoint</Application>
  <PresentationFormat>On-screen Show (4:3)</PresentationFormat>
  <Paragraphs>340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54</cp:revision>
  <cp:lastPrinted>2014-06-02T14:43:47Z</cp:lastPrinted>
  <dcterms:created xsi:type="dcterms:W3CDTF">2014-09-23T14:00:44Z</dcterms:created>
  <dcterms:modified xsi:type="dcterms:W3CDTF">2015-12-31T23:07:43Z</dcterms:modified>
</cp:coreProperties>
</file>