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0" r:id="rId7"/>
    <p:sldId id="261"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1695912-3ABC-3518-F65B-AE102E27FB68}" name="Anandadeep Roy" initials="AR" userId="S::anandadeep.roy@cambridge.org::70c8ce8c-b20b-4f5c-9d20-1ca324a3a7af" providerId="AD"/>
  <p188:author id="{B48FD9B8-98A6-FCD3-F28E-BF9C965547B3}" name="Priya Das" initials="PD" userId="S::pxdas@cambridge.org::aa0838ee-16f7-48fd-8cd1-cefd81bd13dd"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p:normalViewPr>
  <p:slideViewPr>
    <p:cSldViewPr snapToGrid="0">
      <p:cViewPr varScale="1">
        <p:scale>
          <a:sx n="59" d="100"/>
          <a:sy n="59" d="100"/>
        </p:scale>
        <p:origin x="76" y="1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hul De" userId="ee19cfac9c0ac879" providerId="LiveId" clId="{D8B58816-1A75-4C66-A2A8-5EE7E704C7B4}"/>
    <pc:docChg chg="custSel modSld">
      <pc:chgData name="Rahul De" userId="ee19cfac9c0ac879" providerId="LiveId" clId="{D8B58816-1A75-4C66-A2A8-5EE7E704C7B4}" dt="2023-06-20T08:27:19.361" v="52" actId="122"/>
      <pc:docMkLst>
        <pc:docMk/>
      </pc:docMkLst>
      <pc:sldChg chg="modSp mod">
        <pc:chgData name="Rahul De" userId="ee19cfac9c0ac879" providerId="LiveId" clId="{D8B58816-1A75-4C66-A2A8-5EE7E704C7B4}" dt="2023-06-20T08:25:27.151" v="40" actId="20577"/>
        <pc:sldMkLst>
          <pc:docMk/>
          <pc:sldMk cId="1136982892" sldId="257"/>
        </pc:sldMkLst>
        <pc:spChg chg="mod">
          <ac:chgData name="Rahul De" userId="ee19cfac9c0ac879" providerId="LiveId" clId="{D8B58816-1A75-4C66-A2A8-5EE7E704C7B4}" dt="2023-06-20T08:25:13.478" v="1" actId="122"/>
          <ac:spMkLst>
            <pc:docMk/>
            <pc:sldMk cId="1136982892" sldId="257"/>
            <ac:spMk id="2" creationId="{EB7226F8-C204-0CF5-0CC3-A0167439E1F8}"/>
          </ac:spMkLst>
        </pc:spChg>
        <pc:spChg chg="mod">
          <ac:chgData name="Rahul De" userId="ee19cfac9c0ac879" providerId="LiveId" clId="{D8B58816-1A75-4C66-A2A8-5EE7E704C7B4}" dt="2023-06-20T08:25:27.151" v="40" actId="20577"/>
          <ac:spMkLst>
            <pc:docMk/>
            <pc:sldMk cId="1136982892" sldId="257"/>
            <ac:spMk id="3" creationId="{972C1A99-D914-8AB8-3427-A3DD69388CFF}"/>
          </ac:spMkLst>
        </pc:spChg>
      </pc:sldChg>
      <pc:sldChg chg="modSp mod">
        <pc:chgData name="Rahul De" userId="ee19cfac9c0ac879" providerId="LiveId" clId="{D8B58816-1A75-4C66-A2A8-5EE7E704C7B4}" dt="2023-06-20T08:26:12.593" v="43" actId="122"/>
        <pc:sldMkLst>
          <pc:docMk/>
          <pc:sldMk cId="1471213761" sldId="261"/>
        </pc:sldMkLst>
        <pc:spChg chg="mod">
          <ac:chgData name="Rahul De" userId="ee19cfac9c0ac879" providerId="LiveId" clId="{D8B58816-1A75-4C66-A2A8-5EE7E704C7B4}" dt="2023-06-20T08:26:12.593" v="43" actId="122"/>
          <ac:spMkLst>
            <pc:docMk/>
            <pc:sldMk cId="1471213761" sldId="261"/>
            <ac:spMk id="2" creationId="{E7115451-B249-A408-5096-B41A5F35BC2D}"/>
          </ac:spMkLst>
        </pc:spChg>
      </pc:sldChg>
      <pc:sldChg chg="modSp mod">
        <pc:chgData name="Rahul De" userId="ee19cfac9c0ac879" providerId="LiveId" clId="{D8B58816-1A75-4C66-A2A8-5EE7E704C7B4}" dt="2023-06-20T08:25:40.007" v="42" actId="113"/>
        <pc:sldMkLst>
          <pc:docMk/>
          <pc:sldMk cId="3524208946" sldId="262"/>
        </pc:sldMkLst>
        <pc:spChg chg="mod">
          <ac:chgData name="Rahul De" userId="ee19cfac9c0ac879" providerId="LiveId" clId="{D8B58816-1A75-4C66-A2A8-5EE7E704C7B4}" dt="2023-06-20T08:25:40.007" v="42" actId="113"/>
          <ac:spMkLst>
            <pc:docMk/>
            <pc:sldMk cId="3524208946" sldId="262"/>
            <ac:spMk id="2" creationId="{96B69DD5-2792-CA71-F119-E0F335D1008C}"/>
          </ac:spMkLst>
        </pc:spChg>
      </pc:sldChg>
      <pc:sldChg chg="modSp mod">
        <pc:chgData name="Rahul De" userId="ee19cfac9c0ac879" providerId="LiveId" clId="{D8B58816-1A75-4C66-A2A8-5EE7E704C7B4}" dt="2023-06-20T08:26:43.517" v="46" actId="313"/>
        <pc:sldMkLst>
          <pc:docMk/>
          <pc:sldMk cId="3436010503" sldId="263"/>
        </pc:sldMkLst>
        <pc:spChg chg="mod">
          <ac:chgData name="Rahul De" userId="ee19cfac9c0ac879" providerId="LiveId" clId="{D8B58816-1A75-4C66-A2A8-5EE7E704C7B4}" dt="2023-06-20T08:26:28.343" v="44" actId="122"/>
          <ac:spMkLst>
            <pc:docMk/>
            <pc:sldMk cId="3436010503" sldId="263"/>
            <ac:spMk id="2" creationId="{735EE048-6E93-87D8-06FD-44DE05718CA9}"/>
          </ac:spMkLst>
        </pc:spChg>
        <pc:spChg chg="mod">
          <ac:chgData name="Rahul De" userId="ee19cfac9c0ac879" providerId="LiveId" clId="{D8B58816-1A75-4C66-A2A8-5EE7E704C7B4}" dt="2023-06-20T08:26:43.517" v="46" actId="313"/>
          <ac:spMkLst>
            <pc:docMk/>
            <pc:sldMk cId="3436010503" sldId="263"/>
            <ac:spMk id="3" creationId="{69A45AD0-C524-D09A-ADE0-0CEA845E0633}"/>
          </ac:spMkLst>
        </pc:spChg>
      </pc:sldChg>
      <pc:sldChg chg="modSp mod">
        <pc:chgData name="Rahul De" userId="ee19cfac9c0ac879" providerId="LiveId" clId="{D8B58816-1A75-4C66-A2A8-5EE7E704C7B4}" dt="2023-06-20T08:26:55.302" v="49" actId="122"/>
        <pc:sldMkLst>
          <pc:docMk/>
          <pc:sldMk cId="1232782301" sldId="264"/>
        </pc:sldMkLst>
        <pc:spChg chg="mod">
          <ac:chgData name="Rahul De" userId="ee19cfac9c0ac879" providerId="LiveId" clId="{D8B58816-1A75-4C66-A2A8-5EE7E704C7B4}" dt="2023-06-20T08:26:55.302" v="49" actId="122"/>
          <ac:spMkLst>
            <pc:docMk/>
            <pc:sldMk cId="1232782301" sldId="264"/>
            <ac:spMk id="2" creationId="{C7B3B420-5F07-D9C6-4068-952E90FFBBD2}"/>
          </ac:spMkLst>
        </pc:spChg>
        <pc:spChg chg="mod">
          <ac:chgData name="Rahul De" userId="ee19cfac9c0ac879" providerId="LiveId" clId="{D8B58816-1A75-4C66-A2A8-5EE7E704C7B4}" dt="2023-06-20T08:26:51.402" v="48" actId="20577"/>
          <ac:spMkLst>
            <pc:docMk/>
            <pc:sldMk cId="1232782301" sldId="264"/>
            <ac:spMk id="3" creationId="{344D75F5-3CCB-27BD-A08F-132AD556555D}"/>
          </ac:spMkLst>
        </pc:spChg>
      </pc:sldChg>
      <pc:sldChg chg="modSp mod">
        <pc:chgData name="Rahul De" userId="ee19cfac9c0ac879" providerId="LiveId" clId="{D8B58816-1A75-4C66-A2A8-5EE7E704C7B4}" dt="2023-06-20T08:27:03.463" v="50" actId="122"/>
        <pc:sldMkLst>
          <pc:docMk/>
          <pc:sldMk cId="469356368" sldId="266"/>
        </pc:sldMkLst>
        <pc:spChg chg="mod">
          <ac:chgData name="Rahul De" userId="ee19cfac9c0ac879" providerId="LiveId" clId="{D8B58816-1A75-4C66-A2A8-5EE7E704C7B4}" dt="2023-06-20T08:27:03.463" v="50" actId="122"/>
          <ac:spMkLst>
            <pc:docMk/>
            <pc:sldMk cId="469356368" sldId="266"/>
            <ac:spMk id="2" creationId="{0FB2140C-0059-6FDA-E6D9-B07E0FF5101D}"/>
          </ac:spMkLst>
        </pc:spChg>
      </pc:sldChg>
      <pc:sldChg chg="modSp mod">
        <pc:chgData name="Rahul De" userId="ee19cfac9c0ac879" providerId="LiveId" clId="{D8B58816-1A75-4C66-A2A8-5EE7E704C7B4}" dt="2023-06-20T08:27:12.173" v="51" actId="122"/>
        <pc:sldMkLst>
          <pc:docMk/>
          <pc:sldMk cId="3526584288" sldId="267"/>
        </pc:sldMkLst>
        <pc:spChg chg="mod">
          <ac:chgData name="Rahul De" userId="ee19cfac9c0ac879" providerId="LiveId" clId="{D8B58816-1A75-4C66-A2A8-5EE7E704C7B4}" dt="2023-06-20T08:27:12.173" v="51" actId="122"/>
          <ac:spMkLst>
            <pc:docMk/>
            <pc:sldMk cId="3526584288" sldId="267"/>
            <ac:spMk id="2" creationId="{7289812C-4D16-66B7-2353-8A13FEF275BE}"/>
          </ac:spMkLst>
        </pc:spChg>
      </pc:sldChg>
      <pc:sldChg chg="modSp mod">
        <pc:chgData name="Rahul De" userId="ee19cfac9c0ac879" providerId="LiveId" clId="{D8B58816-1A75-4C66-A2A8-5EE7E704C7B4}" dt="2023-06-20T08:27:19.361" v="52" actId="122"/>
        <pc:sldMkLst>
          <pc:docMk/>
          <pc:sldMk cId="1777407473" sldId="269"/>
        </pc:sldMkLst>
        <pc:spChg chg="mod">
          <ac:chgData name="Rahul De" userId="ee19cfac9c0ac879" providerId="LiveId" clId="{D8B58816-1A75-4C66-A2A8-5EE7E704C7B4}" dt="2023-06-20T08:27:19.361" v="52" actId="122"/>
          <ac:spMkLst>
            <pc:docMk/>
            <pc:sldMk cId="1777407473" sldId="269"/>
            <ac:spMk id="2" creationId="{FC8D3E28-D822-54FE-2BFF-E21325DBF339}"/>
          </ac:spMkLst>
        </pc:spChg>
      </pc:sldChg>
    </pc:docChg>
  </pc:docChgLst>
  <pc:docChgLst>
    <pc:chgData name="Rahul De" userId="ee19cfac9c0ac879" providerId="LiveId" clId="{2A2AD5F5-BB3C-4A6F-BAFC-07DBC5C64BD1}"/>
    <pc:docChg chg="custSel modSld">
      <pc:chgData name="Rahul De" userId="ee19cfac9c0ac879" providerId="LiveId" clId="{2A2AD5F5-BB3C-4A6F-BAFC-07DBC5C64BD1}" dt="2023-07-12T06:21:13.612" v="139" actId="20577"/>
      <pc:docMkLst>
        <pc:docMk/>
      </pc:docMkLst>
      <pc:sldChg chg="modSp mod">
        <pc:chgData name="Rahul De" userId="ee19cfac9c0ac879" providerId="LiveId" clId="{2A2AD5F5-BB3C-4A6F-BAFC-07DBC5C64BD1}" dt="2023-07-12T06:12:58.782" v="25" actId="20577"/>
        <pc:sldMkLst>
          <pc:docMk/>
          <pc:sldMk cId="1136982892" sldId="257"/>
        </pc:sldMkLst>
        <pc:spChg chg="mod">
          <ac:chgData name="Rahul De" userId="ee19cfac9c0ac879" providerId="LiveId" clId="{2A2AD5F5-BB3C-4A6F-BAFC-07DBC5C64BD1}" dt="2023-07-12T06:12:51.404" v="20" actId="20577"/>
          <ac:spMkLst>
            <pc:docMk/>
            <pc:sldMk cId="1136982892" sldId="257"/>
            <ac:spMk id="2" creationId="{EB7226F8-C204-0CF5-0CC3-A0167439E1F8}"/>
          </ac:spMkLst>
        </pc:spChg>
        <pc:spChg chg="mod">
          <ac:chgData name="Rahul De" userId="ee19cfac9c0ac879" providerId="LiveId" clId="{2A2AD5F5-BB3C-4A6F-BAFC-07DBC5C64BD1}" dt="2023-07-12T06:12:58.782" v="25" actId="20577"/>
          <ac:spMkLst>
            <pc:docMk/>
            <pc:sldMk cId="1136982892" sldId="257"/>
            <ac:spMk id="3" creationId="{972C1A99-D914-8AB8-3427-A3DD69388CFF}"/>
          </ac:spMkLst>
        </pc:spChg>
      </pc:sldChg>
      <pc:sldChg chg="modSp mod">
        <pc:chgData name="Rahul De" userId="ee19cfac9c0ac879" providerId="LiveId" clId="{2A2AD5F5-BB3C-4A6F-BAFC-07DBC5C64BD1}" dt="2023-07-12T06:13:32.455" v="30" actId="20577"/>
        <pc:sldMkLst>
          <pc:docMk/>
          <pc:sldMk cId="3327264327" sldId="259"/>
        </pc:sldMkLst>
        <pc:spChg chg="mod">
          <ac:chgData name="Rahul De" userId="ee19cfac9c0ac879" providerId="LiveId" clId="{2A2AD5F5-BB3C-4A6F-BAFC-07DBC5C64BD1}" dt="2023-07-12T06:13:32.455" v="30" actId="20577"/>
          <ac:spMkLst>
            <pc:docMk/>
            <pc:sldMk cId="3327264327" sldId="259"/>
            <ac:spMk id="3" creationId="{F8CA8DD3-D07D-3450-6B08-75388B64E38F}"/>
          </ac:spMkLst>
        </pc:spChg>
      </pc:sldChg>
      <pc:sldChg chg="modSp mod">
        <pc:chgData name="Rahul De" userId="ee19cfac9c0ac879" providerId="LiveId" clId="{2A2AD5F5-BB3C-4A6F-BAFC-07DBC5C64BD1}" dt="2023-07-12T06:19:54.250" v="133" actId="20577"/>
        <pc:sldMkLst>
          <pc:docMk/>
          <pc:sldMk cId="3231261381" sldId="260"/>
        </pc:sldMkLst>
        <pc:spChg chg="mod">
          <ac:chgData name="Rahul De" userId="ee19cfac9c0ac879" providerId="LiveId" clId="{2A2AD5F5-BB3C-4A6F-BAFC-07DBC5C64BD1}" dt="2023-07-12T06:19:54.250" v="133" actId="20577"/>
          <ac:spMkLst>
            <pc:docMk/>
            <pc:sldMk cId="3231261381" sldId="260"/>
            <ac:spMk id="3" creationId="{85404A8D-BED3-6CF7-C627-E53458CBA84E}"/>
          </ac:spMkLst>
        </pc:spChg>
      </pc:sldChg>
      <pc:sldChg chg="modSp mod">
        <pc:chgData name="Rahul De" userId="ee19cfac9c0ac879" providerId="LiveId" clId="{2A2AD5F5-BB3C-4A6F-BAFC-07DBC5C64BD1}" dt="2023-07-12T06:13:16.563" v="26" actId="313"/>
        <pc:sldMkLst>
          <pc:docMk/>
          <pc:sldMk cId="3524208946" sldId="262"/>
        </pc:sldMkLst>
        <pc:spChg chg="mod">
          <ac:chgData name="Rahul De" userId="ee19cfac9c0ac879" providerId="LiveId" clId="{2A2AD5F5-BB3C-4A6F-BAFC-07DBC5C64BD1}" dt="2023-07-12T06:13:16.563" v="26" actId="313"/>
          <ac:spMkLst>
            <pc:docMk/>
            <pc:sldMk cId="3524208946" sldId="262"/>
            <ac:spMk id="3" creationId="{DE88E628-7A87-3880-90D4-CBCD60DA3A3D}"/>
          </ac:spMkLst>
        </pc:spChg>
      </pc:sldChg>
      <pc:sldChg chg="modSp mod">
        <pc:chgData name="Rahul De" userId="ee19cfac9c0ac879" providerId="LiveId" clId="{2A2AD5F5-BB3C-4A6F-BAFC-07DBC5C64BD1}" dt="2023-07-12T06:20:32.139" v="135" actId="20577"/>
        <pc:sldMkLst>
          <pc:docMk/>
          <pc:sldMk cId="1232782301" sldId="264"/>
        </pc:sldMkLst>
        <pc:spChg chg="mod">
          <ac:chgData name="Rahul De" userId="ee19cfac9c0ac879" providerId="LiveId" clId="{2A2AD5F5-BB3C-4A6F-BAFC-07DBC5C64BD1}" dt="2023-07-12T06:20:32.139" v="135" actId="20577"/>
          <ac:spMkLst>
            <pc:docMk/>
            <pc:sldMk cId="1232782301" sldId="264"/>
            <ac:spMk id="3" creationId="{344D75F5-3CCB-27BD-A08F-132AD556555D}"/>
          </ac:spMkLst>
        </pc:spChg>
      </pc:sldChg>
      <pc:sldChg chg="modSp mod">
        <pc:chgData name="Rahul De" userId="ee19cfac9c0ac879" providerId="LiveId" clId="{2A2AD5F5-BB3C-4A6F-BAFC-07DBC5C64BD1}" dt="2023-07-12T06:20:43.467" v="136" actId="20577"/>
        <pc:sldMkLst>
          <pc:docMk/>
          <pc:sldMk cId="3086444519" sldId="265"/>
        </pc:sldMkLst>
        <pc:spChg chg="mod">
          <ac:chgData name="Rahul De" userId="ee19cfac9c0ac879" providerId="LiveId" clId="{2A2AD5F5-BB3C-4A6F-BAFC-07DBC5C64BD1}" dt="2023-07-12T06:20:43.467" v="136" actId="20577"/>
          <ac:spMkLst>
            <pc:docMk/>
            <pc:sldMk cId="3086444519" sldId="265"/>
            <ac:spMk id="3" creationId="{522C4DE2-B67A-E2CA-E1BE-2474244DE8A5}"/>
          </ac:spMkLst>
        </pc:spChg>
      </pc:sldChg>
      <pc:sldChg chg="modSp mod">
        <pc:chgData name="Rahul De" userId="ee19cfac9c0ac879" providerId="LiveId" clId="{2A2AD5F5-BB3C-4A6F-BAFC-07DBC5C64BD1}" dt="2023-07-12T06:21:04.366" v="137" actId="20577"/>
        <pc:sldMkLst>
          <pc:docMk/>
          <pc:sldMk cId="3526584288" sldId="267"/>
        </pc:sldMkLst>
        <pc:spChg chg="mod">
          <ac:chgData name="Rahul De" userId="ee19cfac9c0ac879" providerId="LiveId" clId="{2A2AD5F5-BB3C-4A6F-BAFC-07DBC5C64BD1}" dt="2023-07-12T06:21:04.366" v="137" actId="20577"/>
          <ac:spMkLst>
            <pc:docMk/>
            <pc:sldMk cId="3526584288" sldId="267"/>
            <ac:spMk id="3" creationId="{BBFA460D-0DD9-3863-8F28-EDE7A01E8E34}"/>
          </ac:spMkLst>
        </pc:spChg>
      </pc:sldChg>
      <pc:sldChg chg="modSp mod">
        <pc:chgData name="Rahul De" userId="ee19cfac9c0ac879" providerId="LiveId" clId="{2A2AD5F5-BB3C-4A6F-BAFC-07DBC5C64BD1}" dt="2023-07-12T06:21:13.612" v="139" actId="20577"/>
        <pc:sldMkLst>
          <pc:docMk/>
          <pc:sldMk cId="2876400000" sldId="268"/>
        </pc:sldMkLst>
        <pc:spChg chg="mod">
          <ac:chgData name="Rahul De" userId="ee19cfac9c0ac879" providerId="LiveId" clId="{2A2AD5F5-BB3C-4A6F-BAFC-07DBC5C64BD1}" dt="2023-07-12T06:21:13.612" v="139" actId="20577"/>
          <ac:spMkLst>
            <pc:docMk/>
            <pc:sldMk cId="2876400000" sldId="268"/>
            <ac:spMk id="3" creationId="{7C36712F-DC74-3D06-C25D-0B011EC07799}"/>
          </ac:spMkLst>
        </pc:spChg>
      </pc:sldChg>
    </pc:docChg>
  </pc:docChgLst>
  <pc:docChgLst>
    <pc:chgData name="Anandadeep Roy" userId="70c8ce8c-b20b-4f5c-9d20-1ca324a3a7af" providerId="ADAL" clId="{45A605C5-60A8-4B82-9E80-AAB099C9BDA4}"/>
    <pc:docChg chg="modSld">
      <pc:chgData name="Anandadeep Roy" userId="70c8ce8c-b20b-4f5c-9d20-1ca324a3a7af" providerId="ADAL" clId="{45A605C5-60A8-4B82-9E80-AAB099C9BDA4}" dt="2023-10-13T09:19:07.400" v="111"/>
      <pc:docMkLst>
        <pc:docMk/>
      </pc:docMkLst>
      <pc:sldChg chg="modSp mod delCm modCm">
        <pc:chgData name="Anandadeep Roy" userId="70c8ce8c-b20b-4f5c-9d20-1ca324a3a7af" providerId="ADAL" clId="{45A605C5-60A8-4B82-9E80-AAB099C9BDA4}" dt="2023-10-13T09:18:24.739" v="91"/>
        <pc:sldMkLst>
          <pc:docMk/>
          <pc:sldMk cId="1136982892" sldId="257"/>
        </pc:sldMkLst>
        <pc:spChg chg="mod">
          <ac:chgData name="Anandadeep Roy" userId="70c8ce8c-b20b-4f5c-9d20-1ca324a3a7af" providerId="ADAL" clId="{45A605C5-60A8-4B82-9E80-AAB099C9BDA4}" dt="2023-10-13T09:03:58.728" v="0" actId="20577"/>
          <ac:spMkLst>
            <pc:docMk/>
            <pc:sldMk cId="1136982892" sldId="257"/>
            <ac:spMk id="3" creationId="{972C1A99-D914-8AB8-3427-A3DD69388CFF}"/>
          </ac:spMkLst>
        </pc:spChg>
        <pc:extLst>
          <p:ext xmlns:p="http://schemas.openxmlformats.org/presentationml/2006/main" uri="{D6D511B9-2390-475A-947B-AFAB55BFBCF1}">
            <pc226:cmChg xmlns:pc226="http://schemas.microsoft.com/office/powerpoint/2022/06/main/command" chg="del">
              <pc226:chgData name="Anandadeep Roy" userId="70c8ce8c-b20b-4f5c-9d20-1ca324a3a7af" providerId="ADAL" clId="{45A605C5-60A8-4B82-9E80-AAB099C9BDA4}" dt="2023-10-13T09:18:24.739" v="91"/>
              <pc2:cmMkLst xmlns:pc2="http://schemas.microsoft.com/office/powerpoint/2019/9/main/command">
                <pc:docMk/>
                <pc:sldMk cId="1136982892" sldId="257"/>
                <pc2:cmMk id="{D5645435-9013-402C-9E42-C20FBC6256DB}"/>
              </pc2:cmMkLst>
            </pc226:cmChg>
            <pc226:cmChg xmlns:pc226="http://schemas.microsoft.com/office/powerpoint/2022/06/main/command" chg="del mod">
              <pc226:chgData name="Anandadeep Roy" userId="70c8ce8c-b20b-4f5c-9d20-1ca324a3a7af" providerId="ADAL" clId="{45A605C5-60A8-4B82-9E80-AAB099C9BDA4}" dt="2023-10-13T09:18:23.425" v="90"/>
              <pc2:cmMkLst xmlns:pc2="http://schemas.microsoft.com/office/powerpoint/2019/9/main/command">
                <pc:docMk/>
                <pc:sldMk cId="1136982892" sldId="257"/>
                <pc2:cmMk id="{A87C144F-92C0-4CF3-8D04-2810CC517170}"/>
              </pc2:cmMkLst>
            </pc226:cmChg>
          </p:ext>
        </pc:extLst>
      </pc:sldChg>
      <pc:sldChg chg="modSp mod delCm modCm">
        <pc:chgData name="Anandadeep Roy" userId="70c8ce8c-b20b-4f5c-9d20-1ca324a3a7af" providerId="ADAL" clId="{45A605C5-60A8-4B82-9E80-AAB099C9BDA4}" dt="2023-10-13T09:18:38.240" v="98"/>
        <pc:sldMkLst>
          <pc:docMk/>
          <pc:sldMk cId="3327264327" sldId="259"/>
        </pc:sldMkLst>
        <pc:spChg chg="mod">
          <ac:chgData name="Anandadeep Roy" userId="70c8ce8c-b20b-4f5c-9d20-1ca324a3a7af" providerId="ADAL" clId="{45A605C5-60A8-4B82-9E80-AAB099C9BDA4}" dt="2023-10-13T09:13:28.724" v="31" actId="20577"/>
          <ac:spMkLst>
            <pc:docMk/>
            <pc:sldMk cId="3327264327" sldId="259"/>
            <ac:spMk id="3" creationId="{F8CA8DD3-D07D-3450-6B08-75388B64E38F}"/>
          </ac:spMkLst>
        </pc:spChg>
        <pc:extLst>
          <p:ext xmlns:p="http://schemas.openxmlformats.org/presentationml/2006/main" uri="{D6D511B9-2390-475A-947B-AFAB55BFBCF1}">
            <pc226:cmChg xmlns:pc226="http://schemas.microsoft.com/office/powerpoint/2022/06/main/command" chg="del mod">
              <pc226:chgData name="Anandadeep Roy" userId="70c8ce8c-b20b-4f5c-9d20-1ca324a3a7af" providerId="ADAL" clId="{45A605C5-60A8-4B82-9E80-AAB099C9BDA4}" dt="2023-10-13T09:18:35.228" v="96"/>
              <pc2:cmMkLst xmlns:pc2="http://schemas.microsoft.com/office/powerpoint/2019/9/main/command">
                <pc:docMk/>
                <pc:sldMk cId="3327264327" sldId="259"/>
                <pc2:cmMk id="{69E6D46C-A2EC-4460-BF6C-F79C95E6606C}"/>
              </pc2:cmMkLst>
            </pc226:cmChg>
            <pc226:cmChg xmlns:pc226="http://schemas.microsoft.com/office/powerpoint/2022/06/main/command" chg="del mod">
              <pc226:chgData name="Anandadeep Roy" userId="70c8ce8c-b20b-4f5c-9d20-1ca324a3a7af" providerId="ADAL" clId="{45A605C5-60A8-4B82-9E80-AAB099C9BDA4}" dt="2023-10-13T09:18:36.431" v="97"/>
              <pc2:cmMkLst xmlns:pc2="http://schemas.microsoft.com/office/powerpoint/2019/9/main/command">
                <pc:docMk/>
                <pc:sldMk cId="3327264327" sldId="259"/>
                <pc2:cmMk id="{1EF18B8C-91E0-4A11-A690-2054F018752C}"/>
              </pc2:cmMkLst>
            </pc226:cmChg>
            <pc226:cmChg xmlns:pc226="http://schemas.microsoft.com/office/powerpoint/2022/06/main/command" chg="del mod">
              <pc226:chgData name="Anandadeep Roy" userId="70c8ce8c-b20b-4f5c-9d20-1ca324a3a7af" providerId="ADAL" clId="{45A605C5-60A8-4B82-9E80-AAB099C9BDA4}" dt="2023-10-13T09:18:38.240" v="98"/>
              <pc2:cmMkLst xmlns:pc2="http://schemas.microsoft.com/office/powerpoint/2019/9/main/command">
                <pc:docMk/>
                <pc:sldMk cId="3327264327" sldId="259"/>
                <pc2:cmMk id="{6036D7C6-1523-4C9B-BFE4-F6560758D134}"/>
              </pc2:cmMkLst>
            </pc226:cmChg>
          </p:ext>
        </pc:extLst>
      </pc:sldChg>
      <pc:sldChg chg="modSp mod delCm modCm">
        <pc:chgData name="Anandadeep Roy" userId="70c8ce8c-b20b-4f5c-9d20-1ca324a3a7af" providerId="ADAL" clId="{45A605C5-60A8-4B82-9E80-AAB099C9BDA4}" dt="2023-10-13T09:18:40.755" v="99"/>
        <pc:sldMkLst>
          <pc:docMk/>
          <pc:sldMk cId="3231261381" sldId="260"/>
        </pc:sldMkLst>
        <pc:spChg chg="mod">
          <ac:chgData name="Anandadeep Roy" userId="70c8ce8c-b20b-4f5c-9d20-1ca324a3a7af" providerId="ADAL" clId="{45A605C5-60A8-4B82-9E80-AAB099C9BDA4}" dt="2023-10-13T09:13:32.968" v="32" actId="20577"/>
          <ac:spMkLst>
            <pc:docMk/>
            <pc:sldMk cId="3231261381" sldId="260"/>
            <ac:spMk id="3" creationId="{85404A8D-BED3-6CF7-C627-E53458CBA84E}"/>
          </ac:spMkLst>
        </pc:spChg>
        <pc:extLst>
          <p:ext xmlns:p="http://schemas.openxmlformats.org/presentationml/2006/main" uri="{D6D511B9-2390-475A-947B-AFAB55BFBCF1}">
            <pc226:cmChg xmlns:pc226="http://schemas.microsoft.com/office/powerpoint/2022/06/main/command" chg="del mod">
              <pc226:chgData name="Anandadeep Roy" userId="70c8ce8c-b20b-4f5c-9d20-1ca324a3a7af" providerId="ADAL" clId="{45A605C5-60A8-4B82-9E80-AAB099C9BDA4}" dt="2023-10-13T09:18:40.755" v="99"/>
              <pc2:cmMkLst xmlns:pc2="http://schemas.microsoft.com/office/powerpoint/2019/9/main/command">
                <pc:docMk/>
                <pc:sldMk cId="3231261381" sldId="260"/>
                <pc2:cmMk id="{94CF004F-236B-431D-9E64-06DFB23BDF6C}"/>
              </pc2:cmMkLst>
            </pc226:cmChg>
          </p:ext>
        </pc:extLst>
      </pc:sldChg>
      <pc:sldChg chg="modSp mod delCm modCm">
        <pc:chgData name="Anandadeep Roy" userId="70c8ce8c-b20b-4f5c-9d20-1ca324a3a7af" providerId="ADAL" clId="{45A605C5-60A8-4B82-9E80-AAB099C9BDA4}" dt="2023-10-13T09:18:50.388" v="104"/>
        <pc:sldMkLst>
          <pc:docMk/>
          <pc:sldMk cId="1471213761" sldId="261"/>
        </pc:sldMkLst>
        <pc:spChg chg="mod">
          <ac:chgData name="Anandadeep Roy" userId="70c8ce8c-b20b-4f5c-9d20-1ca324a3a7af" providerId="ADAL" clId="{45A605C5-60A8-4B82-9E80-AAB099C9BDA4}" dt="2023-10-13T09:14:11.488" v="43" actId="6549"/>
          <ac:spMkLst>
            <pc:docMk/>
            <pc:sldMk cId="1471213761" sldId="261"/>
            <ac:spMk id="3" creationId="{649BD3E0-61A4-F5D9-6EEB-F7344E2C48E9}"/>
          </ac:spMkLst>
        </pc:spChg>
        <pc:extLst>
          <p:ext xmlns:p="http://schemas.openxmlformats.org/presentationml/2006/main" uri="{D6D511B9-2390-475A-947B-AFAB55BFBCF1}">
            <pc226:cmChg xmlns:pc226="http://schemas.microsoft.com/office/powerpoint/2022/06/main/command" chg="del mod">
              <pc226:chgData name="Anandadeep Roy" userId="70c8ce8c-b20b-4f5c-9d20-1ca324a3a7af" providerId="ADAL" clId="{45A605C5-60A8-4B82-9E80-AAB099C9BDA4}" dt="2023-10-13T09:18:49.249" v="103"/>
              <pc2:cmMkLst xmlns:pc2="http://schemas.microsoft.com/office/powerpoint/2019/9/main/command">
                <pc:docMk/>
                <pc:sldMk cId="1471213761" sldId="261"/>
                <pc2:cmMk id="{C4066E07-F608-4938-A340-09C73C207504}"/>
              </pc2:cmMkLst>
            </pc226:cmChg>
            <pc226:cmChg xmlns:pc226="http://schemas.microsoft.com/office/powerpoint/2022/06/main/command" chg="del mod">
              <pc226:chgData name="Anandadeep Roy" userId="70c8ce8c-b20b-4f5c-9d20-1ca324a3a7af" providerId="ADAL" clId="{45A605C5-60A8-4B82-9E80-AAB099C9BDA4}" dt="2023-10-13T09:18:45.773" v="101"/>
              <pc2:cmMkLst xmlns:pc2="http://schemas.microsoft.com/office/powerpoint/2019/9/main/command">
                <pc:docMk/>
                <pc:sldMk cId="1471213761" sldId="261"/>
                <pc2:cmMk id="{812EA31E-0CB2-413B-A108-53D87C346957}"/>
              </pc2:cmMkLst>
            </pc226:cmChg>
            <pc226:cmChg xmlns:pc226="http://schemas.microsoft.com/office/powerpoint/2022/06/main/command" chg="del mod">
              <pc226:chgData name="Anandadeep Roy" userId="70c8ce8c-b20b-4f5c-9d20-1ca324a3a7af" providerId="ADAL" clId="{45A605C5-60A8-4B82-9E80-AAB099C9BDA4}" dt="2023-10-13T09:18:50.388" v="104"/>
              <pc2:cmMkLst xmlns:pc2="http://schemas.microsoft.com/office/powerpoint/2019/9/main/command">
                <pc:docMk/>
                <pc:sldMk cId="1471213761" sldId="261"/>
                <pc2:cmMk id="{F5C8EE5D-D0D0-494A-BB4F-92DE5FBC51A0}"/>
              </pc2:cmMkLst>
            </pc226:cmChg>
            <pc226:cmChg xmlns:pc226="http://schemas.microsoft.com/office/powerpoint/2022/06/main/command" chg="del mod">
              <pc226:chgData name="Anandadeep Roy" userId="70c8ce8c-b20b-4f5c-9d20-1ca324a3a7af" providerId="ADAL" clId="{45A605C5-60A8-4B82-9E80-AAB099C9BDA4}" dt="2023-10-13T09:18:47.178" v="102"/>
              <pc2:cmMkLst xmlns:pc2="http://schemas.microsoft.com/office/powerpoint/2019/9/main/command">
                <pc:docMk/>
                <pc:sldMk cId="1471213761" sldId="261"/>
                <pc2:cmMk id="{C229B766-6F2D-4D99-9775-9D62DD44FB91}"/>
              </pc2:cmMkLst>
            </pc226:cmChg>
            <pc226:cmChg xmlns:pc226="http://schemas.microsoft.com/office/powerpoint/2022/06/main/command" chg="del">
              <pc226:chgData name="Anandadeep Roy" userId="70c8ce8c-b20b-4f5c-9d20-1ca324a3a7af" providerId="ADAL" clId="{45A605C5-60A8-4B82-9E80-AAB099C9BDA4}" dt="2023-10-13T09:18:44.599" v="100"/>
              <pc2:cmMkLst xmlns:pc2="http://schemas.microsoft.com/office/powerpoint/2019/9/main/command">
                <pc:docMk/>
                <pc:sldMk cId="1471213761" sldId="261"/>
                <pc2:cmMk id="{60FD44B6-10A5-421B-93F0-4F3E5AE5719B}"/>
              </pc2:cmMkLst>
            </pc226:cmChg>
          </p:ext>
        </pc:extLst>
      </pc:sldChg>
      <pc:sldChg chg="modSp mod delCm modCm">
        <pc:chgData name="Anandadeep Roy" userId="70c8ce8c-b20b-4f5c-9d20-1ca324a3a7af" providerId="ADAL" clId="{45A605C5-60A8-4B82-9E80-AAB099C9BDA4}" dt="2023-10-13T09:18:32.922" v="95"/>
        <pc:sldMkLst>
          <pc:docMk/>
          <pc:sldMk cId="3524208946" sldId="262"/>
        </pc:sldMkLst>
        <pc:spChg chg="mod">
          <ac:chgData name="Anandadeep Roy" userId="70c8ce8c-b20b-4f5c-9d20-1ca324a3a7af" providerId="ADAL" clId="{45A605C5-60A8-4B82-9E80-AAB099C9BDA4}" dt="2023-10-13T09:04:43.382" v="27" actId="20577"/>
          <ac:spMkLst>
            <pc:docMk/>
            <pc:sldMk cId="3524208946" sldId="262"/>
            <ac:spMk id="3" creationId="{DE88E628-7A87-3880-90D4-CBCD60DA3A3D}"/>
          </ac:spMkLst>
        </pc:spChg>
        <pc:extLst>
          <p:ext xmlns:p="http://schemas.openxmlformats.org/presentationml/2006/main" uri="{D6D511B9-2390-475A-947B-AFAB55BFBCF1}">
            <pc226:cmChg xmlns:pc226="http://schemas.microsoft.com/office/powerpoint/2022/06/main/command" chg="del mod">
              <pc226:chgData name="Anandadeep Roy" userId="70c8ce8c-b20b-4f5c-9d20-1ca324a3a7af" providerId="ADAL" clId="{45A605C5-60A8-4B82-9E80-AAB099C9BDA4}" dt="2023-10-13T09:18:32.922" v="95"/>
              <pc2:cmMkLst xmlns:pc2="http://schemas.microsoft.com/office/powerpoint/2019/9/main/command">
                <pc:docMk/>
                <pc:sldMk cId="3524208946" sldId="262"/>
                <pc2:cmMk id="{0634E46C-9D8D-4031-A58F-B2721EDC99E8}"/>
              </pc2:cmMkLst>
            </pc226:cmChg>
            <pc226:cmChg xmlns:pc226="http://schemas.microsoft.com/office/powerpoint/2022/06/main/command" chg="del mod">
              <pc226:chgData name="Anandadeep Roy" userId="70c8ce8c-b20b-4f5c-9d20-1ca324a3a7af" providerId="ADAL" clId="{45A605C5-60A8-4B82-9E80-AAB099C9BDA4}" dt="2023-10-13T09:18:27.746" v="92"/>
              <pc2:cmMkLst xmlns:pc2="http://schemas.microsoft.com/office/powerpoint/2019/9/main/command">
                <pc:docMk/>
                <pc:sldMk cId="3524208946" sldId="262"/>
                <pc2:cmMk id="{1DA9C29B-0B25-4C78-9A6A-A8BD6EA66D18}"/>
              </pc2:cmMkLst>
            </pc226:cmChg>
            <pc226:cmChg xmlns:pc226="http://schemas.microsoft.com/office/powerpoint/2022/06/main/command" chg="del mod">
              <pc226:chgData name="Anandadeep Roy" userId="70c8ce8c-b20b-4f5c-9d20-1ca324a3a7af" providerId="ADAL" clId="{45A605C5-60A8-4B82-9E80-AAB099C9BDA4}" dt="2023-10-13T09:18:30.948" v="94"/>
              <pc2:cmMkLst xmlns:pc2="http://schemas.microsoft.com/office/powerpoint/2019/9/main/command">
                <pc:docMk/>
                <pc:sldMk cId="3524208946" sldId="262"/>
                <pc2:cmMk id="{223D489C-068C-4B67-A65D-DA3E1B3B8ACF}"/>
              </pc2:cmMkLst>
            </pc226:cmChg>
            <pc226:cmChg xmlns:pc226="http://schemas.microsoft.com/office/powerpoint/2022/06/main/command" chg="del mod">
              <pc226:chgData name="Anandadeep Roy" userId="70c8ce8c-b20b-4f5c-9d20-1ca324a3a7af" providerId="ADAL" clId="{45A605C5-60A8-4B82-9E80-AAB099C9BDA4}" dt="2023-10-13T09:18:29.230" v="93"/>
              <pc2:cmMkLst xmlns:pc2="http://schemas.microsoft.com/office/powerpoint/2019/9/main/command">
                <pc:docMk/>
                <pc:sldMk cId="3524208946" sldId="262"/>
                <pc2:cmMk id="{A844F2E7-28FB-4A70-BAB7-98D0B1B01BCD}"/>
              </pc2:cmMkLst>
            </pc226:cmChg>
          </p:ext>
        </pc:extLst>
      </pc:sldChg>
      <pc:sldChg chg="modSp mod delCm modCm">
        <pc:chgData name="Anandadeep Roy" userId="70c8ce8c-b20b-4f5c-9d20-1ca324a3a7af" providerId="ADAL" clId="{45A605C5-60A8-4B82-9E80-AAB099C9BDA4}" dt="2023-10-13T09:19:07.400" v="111"/>
        <pc:sldMkLst>
          <pc:docMk/>
          <pc:sldMk cId="3436010503" sldId="263"/>
        </pc:sldMkLst>
        <pc:spChg chg="mod">
          <ac:chgData name="Anandadeep Roy" userId="70c8ce8c-b20b-4f5c-9d20-1ca324a3a7af" providerId="ADAL" clId="{45A605C5-60A8-4B82-9E80-AAB099C9BDA4}" dt="2023-10-13T09:14:37.837" v="49" actId="20577"/>
          <ac:spMkLst>
            <pc:docMk/>
            <pc:sldMk cId="3436010503" sldId="263"/>
            <ac:spMk id="3" creationId="{69A45AD0-C524-D09A-ADE0-0CEA845E0633}"/>
          </ac:spMkLst>
        </pc:spChg>
        <pc:extLst>
          <p:ext xmlns:p="http://schemas.openxmlformats.org/presentationml/2006/main" uri="{D6D511B9-2390-475A-947B-AFAB55BFBCF1}">
            <pc226:cmChg xmlns:pc226="http://schemas.microsoft.com/office/powerpoint/2022/06/main/command" chg="del mod">
              <pc226:chgData name="Anandadeep Roy" userId="70c8ce8c-b20b-4f5c-9d20-1ca324a3a7af" providerId="ADAL" clId="{45A605C5-60A8-4B82-9E80-AAB099C9BDA4}" dt="2023-10-13T09:19:07.400" v="111"/>
              <pc2:cmMkLst xmlns:pc2="http://schemas.microsoft.com/office/powerpoint/2019/9/main/command">
                <pc:docMk/>
                <pc:sldMk cId="3436010503" sldId="263"/>
                <pc2:cmMk id="{0EAFCB10-0E81-45E8-A7EB-ADFA1F133CFF}"/>
              </pc2:cmMkLst>
            </pc226:cmChg>
            <pc226:cmChg xmlns:pc226="http://schemas.microsoft.com/office/powerpoint/2022/06/main/command" chg="del mod">
              <pc226:chgData name="Anandadeep Roy" userId="70c8ce8c-b20b-4f5c-9d20-1ca324a3a7af" providerId="ADAL" clId="{45A605C5-60A8-4B82-9E80-AAB099C9BDA4}" dt="2023-10-13T09:19:05.579" v="110"/>
              <pc2:cmMkLst xmlns:pc2="http://schemas.microsoft.com/office/powerpoint/2019/9/main/command">
                <pc:docMk/>
                <pc:sldMk cId="3436010503" sldId="263"/>
                <pc2:cmMk id="{9F8A343D-A765-4EB2-A63B-07498AA32289}"/>
              </pc2:cmMkLst>
            </pc226:cmChg>
            <pc226:cmChg xmlns:pc226="http://schemas.microsoft.com/office/powerpoint/2022/06/main/command" chg="del mod">
              <pc226:chgData name="Anandadeep Roy" userId="70c8ce8c-b20b-4f5c-9d20-1ca324a3a7af" providerId="ADAL" clId="{45A605C5-60A8-4B82-9E80-AAB099C9BDA4}" dt="2023-10-13T09:19:04.487" v="109"/>
              <pc2:cmMkLst xmlns:pc2="http://schemas.microsoft.com/office/powerpoint/2019/9/main/command">
                <pc:docMk/>
                <pc:sldMk cId="3436010503" sldId="263"/>
                <pc2:cmMk id="{8898A1CB-5E8A-4B80-B6D0-BC9FE25D93DA}"/>
              </pc2:cmMkLst>
            </pc226:cmChg>
            <pc226:cmChg xmlns:pc226="http://schemas.microsoft.com/office/powerpoint/2022/06/main/command" chg="del">
              <pc226:chgData name="Anandadeep Roy" userId="70c8ce8c-b20b-4f5c-9d20-1ca324a3a7af" providerId="ADAL" clId="{45A605C5-60A8-4B82-9E80-AAB099C9BDA4}" dt="2023-10-13T09:19:02.786" v="108"/>
              <pc2:cmMkLst xmlns:pc2="http://schemas.microsoft.com/office/powerpoint/2019/9/main/command">
                <pc:docMk/>
                <pc:sldMk cId="3436010503" sldId="263"/>
                <pc2:cmMk id="{239B2CE6-BDA0-4FE1-B0BE-9F9ADE9E92B1}"/>
              </pc2:cmMkLst>
            </pc226:cmChg>
          </p:ext>
        </pc:extLst>
      </pc:sldChg>
      <pc:sldChg chg="modSp mod delCm modCm">
        <pc:chgData name="Anandadeep Roy" userId="70c8ce8c-b20b-4f5c-9d20-1ca324a3a7af" providerId="ADAL" clId="{45A605C5-60A8-4B82-9E80-AAB099C9BDA4}" dt="2023-10-13T09:18:57.445" v="107"/>
        <pc:sldMkLst>
          <pc:docMk/>
          <pc:sldMk cId="1232782301" sldId="264"/>
        </pc:sldMkLst>
        <pc:spChg chg="mod">
          <ac:chgData name="Anandadeep Roy" userId="70c8ce8c-b20b-4f5c-9d20-1ca324a3a7af" providerId="ADAL" clId="{45A605C5-60A8-4B82-9E80-AAB099C9BDA4}" dt="2023-10-13T09:15:06.396" v="52" actId="20577"/>
          <ac:spMkLst>
            <pc:docMk/>
            <pc:sldMk cId="1232782301" sldId="264"/>
            <ac:spMk id="3" creationId="{344D75F5-3CCB-27BD-A08F-132AD556555D}"/>
          </ac:spMkLst>
        </pc:spChg>
        <pc:extLst>
          <p:ext xmlns:p="http://schemas.openxmlformats.org/presentationml/2006/main" uri="{D6D511B9-2390-475A-947B-AFAB55BFBCF1}">
            <pc226:cmChg xmlns:pc226="http://schemas.microsoft.com/office/powerpoint/2022/06/main/command" chg="del mod">
              <pc226:chgData name="Anandadeep Roy" userId="70c8ce8c-b20b-4f5c-9d20-1ca324a3a7af" providerId="ADAL" clId="{45A605C5-60A8-4B82-9E80-AAB099C9BDA4}" dt="2023-10-13T09:18:56.154" v="106"/>
              <pc2:cmMkLst xmlns:pc2="http://schemas.microsoft.com/office/powerpoint/2019/9/main/command">
                <pc:docMk/>
                <pc:sldMk cId="1232782301" sldId="264"/>
                <pc2:cmMk id="{B1B8FB80-8423-49E1-8854-E1011A18F437}"/>
              </pc2:cmMkLst>
            </pc226:cmChg>
            <pc226:cmChg xmlns:pc226="http://schemas.microsoft.com/office/powerpoint/2022/06/main/command" chg="del mod">
              <pc226:chgData name="Anandadeep Roy" userId="70c8ce8c-b20b-4f5c-9d20-1ca324a3a7af" providerId="ADAL" clId="{45A605C5-60A8-4B82-9E80-AAB099C9BDA4}" dt="2023-10-13T09:18:54.803" v="105"/>
              <pc2:cmMkLst xmlns:pc2="http://schemas.microsoft.com/office/powerpoint/2019/9/main/command">
                <pc:docMk/>
                <pc:sldMk cId="1232782301" sldId="264"/>
                <pc2:cmMk id="{945AA986-1AA6-42A3-BD15-990C5DB6E202}"/>
              </pc2:cmMkLst>
            </pc226:cmChg>
            <pc226:cmChg xmlns:pc226="http://schemas.microsoft.com/office/powerpoint/2022/06/main/command" chg="del mod">
              <pc226:chgData name="Anandadeep Roy" userId="70c8ce8c-b20b-4f5c-9d20-1ca324a3a7af" providerId="ADAL" clId="{45A605C5-60A8-4B82-9E80-AAB099C9BDA4}" dt="2023-10-13T09:18:57.445" v="107"/>
              <pc2:cmMkLst xmlns:pc2="http://schemas.microsoft.com/office/powerpoint/2019/9/main/command">
                <pc:docMk/>
                <pc:sldMk cId="1232782301" sldId="264"/>
                <pc2:cmMk id="{C375EFC2-9B80-40CF-BB32-B0E0794874B8}"/>
              </pc2:cmMkLst>
            </pc226:cmChg>
          </p:ext>
        </pc:extLst>
      </pc:sldChg>
      <pc:sldChg chg="modSp mod delCm modCm">
        <pc:chgData name="Anandadeep Roy" userId="70c8ce8c-b20b-4f5c-9d20-1ca324a3a7af" providerId="ADAL" clId="{45A605C5-60A8-4B82-9E80-AAB099C9BDA4}" dt="2023-10-13T09:18:15.649" v="89"/>
        <pc:sldMkLst>
          <pc:docMk/>
          <pc:sldMk cId="469356368" sldId="266"/>
        </pc:sldMkLst>
        <pc:spChg chg="mod">
          <ac:chgData name="Anandadeep Roy" userId="70c8ce8c-b20b-4f5c-9d20-1ca324a3a7af" providerId="ADAL" clId="{45A605C5-60A8-4B82-9E80-AAB099C9BDA4}" dt="2023-10-13T09:15:29.215" v="59" actId="6549"/>
          <ac:spMkLst>
            <pc:docMk/>
            <pc:sldMk cId="469356368" sldId="266"/>
            <ac:spMk id="3" creationId="{C0A2A58A-E893-7061-EBC4-0E970D662E83}"/>
          </ac:spMkLst>
        </pc:spChg>
        <pc:extLst>
          <p:ext xmlns:p="http://schemas.openxmlformats.org/presentationml/2006/main" uri="{D6D511B9-2390-475A-947B-AFAB55BFBCF1}">
            <pc226:cmChg xmlns:pc226="http://schemas.microsoft.com/office/powerpoint/2022/06/main/command" chg="del mod">
              <pc226:chgData name="Anandadeep Roy" userId="70c8ce8c-b20b-4f5c-9d20-1ca324a3a7af" providerId="ADAL" clId="{45A605C5-60A8-4B82-9E80-AAB099C9BDA4}" dt="2023-10-13T09:18:14.338" v="88"/>
              <pc2:cmMkLst xmlns:pc2="http://schemas.microsoft.com/office/powerpoint/2019/9/main/command">
                <pc:docMk/>
                <pc:sldMk cId="469356368" sldId="266"/>
                <pc2:cmMk id="{91FA8909-05D9-40E5-AA80-863368E01052}"/>
              </pc2:cmMkLst>
            </pc226:cmChg>
            <pc226:cmChg xmlns:pc226="http://schemas.microsoft.com/office/powerpoint/2022/06/main/command" chg="del">
              <pc226:chgData name="Anandadeep Roy" userId="70c8ce8c-b20b-4f5c-9d20-1ca324a3a7af" providerId="ADAL" clId="{45A605C5-60A8-4B82-9E80-AAB099C9BDA4}" dt="2023-10-13T09:18:10.346" v="86"/>
              <pc2:cmMkLst xmlns:pc2="http://schemas.microsoft.com/office/powerpoint/2019/9/main/command">
                <pc:docMk/>
                <pc:sldMk cId="469356368" sldId="266"/>
                <pc2:cmMk id="{20554823-E0B5-4309-BCC3-9344B028121E}"/>
              </pc2:cmMkLst>
            </pc226:cmChg>
            <pc226:cmChg xmlns:pc226="http://schemas.microsoft.com/office/powerpoint/2022/06/main/command" chg="del mod">
              <pc226:chgData name="Anandadeep Roy" userId="70c8ce8c-b20b-4f5c-9d20-1ca324a3a7af" providerId="ADAL" clId="{45A605C5-60A8-4B82-9E80-AAB099C9BDA4}" dt="2023-10-13T09:18:12.422" v="87"/>
              <pc2:cmMkLst xmlns:pc2="http://schemas.microsoft.com/office/powerpoint/2019/9/main/command">
                <pc:docMk/>
                <pc:sldMk cId="469356368" sldId="266"/>
                <pc2:cmMk id="{F7557638-868F-4FA9-BBCF-D4EFF1B6D200}"/>
              </pc2:cmMkLst>
            </pc226:cmChg>
            <pc226:cmChg xmlns:pc226="http://schemas.microsoft.com/office/powerpoint/2022/06/main/command" chg="del mod">
              <pc226:chgData name="Anandadeep Roy" userId="70c8ce8c-b20b-4f5c-9d20-1ca324a3a7af" providerId="ADAL" clId="{45A605C5-60A8-4B82-9E80-AAB099C9BDA4}" dt="2023-10-13T09:18:15.649" v="89"/>
              <pc2:cmMkLst xmlns:pc2="http://schemas.microsoft.com/office/powerpoint/2019/9/main/command">
                <pc:docMk/>
                <pc:sldMk cId="469356368" sldId="266"/>
                <pc2:cmMk id="{57989F70-A27D-45EF-8751-D25B2508903E}"/>
              </pc2:cmMkLst>
            </pc226:cmChg>
          </p:ext>
        </pc:extLst>
      </pc:sldChg>
      <pc:sldChg chg="modSp mod delCm modCm">
        <pc:chgData name="Anandadeep Roy" userId="70c8ce8c-b20b-4f5c-9d20-1ca324a3a7af" providerId="ADAL" clId="{45A605C5-60A8-4B82-9E80-AAB099C9BDA4}" dt="2023-10-13T09:18:07.355" v="85"/>
        <pc:sldMkLst>
          <pc:docMk/>
          <pc:sldMk cId="2876400000" sldId="268"/>
        </pc:sldMkLst>
        <pc:spChg chg="mod">
          <ac:chgData name="Anandadeep Roy" userId="70c8ce8c-b20b-4f5c-9d20-1ca324a3a7af" providerId="ADAL" clId="{45A605C5-60A8-4B82-9E80-AAB099C9BDA4}" dt="2023-10-13T09:15:59.088" v="61" actId="20577"/>
          <ac:spMkLst>
            <pc:docMk/>
            <pc:sldMk cId="2876400000" sldId="268"/>
            <ac:spMk id="3" creationId="{7C36712F-DC74-3D06-C25D-0B011EC07799}"/>
          </ac:spMkLst>
        </pc:spChg>
        <pc:extLst>
          <p:ext xmlns:p="http://schemas.openxmlformats.org/presentationml/2006/main" uri="{D6D511B9-2390-475A-947B-AFAB55BFBCF1}">
            <pc226:cmChg xmlns:pc226="http://schemas.microsoft.com/office/powerpoint/2022/06/main/command" chg="del mod">
              <pc226:chgData name="Anandadeep Roy" userId="70c8ce8c-b20b-4f5c-9d20-1ca324a3a7af" providerId="ADAL" clId="{45A605C5-60A8-4B82-9E80-AAB099C9BDA4}" dt="2023-10-13T09:18:07.355" v="85"/>
              <pc2:cmMkLst xmlns:pc2="http://schemas.microsoft.com/office/powerpoint/2019/9/main/command">
                <pc:docMk/>
                <pc:sldMk cId="2876400000" sldId="268"/>
                <pc2:cmMk id="{7EEF03E2-6E1E-40D0-B4D7-E62C2CFCCC14}"/>
              </pc2:cmMkLst>
            </pc226:cmChg>
          </p:ext>
        </pc:extLst>
      </pc:sldChg>
      <pc:sldChg chg="modSp mod delCm modCm">
        <pc:chgData name="Anandadeep Roy" userId="70c8ce8c-b20b-4f5c-9d20-1ca324a3a7af" providerId="ADAL" clId="{45A605C5-60A8-4B82-9E80-AAB099C9BDA4}" dt="2023-10-13T09:18:05.013" v="84"/>
        <pc:sldMkLst>
          <pc:docMk/>
          <pc:sldMk cId="1777407473" sldId="269"/>
        </pc:sldMkLst>
        <pc:spChg chg="mod">
          <ac:chgData name="Anandadeep Roy" userId="70c8ce8c-b20b-4f5c-9d20-1ca324a3a7af" providerId="ADAL" clId="{45A605C5-60A8-4B82-9E80-AAB099C9BDA4}" dt="2023-10-13T09:16:41.955" v="65" actId="20577"/>
          <ac:spMkLst>
            <pc:docMk/>
            <pc:sldMk cId="1777407473" sldId="269"/>
            <ac:spMk id="3" creationId="{CBED3A3D-11A1-B1BD-3FC0-F316CDFC1D33}"/>
          </ac:spMkLst>
        </pc:spChg>
        <pc:extLst>
          <p:ext xmlns:p="http://schemas.openxmlformats.org/presentationml/2006/main" uri="{D6D511B9-2390-475A-947B-AFAB55BFBCF1}">
            <pc226:cmChg xmlns:pc226="http://schemas.microsoft.com/office/powerpoint/2022/06/main/command" chg="del mod">
              <pc226:chgData name="Anandadeep Roy" userId="70c8ce8c-b20b-4f5c-9d20-1ca324a3a7af" providerId="ADAL" clId="{45A605C5-60A8-4B82-9E80-AAB099C9BDA4}" dt="2023-10-13T09:18:03.572" v="83"/>
              <pc2:cmMkLst xmlns:pc2="http://schemas.microsoft.com/office/powerpoint/2019/9/main/command">
                <pc:docMk/>
                <pc:sldMk cId="1777407473" sldId="269"/>
                <pc2:cmMk id="{BE5341C9-3197-4791-AB33-41F4602A7B25}"/>
              </pc2:cmMkLst>
            </pc226:cmChg>
            <pc226:cmChg xmlns:pc226="http://schemas.microsoft.com/office/powerpoint/2022/06/main/command" chg="del mod">
              <pc226:chgData name="Anandadeep Roy" userId="70c8ce8c-b20b-4f5c-9d20-1ca324a3a7af" providerId="ADAL" clId="{45A605C5-60A8-4B82-9E80-AAB099C9BDA4}" dt="2023-10-13T09:18:05.013" v="84"/>
              <pc2:cmMkLst xmlns:pc2="http://schemas.microsoft.com/office/powerpoint/2019/9/main/command">
                <pc:docMk/>
                <pc:sldMk cId="1777407473" sldId="269"/>
                <pc2:cmMk id="{1AA1ECF1-E2A9-401A-BAE5-EB6EFA2D09D8}"/>
              </pc2:cmMkLst>
            </pc226:cmChg>
          </p:ext>
        </pc:extLst>
      </pc:sldChg>
      <pc:sldChg chg="modSp mod delCm modCm">
        <pc:chgData name="Anandadeep Roy" userId="70c8ce8c-b20b-4f5c-9d20-1ca324a3a7af" providerId="ADAL" clId="{45A605C5-60A8-4B82-9E80-AAB099C9BDA4}" dt="2023-10-13T09:18:00.957" v="82"/>
        <pc:sldMkLst>
          <pc:docMk/>
          <pc:sldMk cId="1475962529" sldId="270"/>
        </pc:sldMkLst>
        <pc:spChg chg="mod">
          <ac:chgData name="Anandadeep Roy" userId="70c8ce8c-b20b-4f5c-9d20-1ca324a3a7af" providerId="ADAL" clId="{45A605C5-60A8-4B82-9E80-AAB099C9BDA4}" dt="2023-10-13T09:16:48.673" v="66" actId="20577"/>
          <ac:spMkLst>
            <pc:docMk/>
            <pc:sldMk cId="1475962529" sldId="270"/>
            <ac:spMk id="3" creationId="{5A5D2B6C-F6B3-95A0-7E6E-9D1ACAF7256C}"/>
          </ac:spMkLst>
        </pc:spChg>
        <pc:extLst>
          <p:ext xmlns:p="http://schemas.openxmlformats.org/presentationml/2006/main" uri="{D6D511B9-2390-475A-947B-AFAB55BFBCF1}">
            <pc226:cmChg xmlns:pc226="http://schemas.microsoft.com/office/powerpoint/2022/06/main/command" chg="del mod">
              <pc226:chgData name="Anandadeep Roy" userId="70c8ce8c-b20b-4f5c-9d20-1ca324a3a7af" providerId="ADAL" clId="{45A605C5-60A8-4B82-9E80-AAB099C9BDA4}" dt="2023-10-13T09:18:00.957" v="82"/>
              <pc2:cmMkLst xmlns:pc2="http://schemas.microsoft.com/office/powerpoint/2019/9/main/command">
                <pc:docMk/>
                <pc:sldMk cId="1475962529" sldId="270"/>
                <pc2:cmMk id="{8A704E0C-7952-4770-976A-D60EF4FE96AF}"/>
              </pc2:cmMkLst>
            </pc226:cmChg>
          </p:ext>
        </pc:extLst>
      </pc:sldChg>
      <pc:sldChg chg="modSp mod delCm modCm">
        <pc:chgData name="Anandadeep Roy" userId="70c8ce8c-b20b-4f5c-9d20-1ca324a3a7af" providerId="ADAL" clId="{45A605C5-60A8-4B82-9E80-AAB099C9BDA4}" dt="2023-10-13T09:17:58.359" v="81"/>
        <pc:sldMkLst>
          <pc:docMk/>
          <pc:sldMk cId="1018453926" sldId="271"/>
        </pc:sldMkLst>
        <pc:spChg chg="mod">
          <ac:chgData name="Anandadeep Roy" userId="70c8ce8c-b20b-4f5c-9d20-1ca324a3a7af" providerId="ADAL" clId="{45A605C5-60A8-4B82-9E80-AAB099C9BDA4}" dt="2023-10-13T09:17:16.007" v="70" actId="20577"/>
          <ac:spMkLst>
            <pc:docMk/>
            <pc:sldMk cId="1018453926" sldId="271"/>
            <ac:spMk id="3" creationId="{0B6340B3-7170-F11B-4673-F4BE17ABD954}"/>
          </ac:spMkLst>
        </pc:spChg>
        <pc:extLst>
          <p:ext xmlns:p="http://schemas.openxmlformats.org/presentationml/2006/main" uri="{D6D511B9-2390-475A-947B-AFAB55BFBCF1}">
            <pc226:cmChg xmlns:pc226="http://schemas.microsoft.com/office/powerpoint/2022/06/main/command" chg="del mod">
              <pc226:chgData name="Anandadeep Roy" userId="70c8ce8c-b20b-4f5c-9d20-1ca324a3a7af" providerId="ADAL" clId="{45A605C5-60A8-4B82-9E80-AAB099C9BDA4}" dt="2023-10-13T09:17:56.859" v="80"/>
              <pc2:cmMkLst xmlns:pc2="http://schemas.microsoft.com/office/powerpoint/2019/9/main/command">
                <pc:docMk/>
                <pc:sldMk cId="1018453926" sldId="271"/>
                <pc2:cmMk id="{55166910-8010-4455-8745-897C0D115C95}"/>
              </pc2:cmMkLst>
            </pc226:cmChg>
            <pc226:cmChg xmlns:pc226="http://schemas.microsoft.com/office/powerpoint/2022/06/main/command" chg="del mod">
              <pc226:chgData name="Anandadeep Roy" userId="70c8ce8c-b20b-4f5c-9d20-1ca324a3a7af" providerId="ADAL" clId="{45A605C5-60A8-4B82-9E80-AAB099C9BDA4}" dt="2023-10-13T09:17:58.359" v="81"/>
              <pc2:cmMkLst xmlns:pc2="http://schemas.microsoft.com/office/powerpoint/2019/9/main/command">
                <pc:docMk/>
                <pc:sldMk cId="1018453926" sldId="271"/>
                <pc2:cmMk id="{EBBE3287-38C2-4FC8-B3AD-CD0AB21A8A8A}"/>
              </pc2:cmMkLst>
            </pc226:cmChg>
            <pc226:cmChg xmlns:pc226="http://schemas.microsoft.com/office/powerpoint/2022/06/main/command" chg="del mod">
              <pc226:chgData name="Anandadeep Roy" userId="70c8ce8c-b20b-4f5c-9d20-1ca324a3a7af" providerId="ADAL" clId="{45A605C5-60A8-4B82-9E80-AAB099C9BDA4}" dt="2023-10-13T09:17:55.332" v="79"/>
              <pc2:cmMkLst xmlns:pc2="http://schemas.microsoft.com/office/powerpoint/2019/9/main/command">
                <pc:docMk/>
                <pc:sldMk cId="1018453926" sldId="271"/>
                <pc2:cmMk id="{EDC612C0-3B52-4CB0-B6C9-CF0BBD77580A}"/>
              </pc2:cmMkLst>
            </pc226:cmChg>
            <pc226:cmChg xmlns:pc226="http://schemas.microsoft.com/office/powerpoint/2022/06/main/command" chg="del mod">
              <pc226:chgData name="Anandadeep Roy" userId="70c8ce8c-b20b-4f5c-9d20-1ca324a3a7af" providerId="ADAL" clId="{45A605C5-60A8-4B82-9E80-AAB099C9BDA4}" dt="2023-10-13T09:17:53.773" v="78"/>
              <pc2:cmMkLst xmlns:pc2="http://schemas.microsoft.com/office/powerpoint/2019/9/main/command">
                <pc:docMk/>
                <pc:sldMk cId="1018453926" sldId="271"/>
                <pc2:cmMk id="{923338E8-BA5A-442D-9855-4B4E02039BC1}"/>
              </pc2:cmMkLst>
            </pc226:cmChg>
          </p:ext>
        </pc:extLst>
      </pc:sldChg>
      <pc:sldChg chg="modSp mod delCm modCm">
        <pc:chgData name="Anandadeep Roy" userId="70c8ce8c-b20b-4f5c-9d20-1ca324a3a7af" providerId="ADAL" clId="{45A605C5-60A8-4B82-9E80-AAB099C9BDA4}" dt="2023-10-13T09:17:50.856" v="77"/>
        <pc:sldMkLst>
          <pc:docMk/>
          <pc:sldMk cId="1099651155" sldId="272"/>
        </pc:sldMkLst>
        <pc:spChg chg="mod">
          <ac:chgData name="Anandadeep Roy" userId="70c8ce8c-b20b-4f5c-9d20-1ca324a3a7af" providerId="ADAL" clId="{45A605C5-60A8-4B82-9E80-AAB099C9BDA4}" dt="2023-10-13T09:17:25.886" v="73" actId="20577"/>
          <ac:spMkLst>
            <pc:docMk/>
            <pc:sldMk cId="1099651155" sldId="272"/>
            <ac:spMk id="3" creationId="{1132E9FB-7CC6-1B6A-D665-616F53804B98}"/>
          </ac:spMkLst>
        </pc:spChg>
        <pc:extLst>
          <p:ext xmlns:p="http://schemas.openxmlformats.org/presentationml/2006/main" uri="{D6D511B9-2390-475A-947B-AFAB55BFBCF1}">
            <pc226:cmChg xmlns:pc226="http://schemas.microsoft.com/office/powerpoint/2022/06/main/command" chg="del mod modRxn">
              <pc226:chgData name="Anandadeep Roy" userId="70c8ce8c-b20b-4f5c-9d20-1ca324a3a7af" providerId="ADAL" clId="{45A605C5-60A8-4B82-9E80-AAB099C9BDA4}" dt="2023-10-13T09:17:32.075" v="76"/>
              <pc2:cmMkLst xmlns:pc2="http://schemas.microsoft.com/office/powerpoint/2019/9/main/command">
                <pc:docMk/>
                <pc:sldMk cId="1099651155" sldId="272"/>
                <pc2:cmMk id="{395C9D47-8AE2-4914-8B6E-4043F2470D8E}"/>
              </pc2:cmMkLst>
            </pc226:cmChg>
            <pc226:cmChg xmlns:pc226="http://schemas.microsoft.com/office/powerpoint/2022/06/main/command" chg="del mod">
              <pc226:chgData name="Anandadeep Roy" userId="70c8ce8c-b20b-4f5c-9d20-1ca324a3a7af" providerId="ADAL" clId="{45A605C5-60A8-4B82-9E80-AAB099C9BDA4}" dt="2023-10-13T09:17:50.856" v="77"/>
              <pc2:cmMkLst xmlns:pc2="http://schemas.microsoft.com/office/powerpoint/2019/9/main/command">
                <pc:docMk/>
                <pc:sldMk cId="1099651155" sldId="272"/>
                <pc2:cmMk id="{FB8278C4-DDF9-4005-80F7-72787F33A6EB}"/>
              </pc2:cmMkLst>
            </pc226:cmChg>
          </p:ext>
        </pc:extLst>
      </pc:sldChg>
    </pc:docChg>
  </pc:docChgLst>
  <pc:docChgLst>
    <pc:chgData name="Priya Das" userId="aa0838ee-16f7-48fd-8cd1-cefd81bd13dd" providerId="ADAL" clId="{759B00A9-36D5-4EDD-8ABD-36CB292E5326}"/>
    <pc:docChg chg="undo redo custSel modSld">
      <pc:chgData name="Priya Das" userId="aa0838ee-16f7-48fd-8cd1-cefd81bd13dd" providerId="ADAL" clId="{759B00A9-36D5-4EDD-8ABD-36CB292E5326}" dt="2023-09-05T09:45:31.066" v="90"/>
      <pc:docMkLst>
        <pc:docMk/>
      </pc:docMkLst>
      <pc:sldChg chg="modSp mod">
        <pc:chgData name="Priya Das" userId="aa0838ee-16f7-48fd-8cd1-cefd81bd13dd" providerId="ADAL" clId="{759B00A9-36D5-4EDD-8ABD-36CB292E5326}" dt="2023-09-05T09:13:44.442" v="1" actId="20577"/>
        <pc:sldMkLst>
          <pc:docMk/>
          <pc:sldMk cId="2815425767" sldId="256"/>
        </pc:sldMkLst>
        <pc:spChg chg="mod">
          <ac:chgData name="Priya Das" userId="aa0838ee-16f7-48fd-8cd1-cefd81bd13dd" providerId="ADAL" clId="{759B00A9-36D5-4EDD-8ABD-36CB292E5326}" dt="2023-09-05T09:13:44.442" v="1" actId="20577"/>
          <ac:spMkLst>
            <pc:docMk/>
            <pc:sldMk cId="2815425767" sldId="256"/>
            <ac:spMk id="2" creationId="{F75A27D1-527A-78B6-D038-951E61943080}"/>
          </ac:spMkLst>
        </pc:spChg>
      </pc:sldChg>
      <pc:sldChg chg="modSp mod addCm delCm modCm">
        <pc:chgData name="Priya Das" userId="aa0838ee-16f7-48fd-8cd1-cefd81bd13dd" providerId="ADAL" clId="{759B00A9-36D5-4EDD-8ABD-36CB292E5326}" dt="2023-09-05T09:43:33.491" v="75"/>
        <pc:sldMkLst>
          <pc:docMk/>
          <pc:sldMk cId="1136982892" sldId="257"/>
        </pc:sldMkLst>
        <pc:spChg chg="mod">
          <ac:chgData name="Priya Das" userId="aa0838ee-16f7-48fd-8cd1-cefd81bd13dd" providerId="ADAL" clId="{759B00A9-36D5-4EDD-8ABD-36CB292E5326}" dt="2023-09-05T09:42:43.645" v="73" actId="20577"/>
          <ac:spMkLst>
            <pc:docMk/>
            <pc:sldMk cId="1136982892" sldId="257"/>
            <ac:spMk id="2" creationId="{EB7226F8-C204-0CF5-0CC3-A0167439E1F8}"/>
          </ac:spMkLst>
        </pc:spChg>
        <pc:extLst>
          <p:ext xmlns:p="http://schemas.openxmlformats.org/presentationml/2006/main" uri="{D6D511B9-2390-475A-947B-AFAB55BFBCF1}">
            <pc226:cmChg xmlns:pc226="http://schemas.microsoft.com/office/powerpoint/2022/06/main/command" chg="add">
              <pc226:chgData name="Priya Das" userId="aa0838ee-16f7-48fd-8cd1-cefd81bd13dd" providerId="ADAL" clId="{759B00A9-36D5-4EDD-8ABD-36CB292E5326}" dt="2023-09-05T09:43:33.491" v="75"/>
              <pc2:cmMkLst xmlns:pc2="http://schemas.microsoft.com/office/powerpoint/2019/9/main/command">
                <pc:docMk/>
                <pc:sldMk cId="1136982892" sldId="257"/>
                <pc2:cmMk id="{D5645435-9013-402C-9E42-C20FBC6256DB}"/>
              </pc2:cmMkLst>
            </pc226:cmChg>
            <pc226:cmChg xmlns:pc226="http://schemas.microsoft.com/office/powerpoint/2022/06/main/command" chg="add mod">
              <pc226:chgData name="Priya Das" userId="aa0838ee-16f7-48fd-8cd1-cefd81bd13dd" providerId="ADAL" clId="{759B00A9-36D5-4EDD-8ABD-36CB292E5326}" dt="2023-09-05T09:15:45.121" v="3"/>
              <pc2:cmMkLst xmlns:pc2="http://schemas.microsoft.com/office/powerpoint/2019/9/main/command">
                <pc:docMk/>
                <pc:sldMk cId="1136982892" sldId="257"/>
                <pc2:cmMk id="{A87C144F-92C0-4CF3-8D04-2810CC517170}"/>
              </pc2:cmMkLst>
            </pc226:cmChg>
            <pc226:cmChg xmlns:pc226="http://schemas.microsoft.com/office/powerpoint/2022/06/main/command" chg="add del mod">
              <pc226:chgData name="Priya Das" userId="aa0838ee-16f7-48fd-8cd1-cefd81bd13dd" providerId="ADAL" clId="{759B00A9-36D5-4EDD-8ABD-36CB292E5326}" dt="2023-09-05T09:42:49.130" v="74"/>
              <pc2:cmMkLst xmlns:pc2="http://schemas.microsoft.com/office/powerpoint/2019/9/main/command">
                <pc:docMk/>
                <pc:sldMk cId="1136982892" sldId="257"/>
                <pc2:cmMk id="{ECC63472-B159-4727-B8DA-A4071C0D04B2}"/>
              </pc2:cmMkLst>
            </pc226:cmChg>
          </p:ext>
        </pc:extLst>
      </pc:sldChg>
      <pc:sldChg chg="modSp mod addCm">
        <pc:chgData name="Priya Das" userId="aa0838ee-16f7-48fd-8cd1-cefd81bd13dd" providerId="ADAL" clId="{759B00A9-36D5-4EDD-8ABD-36CB292E5326}" dt="2023-09-05T09:43:43.382" v="77" actId="20577"/>
        <pc:sldMkLst>
          <pc:docMk/>
          <pc:sldMk cId="3327264327" sldId="259"/>
        </pc:sldMkLst>
        <pc:spChg chg="mod">
          <ac:chgData name="Priya Das" userId="aa0838ee-16f7-48fd-8cd1-cefd81bd13dd" providerId="ADAL" clId="{759B00A9-36D5-4EDD-8ABD-36CB292E5326}" dt="2023-09-05T09:43:43.382" v="77" actId="20577"/>
          <ac:spMkLst>
            <pc:docMk/>
            <pc:sldMk cId="3327264327" sldId="259"/>
            <ac:spMk id="2" creationId="{9DC61F1A-9BF2-D005-1934-07263FB52E5F}"/>
          </ac:spMkLst>
        </pc:spChg>
        <pc:extLst>
          <p:ext xmlns:p="http://schemas.openxmlformats.org/presentationml/2006/main" uri="{D6D511B9-2390-475A-947B-AFAB55BFBCF1}">
            <pc226:cmChg xmlns:pc226="http://schemas.microsoft.com/office/powerpoint/2022/06/main/command" chg="add">
              <pc226:chgData name="Priya Das" userId="aa0838ee-16f7-48fd-8cd1-cefd81bd13dd" providerId="ADAL" clId="{759B00A9-36D5-4EDD-8ABD-36CB292E5326}" dt="2023-09-05T09:18:02.879" v="10"/>
              <pc2:cmMkLst xmlns:pc2="http://schemas.microsoft.com/office/powerpoint/2019/9/main/command">
                <pc:docMk/>
                <pc:sldMk cId="3327264327" sldId="259"/>
                <pc2:cmMk id="{69E6D46C-A2EC-4460-BF6C-F79C95E6606C}"/>
              </pc2:cmMkLst>
            </pc226:cmChg>
            <pc226:cmChg xmlns:pc226="http://schemas.microsoft.com/office/powerpoint/2022/06/main/command" chg="add">
              <pc226:chgData name="Priya Das" userId="aa0838ee-16f7-48fd-8cd1-cefd81bd13dd" providerId="ADAL" clId="{759B00A9-36D5-4EDD-8ABD-36CB292E5326}" dt="2023-09-05T09:18:15.927" v="11"/>
              <pc2:cmMkLst xmlns:pc2="http://schemas.microsoft.com/office/powerpoint/2019/9/main/command">
                <pc:docMk/>
                <pc:sldMk cId="3327264327" sldId="259"/>
                <pc2:cmMk id="{1EF18B8C-91E0-4A11-A690-2054F018752C}"/>
              </pc2:cmMkLst>
            </pc226:cmChg>
            <pc226:cmChg xmlns:pc226="http://schemas.microsoft.com/office/powerpoint/2022/06/main/command" chg="add">
              <pc226:chgData name="Priya Das" userId="aa0838ee-16f7-48fd-8cd1-cefd81bd13dd" providerId="ADAL" clId="{759B00A9-36D5-4EDD-8ABD-36CB292E5326}" dt="2023-09-05T09:18:48.495" v="12"/>
              <pc2:cmMkLst xmlns:pc2="http://schemas.microsoft.com/office/powerpoint/2019/9/main/command">
                <pc:docMk/>
                <pc:sldMk cId="3327264327" sldId="259"/>
                <pc2:cmMk id="{6036D7C6-1523-4C9B-BFE4-F6560758D134}"/>
              </pc2:cmMkLst>
            </pc226:cmChg>
          </p:ext>
        </pc:extLst>
      </pc:sldChg>
      <pc:sldChg chg="modSp mod addCm">
        <pc:chgData name="Priya Das" userId="aa0838ee-16f7-48fd-8cd1-cefd81bd13dd" providerId="ADAL" clId="{759B00A9-36D5-4EDD-8ABD-36CB292E5326}" dt="2023-09-05T09:43:51.060" v="79" actId="20577"/>
        <pc:sldMkLst>
          <pc:docMk/>
          <pc:sldMk cId="3231261381" sldId="260"/>
        </pc:sldMkLst>
        <pc:spChg chg="mod">
          <ac:chgData name="Priya Das" userId="aa0838ee-16f7-48fd-8cd1-cefd81bd13dd" providerId="ADAL" clId="{759B00A9-36D5-4EDD-8ABD-36CB292E5326}" dt="2023-09-05T09:43:51.060" v="79" actId="20577"/>
          <ac:spMkLst>
            <pc:docMk/>
            <pc:sldMk cId="3231261381" sldId="260"/>
            <ac:spMk id="2" creationId="{5263D512-E92E-797A-EF41-CB268A376DCB}"/>
          </ac:spMkLst>
        </pc:spChg>
        <pc:extLst>
          <p:ext xmlns:p="http://schemas.openxmlformats.org/presentationml/2006/main" uri="{D6D511B9-2390-475A-947B-AFAB55BFBCF1}">
            <pc226:cmChg xmlns:pc226="http://schemas.microsoft.com/office/powerpoint/2022/06/main/command" chg="add">
              <pc226:chgData name="Priya Das" userId="aa0838ee-16f7-48fd-8cd1-cefd81bd13dd" providerId="ADAL" clId="{759B00A9-36D5-4EDD-8ABD-36CB292E5326}" dt="2023-09-05T09:19:13.201" v="13"/>
              <pc2:cmMkLst xmlns:pc2="http://schemas.microsoft.com/office/powerpoint/2019/9/main/command">
                <pc:docMk/>
                <pc:sldMk cId="3231261381" sldId="260"/>
                <pc2:cmMk id="{94CF004F-236B-431D-9E64-06DFB23BDF6C}"/>
              </pc2:cmMkLst>
            </pc226:cmChg>
          </p:ext>
        </pc:extLst>
      </pc:sldChg>
      <pc:sldChg chg="addCm modCm">
        <pc:chgData name="Priya Das" userId="aa0838ee-16f7-48fd-8cd1-cefd81bd13dd" providerId="ADAL" clId="{759B00A9-36D5-4EDD-8ABD-36CB292E5326}" dt="2023-09-05T09:44:05.200" v="80"/>
        <pc:sldMkLst>
          <pc:docMk/>
          <pc:sldMk cId="1471213761" sldId="261"/>
        </pc:sldMkLst>
        <pc:extLst>
          <p:ext xmlns:p="http://schemas.openxmlformats.org/presentationml/2006/main" uri="{D6D511B9-2390-475A-947B-AFAB55BFBCF1}">
            <pc226:cmChg xmlns:pc226="http://schemas.microsoft.com/office/powerpoint/2022/06/main/command" chg="add">
              <pc226:chgData name="Priya Das" userId="aa0838ee-16f7-48fd-8cd1-cefd81bd13dd" providerId="ADAL" clId="{759B00A9-36D5-4EDD-8ABD-36CB292E5326}" dt="2023-09-05T09:20:48.128" v="17"/>
              <pc2:cmMkLst xmlns:pc2="http://schemas.microsoft.com/office/powerpoint/2019/9/main/command">
                <pc:docMk/>
                <pc:sldMk cId="1471213761" sldId="261"/>
                <pc2:cmMk id="{C4066E07-F608-4938-A340-09C73C207504}"/>
              </pc2:cmMkLst>
            </pc226:cmChg>
            <pc226:cmChg xmlns:pc226="http://schemas.microsoft.com/office/powerpoint/2022/06/main/command" chg="add">
              <pc226:chgData name="Priya Das" userId="aa0838ee-16f7-48fd-8cd1-cefd81bd13dd" providerId="ADAL" clId="{759B00A9-36D5-4EDD-8ABD-36CB292E5326}" dt="2023-09-05T09:20:29.298" v="15"/>
              <pc2:cmMkLst xmlns:pc2="http://schemas.microsoft.com/office/powerpoint/2019/9/main/command">
                <pc:docMk/>
                <pc:sldMk cId="1471213761" sldId="261"/>
                <pc2:cmMk id="{812EA31E-0CB2-413B-A108-53D87C346957}"/>
              </pc2:cmMkLst>
            </pc226:cmChg>
            <pc226:cmChg xmlns:pc226="http://schemas.microsoft.com/office/powerpoint/2022/06/main/command" chg="add">
              <pc226:chgData name="Priya Das" userId="aa0838ee-16f7-48fd-8cd1-cefd81bd13dd" providerId="ADAL" clId="{759B00A9-36D5-4EDD-8ABD-36CB292E5326}" dt="2023-09-05T09:21:23.532" v="18"/>
              <pc2:cmMkLst xmlns:pc2="http://schemas.microsoft.com/office/powerpoint/2019/9/main/command">
                <pc:docMk/>
                <pc:sldMk cId="1471213761" sldId="261"/>
                <pc2:cmMk id="{F5C8EE5D-D0D0-494A-BB4F-92DE5FBC51A0}"/>
              </pc2:cmMkLst>
            </pc226:cmChg>
            <pc226:cmChg xmlns:pc226="http://schemas.microsoft.com/office/powerpoint/2022/06/main/command" chg="add">
              <pc226:chgData name="Priya Das" userId="aa0838ee-16f7-48fd-8cd1-cefd81bd13dd" providerId="ADAL" clId="{759B00A9-36D5-4EDD-8ABD-36CB292E5326}" dt="2023-09-05T09:20:38.365" v="16"/>
              <pc2:cmMkLst xmlns:pc2="http://schemas.microsoft.com/office/powerpoint/2019/9/main/command">
                <pc:docMk/>
                <pc:sldMk cId="1471213761" sldId="261"/>
                <pc2:cmMk id="{C229B766-6F2D-4D99-9775-9D62DD44FB91}"/>
              </pc2:cmMkLst>
            </pc226:cmChg>
            <pc226:cmChg xmlns:pc226="http://schemas.microsoft.com/office/powerpoint/2022/06/main/command" chg="add mod">
              <pc226:chgData name="Priya Das" userId="aa0838ee-16f7-48fd-8cd1-cefd81bd13dd" providerId="ADAL" clId="{759B00A9-36D5-4EDD-8ABD-36CB292E5326}" dt="2023-09-05T09:44:05.200" v="80"/>
              <pc2:cmMkLst xmlns:pc2="http://schemas.microsoft.com/office/powerpoint/2019/9/main/command">
                <pc:docMk/>
                <pc:sldMk cId="1471213761" sldId="261"/>
                <pc2:cmMk id="{60FD44B6-10A5-421B-93F0-4F3E5AE5719B}"/>
              </pc2:cmMkLst>
            </pc226:cmChg>
          </p:ext>
        </pc:extLst>
      </pc:sldChg>
      <pc:sldChg chg="addCm">
        <pc:chgData name="Priya Das" userId="aa0838ee-16f7-48fd-8cd1-cefd81bd13dd" providerId="ADAL" clId="{759B00A9-36D5-4EDD-8ABD-36CB292E5326}" dt="2023-09-05T09:16:46.691" v="7"/>
        <pc:sldMkLst>
          <pc:docMk/>
          <pc:sldMk cId="3524208946" sldId="262"/>
        </pc:sldMkLst>
        <pc:extLst>
          <p:ext xmlns:p="http://schemas.openxmlformats.org/presentationml/2006/main" uri="{D6D511B9-2390-475A-947B-AFAB55BFBCF1}">
            <pc226:cmChg xmlns:pc226="http://schemas.microsoft.com/office/powerpoint/2022/06/main/command" chg="add">
              <pc226:chgData name="Priya Das" userId="aa0838ee-16f7-48fd-8cd1-cefd81bd13dd" providerId="ADAL" clId="{759B00A9-36D5-4EDD-8ABD-36CB292E5326}" dt="2023-09-05T09:16:46.691" v="7"/>
              <pc2:cmMkLst xmlns:pc2="http://schemas.microsoft.com/office/powerpoint/2019/9/main/command">
                <pc:docMk/>
                <pc:sldMk cId="3524208946" sldId="262"/>
                <pc2:cmMk id="{0634E46C-9D8D-4031-A58F-B2721EDC99E8}"/>
              </pc2:cmMkLst>
            </pc226:cmChg>
            <pc226:cmChg xmlns:pc226="http://schemas.microsoft.com/office/powerpoint/2022/06/main/command" chg="add">
              <pc226:chgData name="Priya Das" userId="aa0838ee-16f7-48fd-8cd1-cefd81bd13dd" providerId="ADAL" clId="{759B00A9-36D5-4EDD-8ABD-36CB292E5326}" dt="2023-09-05T09:16:05.770" v="4"/>
              <pc2:cmMkLst xmlns:pc2="http://schemas.microsoft.com/office/powerpoint/2019/9/main/command">
                <pc:docMk/>
                <pc:sldMk cId="3524208946" sldId="262"/>
                <pc2:cmMk id="{1DA9C29B-0B25-4C78-9A6A-A8BD6EA66D18}"/>
              </pc2:cmMkLst>
            </pc226:cmChg>
            <pc226:cmChg xmlns:pc226="http://schemas.microsoft.com/office/powerpoint/2022/06/main/command" chg="add">
              <pc226:chgData name="Priya Das" userId="aa0838ee-16f7-48fd-8cd1-cefd81bd13dd" providerId="ADAL" clId="{759B00A9-36D5-4EDD-8ABD-36CB292E5326}" dt="2023-09-05T09:16:31.050" v="6"/>
              <pc2:cmMkLst xmlns:pc2="http://schemas.microsoft.com/office/powerpoint/2019/9/main/command">
                <pc:docMk/>
                <pc:sldMk cId="3524208946" sldId="262"/>
                <pc2:cmMk id="{223D489C-068C-4B67-A65D-DA3E1B3B8ACF}"/>
              </pc2:cmMkLst>
            </pc226:cmChg>
            <pc226:cmChg xmlns:pc226="http://schemas.microsoft.com/office/powerpoint/2022/06/main/command" chg="add">
              <pc226:chgData name="Priya Das" userId="aa0838ee-16f7-48fd-8cd1-cefd81bd13dd" providerId="ADAL" clId="{759B00A9-36D5-4EDD-8ABD-36CB292E5326}" dt="2023-09-05T09:16:18.565" v="5"/>
              <pc2:cmMkLst xmlns:pc2="http://schemas.microsoft.com/office/powerpoint/2019/9/main/command">
                <pc:docMk/>
                <pc:sldMk cId="3524208946" sldId="262"/>
                <pc2:cmMk id="{A844F2E7-28FB-4A70-BAB7-98D0B1B01BCD}"/>
              </pc2:cmMkLst>
            </pc226:cmChg>
          </p:ext>
        </pc:extLst>
      </pc:sldChg>
      <pc:sldChg chg="addCm delCm modCm">
        <pc:chgData name="Priya Das" userId="aa0838ee-16f7-48fd-8cd1-cefd81bd13dd" providerId="ADAL" clId="{759B00A9-36D5-4EDD-8ABD-36CB292E5326}" dt="2023-09-05T09:24:36.108" v="25"/>
        <pc:sldMkLst>
          <pc:docMk/>
          <pc:sldMk cId="3436010503" sldId="263"/>
        </pc:sldMkLst>
        <pc:extLst>
          <p:ext xmlns:p="http://schemas.openxmlformats.org/presentationml/2006/main" uri="{D6D511B9-2390-475A-947B-AFAB55BFBCF1}">
            <pc226:cmChg xmlns:pc226="http://schemas.microsoft.com/office/powerpoint/2022/06/main/command" chg="add">
              <pc226:chgData name="Priya Das" userId="aa0838ee-16f7-48fd-8cd1-cefd81bd13dd" providerId="ADAL" clId="{759B00A9-36D5-4EDD-8ABD-36CB292E5326}" dt="2023-09-05T09:24:29.232" v="24"/>
              <pc2:cmMkLst xmlns:pc2="http://schemas.microsoft.com/office/powerpoint/2019/9/main/command">
                <pc:docMk/>
                <pc:sldMk cId="3436010503" sldId="263"/>
                <pc2:cmMk id="{0EAFCB10-0E81-45E8-A7EB-ADFA1F133CFF}"/>
              </pc2:cmMkLst>
            </pc226:cmChg>
            <pc226:cmChg xmlns:pc226="http://schemas.microsoft.com/office/powerpoint/2022/06/main/command" chg="add mod">
              <pc226:chgData name="Priya Das" userId="aa0838ee-16f7-48fd-8cd1-cefd81bd13dd" providerId="ADAL" clId="{759B00A9-36D5-4EDD-8ABD-36CB292E5326}" dt="2023-09-05T09:24:36.108" v="25"/>
              <pc2:cmMkLst xmlns:pc2="http://schemas.microsoft.com/office/powerpoint/2019/9/main/command">
                <pc:docMk/>
                <pc:sldMk cId="3436010503" sldId="263"/>
                <pc2:cmMk id="{9F8A343D-A765-4EB2-A63B-07498AA32289}"/>
              </pc2:cmMkLst>
            </pc226:cmChg>
            <pc226:cmChg xmlns:pc226="http://schemas.microsoft.com/office/powerpoint/2022/06/main/command" chg="add del">
              <pc226:chgData name="Priya Das" userId="aa0838ee-16f7-48fd-8cd1-cefd81bd13dd" providerId="ADAL" clId="{759B00A9-36D5-4EDD-8ABD-36CB292E5326}" dt="2023-09-05T09:23:35.059" v="22"/>
              <pc2:cmMkLst xmlns:pc2="http://schemas.microsoft.com/office/powerpoint/2019/9/main/command">
                <pc:docMk/>
                <pc:sldMk cId="3436010503" sldId="263"/>
                <pc2:cmMk id="{B31A4C4E-581E-4765-AF55-3FCC07E2C0C4}"/>
              </pc2:cmMkLst>
            </pc226:cmChg>
            <pc226:cmChg xmlns:pc226="http://schemas.microsoft.com/office/powerpoint/2022/06/main/command" chg="add">
              <pc226:chgData name="Priya Das" userId="aa0838ee-16f7-48fd-8cd1-cefd81bd13dd" providerId="ADAL" clId="{759B00A9-36D5-4EDD-8ABD-36CB292E5326}" dt="2023-09-05T09:22:52.770" v="20"/>
              <pc2:cmMkLst xmlns:pc2="http://schemas.microsoft.com/office/powerpoint/2019/9/main/command">
                <pc:docMk/>
                <pc:sldMk cId="3436010503" sldId="263"/>
                <pc2:cmMk id="{8898A1CB-5E8A-4B80-B6D0-BC9FE25D93DA}"/>
              </pc2:cmMkLst>
            </pc226:cmChg>
            <pc226:cmChg xmlns:pc226="http://schemas.microsoft.com/office/powerpoint/2022/06/main/command" chg="add">
              <pc226:chgData name="Priya Das" userId="aa0838ee-16f7-48fd-8cd1-cefd81bd13dd" providerId="ADAL" clId="{759B00A9-36D5-4EDD-8ABD-36CB292E5326}" dt="2023-09-05T09:22:40.141" v="19"/>
              <pc2:cmMkLst xmlns:pc2="http://schemas.microsoft.com/office/powerpoint/2019/9/main/command">
                <pc:docMk/>
                <pc:sldMk cId="3436010503" sldId="263"/>
                <pc2:cmMk id="{239B2CE6-BDA0-4FE1-B0BE-9F9ADE9E92B1}"/>
              </pc2:cmMkLst>
            </pc226:cmChg>
          </p:ext>
        </pc:extLst>
      </pc:sldChg>
      <pc:sldChg chg="modSp mod addCm delCm modCm">
        <pc:chgData name="Priya Das" userId="aa0838ee-16f7-48fd-8cd1-cefd81bd13dd" providerId="ADAL" clId="{759B00A9-36D5-4EDD-8ABD-36CB292E5326}" dt="2023-09-05T09:44:19.105" v="83"/>
        <pc:sldMkLst>
          <pc:docMk/>
          <pc:sldMk cId="1232782301" sldId="264"/>
        </pc:sldMkLst>
        <pc:spChg chg="mod">
          <ac:chgData name="Priya Das" userId="aa0838ee-16f7-48fd-8cd1-cefd81bd13dd" providerId="ADAL" clId="{759B00A9-36D5-4EDD-8ABD-36CB292E5326}" dt="2023-09-05T09:44:15.811" v="82" actId="20577"/>
          <ac:spMkLst>
            <pc:docMk/>
            <pc:sldMk cId="1232782301" sldId="264"/>
            <ac:spMk id="2" creationId="{C7B3B420-5F07-D9C6-4068-952E90FFBBD2}"/>
          </ac:spMkLst>
        </pc:spChg>
        <pc:spChg chg="mod">
          <ac:chgData name="Priya Das" userId="aa0838ee-16f7-48fd-8cd1-cefd81bd13dd" providerId="ADAL" clId="{759B00A9-36D5-4EDD-8ABD-36CB292E5326}" dt="2023-09-05T09:27:09.209" v="30"/>
          <ac:spMkLst>
            <pc:docMk/>
            <pc:sldMk cId="1232782301" sldId="264"/>
            <ac:spMk id="3" creationId="{344D75F5-3CCB-27BD-A08F-132AD556555D}"/>
          </ac:spMkLst>
        </pc:spChg>
        <pc:extLst>
          <p:ext xmlns:p="http://schemas.openxmlformats.org/presentationml/2006/main" uri="{D6D511B9-2390-475A-947B-AFAB55BFBCF1}">
            <pc226:cmChg xmlns:pc226="http://schemas.microsoft.com/office/powerpoint/2022/06/main/command" chg="add del mod">
              <pc226:chgData name="Priya Das" userId="aa0838ee-16f7-48fd-8cd1-cefd81bd13dd" providerId="ADAL" clId="{759B00A9-36D5-4EDD-8ABD-36CB292E5326}" dt="2023-09-05T09:44:19.105" v="83"/>
              <pc2:cmMkLst xmlns:pc2="http://schemas.microsoft.com/office/powerpoint/2019/9/main/command">
                <pc:docMk/>
                <pc:sldMk cId="1232782301" sldId="264"/>
                <pc2:cmMk id="{B4A8C21A-6A39-42CF-BE25-88652C0C762F}"/>
              </pc2:cmMkLst>
            </pc226:cmChg>
            <pc226:cmChg xmlns:pc226="http://schemas.microsoft.com/office/powerpoint/2022/06/main/command" chg="add">
              <pc226:chgData name="Priya Das" userId="aa0838ee-16f7-48fd-8cd1-cefd81bd13dd" providerId="ADAL" clId="{759B00A9-36D5-4EDD-8ABD-36CB292E5326}" dt="2023-09-05T09:27:13.738" v="31"/>
              <pc2:cmMkLst xmlns:pc2="http://schemas.microsoft.com/office/powerpoint/2019/9/main/command">
                <pc:docMk/>
                <pc:sldMk cId="1232782301" sldId="264"/>
                <pc2:cmMk id="{B1B8FB80-8423-49E1-8854-E1011A18F437}"/>
              </pc2:cmMkLst>
            </pc226:cmChg>
            <pc226:cmChg xmlns:pc226="http://schemas.microsoft.com/office/powerpoint/2022/06/main/command" chg="add mod">
              <pc226:chgData name="Priya Das" userId="aa0838ee-16f7-48fd-8cd1-cefd81bd13dd" providerId="ADAL" clId="{759B00A9-36D5-4EDD-8ABD-36CB292E5326}" dt="2023-09-05T09:27:09.209" v="30"/>
              <pc2:cmMkLst xmlns:pc2="http://schemas.microsoft.com/office/powerpoint/2019/9/main/command">
                <pc:docMk/>
                <pc:sldMk cId="1232782301" sldId="264"/>
                <pc2:cmMk id="{945AA986-1AA6-42A3-BD15-990C5DB6E202}"/>
              </pc2:cmMkLst>
              <pc226:cmRplyChg chg="add">
                <pc226:chgData name="Priya Das" userId="aa0838ee-16f7-48fd-8cd1-cefd81bd13dd" providerId="ADAL" clId="{759B00A9-36D5-4EDD-8ABD-36CB292E5326}" dt="2023-09-05T09:26:32.138" v="28"/>
                <pc2:cmRplyMkLst xmlns:pc2="http://schemas.microsoft.com/office/powerpoint/2019/9/main/command">
                  <pc:docMk/>
                  <pc:sldMk cId="1232782301" sldId="264"/>
                  <pc2:cmMk id="{945AA986-1AA6-42A3-BD15-990C5DB6E202}"/>
                  <pc2:cmRplyMk id="{FA83A498-3930-451B-BE07-315344641B4B}"/>
                </pc2:cmRplyMkLst>
              </pc226:cmRplyChg>
            </pc226:cmChg>
            <pc226:cmChg xmlns:pc226="http://schemas.microsoft.com/office/powerpoint/2022/06/main/command" chg="add">
              <pc226:chgData name="Priya Das" userId="aa0838ee-16f7-48fd-8cd1-cefd81bd13dd" providerId="ADAL" clId="{759B00A9-36D5-4EDD-8ABD-36CB292E5326}" dt="2023-09-05T09:27:25.430" v="32"/>
              <pc2:cmMkLst xmlns:pc2="http://schemas.microsoft.com/office/powerpoint/2019/9/main/command">
                <pc:docMk/>
                <pc:sldMk cId="1232782301" sldId="264"/>
                <pc2:cmMk id="{C375EFC2-9B80-40CF-BB32-B0E0794874B8}"/>
              </pc2:cmMkLst>
            </pc226:cmChg>
          </p:ext>
        </pc:extLst>
      </pc:sldChg>
      <pc:sldChg chg="addCm">
        <pc:chgData name="Priya Das" userId="aa0838ee-16f7-48fd-8cd1-cefd81bd13dd" providerId="ADAL" clId="{759B00A9-36D5-4EDD-8ABD-36CB292E5326}" dt="2023-09-05T09:29:32.503" v="36"/>
        <pc:sldMkLst>
          <pc:docMk/>
          <pc:sldMk cId="469356368" sldId="266"/>
        </pc:sldMkLst>
        <pc:extLst>
          <p:ext xmlns:p="http://schemas.openxmlformats.org/presentationml/2006/main" uri="{D6D511B9-2390-475A-947B-AFAB55BFBCF1}">
            <pc226:cmChg xmlns:pc226="http://schemas.microsoft.com/office/powerpoint/2022/06/main/command" chg="add">
              <pc226:chgData name="Priya Das" userId="aa0838ee-16f7-48fd-8cd1-cefd81bd13dd" providerId="ADAL" clId="{759B00A9-36D5-4EDD-8ABD-36CB292E5326}" dt="2023-09-05T09:29:18.831" v="35"/>
              <pc2:cmMkLst xmlns:pc2="http://schemas.microsoft.com/office/powerpoint/2019/9/main/command">
                <pc:docMk/>
                <pc:sldMk cId="469356368" sldId="266"/>
                <pc2:cmMk id="{91FA8909-05D9-40E5-AA80-863368E01052}"/>
              </pc2:cmMkLst>
            </pc226:cmChg>
            <pc226:cmChg xmlns:pc226="http://schemas.microsoft.com/office/powerpoint/2022/06/main/command" chg="add">
              <pc226:chgData name="Priya Das" userId="aa0838ee-16f7-48fd-8cd1-cefd81bd13dd" providerId="ADAL" clId="{759B00A9-36D5-4EDD-8ABD-36CB292E5326}" dt="2023-09-05T09:27:52.213" v="33"/>
              <pc2:cmMkLst xmlns:pc2="http://schemas.microsoft.com/office/powerpoint/2019/9/main/command">
                <pc:docMk/>
                <pc:sldMk cId="469356368" sldId="266"/>
                <pc2:cmMk id="{20554823-E0B5-4309-BCC3-9344B028121E}"/>
              </pc2:cmMkLst>
            </pc226:cmChg>
            <pc226:cmChg xmlns:pc226="http://schemas.microsoft.com/office/powerpoint/2022/06/main/command" chg="add">
              <pc226:chgData name="Priya Das" userId="aa0838ee-16f7-48fd-8cd1-cefd81bd13dd" providerId="ADAL" clId="{759B00A9-36D5-4EDD-8ABD-36CB292E5326}" dt="2023-09-05T09:28:15.549" v="34"/>
              <pc2:cmMkLst xmlns:pc2="http://schemas.microsoft.com/office/powerpoint/2019/9/main/command">
                <pc:docMk/>
                <pc:sldMk cId="469356368" sldId="266"/>
                <pc2:cmMk id="{F7557638-868F-4FA9-BBCF-D4EFF1B6D200}"/>
              </pc2:cmMkLst>
            </pc226:cmChg>
            <pc226:cmChg xmlns:pc226="http://schemas.microsoft.com/office/powerpoint/2022/06/main/command" chg="add">
              <pc226:chgData name="Priya Das" userId="aa0838ee-16f7-48fd-8cd1-cefd81bd13dd" providerId="ADAL" clId="{759B00A9-36D5-4EDD-8ABD-36CB292E5326}" dt="2023-09-05T09:29:32.503" v="36"/>
              <pc2:cmMkLst xmlns:pc2="http://schemas.microsoft.com/office/powerpoint/2019/9/main/command">
                <pc:docMk/>
                <pc:sldMk cId="469356368" sldId="266"/>
                <pc2:cmMk id="{57989F70-A27D-45EF-8751-D25B2508903E}"/>
              </pc2:cmMkLst>
            </pc226:cmChg>
          </p:ext>
        </pc:extLst>
      </pc:sldChg>
      <pc:sldChg chg="modSp mod">
        <pc:chgData name="Priya Das" userId="aa0838ee-16f7-48fd-8cd1-cefd81bd13dd" providerId="ADAL" clId="{759B00A9-36D5-4EDD-8ABD-36CB292E5326}" dt="2023-09-05T09:44:50.609" v="85" actId="20577"/>
        <pc:sldMkLst>
          <pc:docMk/>
          <pc:sldMk cId="3526584288" sldId="267"/>
        </pc:sldMkLst>
        <pc:spChg chg="mod">
          <ac:chgData name="Priya Das" userId="aa0838ee-16f7-48fd-8cd1-cefd81bd13dd" providerId="ADAL" clId="{759B00A9-36D5-4EDD-8ABD-36CB292E5326}" dt="2023-09-05T09:44:50.609" v="85" actId="20577"/>
          <ac:spMkLst>
            <pc:docMk/>
            <pc:sldMk cId="3526584288" sldId="267"/>
            <ac:spMk id="2" creationId="{7289812C-4D16-66B7-2353-8A13FEF275BE}"/>
          </ac:spMkLst>
        </pc:spChg>
      </pc:sldChg>
      <pc:sldChg chg="modSp mod addCm delCm modCm">
        <pc:chgData name="Priya Das" userId="aa0838ee-16f7-48fd-8cd1-cefd81bd13dd" providerId="ADAL" clId="{759B00A9-36D5-4EDD-8ABD-36CB292E5326}" dt="2023-09-05T09:45:00.972" v="87"/>
        <pc:sldMkLst>
          <pc:docMk/>
          <pc:sldMk cId="2876400000" sldId="268"/>
        </pc:sldMkLst>
        <pc:spChg chg="mod">
          <ac:chgData name="Priya Das" userId="aa0838ee-16f7-48fd-8cd1-cefd81bd13dd" providerId="ADAL" clId="{759B00A9-36D5-4EDD-8ABD-36CB292E5326}" dt="2023-09-05T09:44:56.665" v="86" actId="20577"/>
          <ac:spMkLst>
            <pc:docMk/>
            <pc:sldMk cId="2876400000" sldId="268"/>
            <ac:spMk id="2" creationId="{00622D78-90A5-E2B5-2BB4-6CD9EC7084E8}"/>
          </ac:spMkLst>
        </pc:spChg>
        <pc:extLst>
          <p:ext xmlns:p="http://schemas.openxmlformats.org/presentationml/2006/main" uri="{D6D511B9-2390-475A-947B-AFAB55BFBCF1}">
            <pc226:cmChg xmlns:pc226="http://schemas.microsoft.com/office/powerpoint/2022/06/main/command" chg="add del">
              <pc226:chgData name="Priya Das" userId="aa0838ee-16f7-48fd-8cd1-cefd81bd13dd" providerId="ADAL" clId="{759B00A9-36D5-4EDD-8ABD-36CB292E5326}" dt="2023-09-05T09:36:35.734" v="50"/>
              <pc2:cmMkLst xmlns:pc2="http://schemas.microsoft.com/office/powerpoint/2019/9/main/command">
                <pc:docMk/>
                <pc:sldMk cId="2876400000" sldId="268"/>
                <pc2:cmMk id="{BA4D4E91-A532-4833-B19D-CAA672F25890}"/>
              </pc2:cmMkLst>
            </pc226:cmChg>
            <pc226:cmChg xmlns:pc226="http://schemas.microsoft.com/office/powerpoint/2022/06/main/command" chg="add mod">
              <pc226:chgData name="Priya Das" userId="aa0838ee-16f7-48fd-8cd1-cefd81bd13dd" providerId="ADAL" clId="{759B00A9-36D5-4EDD-8ABD-36CB292E5326}" dt="2023-09-05T09:32:46.489" v="39"/>
              <pc2:cmMkLst xmlns:pc2="http://schemas.microsoft.com/office/powerpoint/2019/9/main/command">
                <pc:docMk/>
                <pc:sldMk cId="2876400000" sldId="268"/>
                <pc2:cmMk id="{7EEF03E2-6E1E-40D0-B4D7-E62C2CFCCC14}"/>
              </pc2:cmMkLst>
            </pc226:cmChg>
            <pc226:cmChg xmlns:pc226="http://schemas.microsoft.com/office/powerpoint/2022/06/main/command" chg="add del mod">
              <pc226:chgData name="Priya Das" userId="aa0838ee-16f7-48fd-8cd1-cefd81bd13dd" providerId="ADAL" clId="{759B00A9-36D5-4EDD-8ABD-36CB292E5326}" dt="2023-09-05T09:45:00.972" v="87"/>
              <pc2:cmMkLst xmlns:pc2="http://schemas.microsoft.com/office/powerpoint/2019/9/main/command">
                <pc:docMk/>
                <pc:sldMk cId="2876400000" sldId="268"/>
                <pc2:cmMk id="{61E048F1-E762-448E-981F-17A8111AFF2C}"/>
              </pc2:cmMkLst>
            </pc226:cmChg>
          </p:ext>
        </pc:extLst>
      </pc:sldChg>
      <pc:sldChg chg="modSp mod addCm delCm">
        <pc:chgData name="Priya Das" userId="aa0838ee-16f7-48fd-8cd1-cefd81bd13dd" providerId="ADAL" clId="{759B00A9-36D5-4EDD-8ABD-36CB292E5326}" dt="2023-09-05T09:45:16.140" v="88"/>
        <pc:sldMkLst>
          <pc:docMk/>
          <pc:sldMk cId="1777407473" sldId="269"/>
        </pc:sldMkLst>
        <pc:spChg chg="mod">
          <ac:chgData name="Priya Das" userId="aa0838ee-16f7-48fd-8cd1-cefd81bd13dd" providerId="ADAL" clId="{759B00A9-36D5-4EDD-8ABD-36CB292E5326}" dt="2023-09-05T09:33:07.885" v="41" actId="1076"/>
          <ac:spMkLst>
            <pc:docMk/>
            <pc:sldMk cId="1777407473" sldId="269"/>
            <ac:spMk id="2" creationId="{FC8D3E28-D822-54FE-2BFF-E21325DBF339}"/>
          </ac:spMkLst>
        </pc:spChg>
        <pc:spChg chg="mod">
          <ac:chgData name="Priya Das" userId="aa0838ee-16f7-48fd-8cd1-cefd81bd13dd" providerId="ADAL" clId="{759B00A9-36D5-4EDD-8ABD-36CB292E5326}" dt="2023-09-05T09:33:36.461" v="43" actId="20577"/>
          <ac:spMkLst>
            <pc:docMk/>
            <pc:sldMk cId="1777407473" sldId="269"/>
            <ac:spMk id="3" creationId="{CBED3A3D-11A1-B1BD-3FC0-F316CDFC1D33}"/>
          </ac:spMkLst>
        </pc:spChg>
        <pc:extLst>
          <p:ext xmlns:p="http://schemas.openxmlformats.org/presentationml/2006/main" uri="{D6D511B9-2390-475A-947B-AFAB55BFBCF1}">
            <pc226:cmChg xmlns:pc226="http://schemas.microsoft.com/office/powerpoint/2022/06/main/command" chg="add del">
              <pc226:chgData name="Priya Das" userId="aa0838ee-16f7-48fd-8cd1-cefd81bd13dd" providerId="ADAL" clId="{759B00A9-36D5-4EDD-8ABD-36CB292E5326}" dt="2023-09-05T09:45:16.140" v="88"/>
              <pc2:cmMkLst xmlns:pc2="http://schemas.microsoft.com/office/powerpoint/2019/9/main/command">
                <pc:docMk/>
                <pc:sldMk cId="1777407473" sldId="269"/>
                <pc2:cmMk id="{78A9C243-90E3-4869-B305-B001C211A324}"/>
              </pc2:cmMkLst>
            </pc226:cmChg>
            <pc226:cmChg xmlns:pc226="http://schemas.microsoft.com/office/powerpoint/2022/06/main/command" chg="add">
              <pc226:chgData name="Priya Das" userId="aa0838ee-16f7-48fd-8cd1-cefd81bd13dd" providerId="ADAL" clId="{759B00A9-36D5-4EDD-8ABD-36CB292E5326}" dt="2023-09-05T09:33:43.803" v="44"/>
              <pc2:cmMkLst xmlns:pc2="http://schemas.microsoft.com/office/powerpoint/2019/9/main/command">
                <pc:docMk/>
                <pc:sldMk cId="1777407473" sldId="269"/>
                <pc2:cmMk id="{BE5341C9-3197-4791-AB33-41F4602A7B25}"/>
              </pc2:cmMkLst>
            </pc226:cmChg>
            <pc226:cmChg xmlns:pc226="http://schemas.microsoft.com/office/powerpoint/2022/06/main/command" chg="add">
              <pc226:chgData name="Priya Das" userId="aa0838ee-16f7-48fd-8cd1-cefd81bd13dd" providerId="ADAL" clId="{759B00A9-36D5-4EDD-8ABD-36CB292E5326}" dt="2023-09-05T09:34:10.253" v="45"/>
              <pc2:cmMkLst xmlns:pc2="http://schemas.microsoft.com/office/powerpoint/2019/9/main/command">
                <pc:docMk/>
                <pc:sldMk cId="1777407473" sldId="269"/>
                <pc2:cmMk id="{1AA1ECF1-E2A9-401A-BAE5-EB6EFA2D09D8}"/>
              </pc2:cmMkLst>
            </pc226:cmChg>
          </p:ext>
        </pc:extLst>
      </pc:sldChg>
      <pc:sldChg chg="addCm delCm">
        <pc:chgData name="Priya Das" userId="aa0838ee-16f7-48fd-8cd1-cefd81bd13dd" providerId="ADAL" clId="{759B00A9-36D5-4EDD-8ABD-36CB292E5326}" dt="2023-09-05T09:36:42.782" v="54"/>
        <pc:sldMkLst>
          <pc:docMk/>
          <pc:sldMk cId="1475962529" sldId="270"/>
        </pc:sldMkLst>
        <pc:extLst>
          <p:ext xmlns:p="http://schemas.openxmlformats.org/presentationml/2006/main" uri="{D6D511B9-2390-475A-947B-AFAB55BFBCF1}">
            <pc226:cmChg xmlns:pc226="http://schemas.microsoft.com/office/powerpoint/2022/06/main/command" chg="add del">
              <pc226:chgData name="Priya Das" userId="aa0838ee-16f7-48fd-8cd1-cefd81bd13dd" providerId="ADAL" clId="{759B00A9-36D5-4EDD-8ABD-36CB292E5326}" dt="2023-09-05T09:36:42.782" v="54"/>
              <pc2:cmMkLst xmlns:pc2="http://schemas.microsoft.com/office/powerpoint/2019/9/main/command">
                <pc:docMk/>
                <pc:sldMk cId="1475962529" sldId="270"/>
                <pc2:cmMk id="{8A704E0C-7952-4770-976A-D60EF4FE96AF}"/>
              </pc2:cmMkLst>
            </pc226:cmChg>
          </p:ext>
        </pc:extLst>
      </pc:sldChg>
      <pc:sldChg chg="addCm delCm">
        <pc:chgData name="Priya Das" userId="aa0838ee-16f7-48fd-8cd1-cefd81bd13dd" providerId="ADAL" clId="{759B00A9-36D5-4EDD-8ABD-36CB292E5326}" dt="2023-09-05T09:45:24.980" v="89"/>
        <pc:sldMkLst>
          <pc:docMk/>
          <pc:sldMk cId="1018453926" sldId="271"/>
        </pc:sldMkLst>
        <pc:extLst>
          <p:ext xmlns:p="http://schemas.openxmlformats.org/presentationml/2006/main" uri="{D6D511B9-2390-475A-947B-AFAB55BFBCF1}">
            <pc226:cmChg xmlns:pc226="http://schemas.microsoft.com/office/powerpoint/2022/06/main/command" chg="add">
              <pc226:chgData name="Priya Das" userId="aa0838ee-16f7-48fd-8cd1-cefd81bd13dd" providerId="ADAL" clId="{759B00A9-36D5-4EDD-8ABD-36CB292E5326}" dt="2023-09-05T09:38:15.193" v="58"/>
              <pc2:cmMkLst xmlns:pc2="http://schemas.microsoft.com/office/powerpoint/2019/9/main/command">
                <pc:docMk/>
                <pc:sldMk cId="1018453926" sldId="271"/>
                <pc2:cmMk id="{55166910-8010-4455-8745-897C0D115C95}"/>
              </pc2:cmMkLst>
            </pc226:cmChg>
            <pc226:cmChg xmlns:pc226="http://schemas.microsoft.com/office/powerpoint/2022/06/main/command" chg="add del">
              <pc226:chgData name="Priya Das" userId="aa0838ee-16f7-48fd-8cd1-cefd81bd13dd" providerId="ADAL" clId="{759B00A9-36D5-4EDD-8ABD-36CB292E5326}" dt="2023-09-05T09:45:24.980" v="89"/>
              <pc2:cmMkLst xmlns:pc2="http://schemas.microsoft.com/office/powerpoint/2019/9/main/command">
                <pc:docMk/>
                <pc:sldMk cId="1018453926" sldId="271"/>
                <pc2:cmMk id="{01949D34-3FBC-4D0C-9D56-485DCBF61C4D}"/>
              </pc2:cmMkLst>
            </pc226:cmChg>
            <pc226:cmChg xmlns:pc226="http://schemas.microsoft.com/office/powerpoint/2022/06/main/command" chg="add">
              <pc226:chgData name="Priya Das" userId="aa0838ee-16f7-48fd-8cd1-cefd81bd13dd" providerId="ADAL" clId="{759B00A9-36D5-4EDD-8ABD-36CB292E5326}" dt="2023-09-05T09:38:31.294" v="59"/>
              <pc2:cmMkLst xmlns:pc2="http://schemas.microsoft.com/office/powerpoint/2019/9/main/command">
                <pc:docMk/>
                <pc:sldMk cId="1018453926" sldId="271"/>
                <pc2:cmMk id="{EBBE3287-38C2-4FC8-B3AD-CD0AB21A8A8A}"/>
              </pc2:cmMkLst>
            </pc226:cmChg>
            <pc226:cmChg xmlns:pc226="http://schemas.microsoft.com/office/powerpoint/2022/06/main/command" chg="add">
              <pc226:chgData name="Priya Das" userId="aa0838ee-16f7-48fd-8cd1-cefd81bd13dd" providerId="ADAL" clId="{759B00A9-36D5-4EDD-8ABD-36CB292E5326}" dt="2023-09-05T09:37:33.661" v="57"/>
              <pc2:cmMkLst xmlns:pc2="http://schemas.microsoft.com/office/powerpoint/2019/9/main/command">
                <pc:docMk/>
                <pc:sldMk cId="1018453926" sldId="271"/>
                <pc2:cmMk id="{EDC612C0-3B52-4CB0-B6C9-CF0BBD77580A}"/>
              </pc2:cmMkLst>
            </pc226:cmChg>
            <pc226:cmChg xmlns:pc226="http://schemas.microsoft.com/office/powerpoint/2022/06/main/command" chg="add">
              <pc226:chgData name="Priya Das" userId="aa0838ee-16f7-48fd-8cd1-cefd81bd13dd" providerId="ADAL" clId="{759B00A9-36D5-4EDD-8ABD-36CB292E5326}" dt="2023-09-05T09:37:06.942" v="56"/>
              <pc2:cmMkLst xmlns:pc2="http://schemas.microsoft.com/office/powerpoint/2019/9/main/command">
                <pc:docMk/>
                <pc:sldMk cId="1018453926" sldId="271"/>
                <pc2:cmMk id="{923338E8-BA5A-442D-9855-4B4E02039BC1}"/>
              </pc2:cmMkLst>
            </pc226:cmChg>
          </p:ext>
        </pc:extLst>
      </pc:sldChg>
      <pc:sldChg chg="modSp mod addCm delCm modCm">
        <pc:chgData name="Priya Das" userId="aa0838ee-16f7-48fd-8cd1-cefd81bd13dd" providerId="ADAL" clId="{759B00A9-36D5-4EDD-8ABD-36CB292E5326}" dt="2023-09-05T09:45:31.066" v="90"/>
        <pc:sldMkLst>
          <pc:docMk/>
          <pc:sldMk cId="1099651155" sldId="272"/>
        </pc:sldMkLst>
        <pc:spChg chg="mod">
          <ac:chgData name="Priya Das" userId="aa0838ee-16f7-48fd-8cd1-cefd81bd13dd" providerId="ADAL" clId="{759B00A9-36D5-4EDD-8ABD-36CB292E5326}" dt="2023-09-05T09:41:15.008" v="71" actId="20577"/>
          <ac:spMkLst>
            <pc:docMk/>
            <pc:sldMk cId="1099651155" sldId="272"/>
            <ac:spMk id="3" creationId="{1132E9FB-7CC6-1B6A-D665-616F53804B98}"/>
          </ac:spMkLst>
        </pc:spChg>
        <pc:extLst>
          <p:ext xmlns:p="http://schemas.openxmlformats.org/presentationml/2006/main" uri="{D6D511B9-2390-475A-947B-AFAB55BFBCF1}">
            <pc226:cmChg xmlns:pc226="http://schemas.microsoft.com/office/powerpoint/2022/06/main/command" chg="add mod">
              <pc226:chgData name="Priya Das" userId="aa0838ee-16f7-48fd-8cd1-cefd81bd13dd" providerId="ADAL" clId="{759B00A9-36D5-4EDD-8ABD-36CB292E5326}" dt="2023-09-05T09:41:15.008" v="71" actId="20577"/>
              <pc2:cmMkLst xmlns:pc2="http://schemas.microsoft.com/office/powerpoint/2019/9/main/command">
                <pc:docMk/>
                <pc:sldMk cId="1099651155" sldId="272"/>
                <pc2:cmMk id="{395C9D47-8AE2-4914-8B6E-4043F2470D8E}"/>
              </pc2:cmMkLst>
            </pc226:cmChg>
            <pc226:cmChg xmlns:pc226="http://schemas.microsoft.com/office/powerpoint/2022/06/main/command" chg="add mod">
              <pc226:chgData name="Priya Das" userId="aa0838ee-16f7-48fd-8cd1-cefd81bd13dd" providerId="ADAL" clId="{759B00A9-36D5-4EDD-8ABD-36CB292E5326}" dt="2023-09-05T09:41:15.008" v="71" actId="20577"/>
              <pc2:cmMkLst xmlns:pc2="http://schemas.microsoft.com/office/powerpoint/2019/9/main/command">
                <pc:docMk/>
                <pc:sldMk cId="1099651155" sldId="272"/>
                <pc2:cmMk id="{FB8278C4-DDF9-4005-80F7-72787F33A6EB}"/>
              </pc2:cmMkLst>
            </pc226:cmChg>
            <pc226:cmChg xmlns:pc226="http://schemas.microsoft.com/office/powerpoint/2022/06/main/command" chg="add del">
              <pc226:chgData name="Priya Das" userId="aa0838ee-16f7-48fd-8cd1-cefd81bd13dd" providerId="ADAL" clId="{759B00A9-36D5-4EDD-8ABD-36CB292E5326}" dt="2023-09-05T09:45:31.066" v="90"/>
              <pc2:cmMkLst xmlns:pc2="http://schemas.microsoft.com/office/powerpoint/2019/9/main/command">
                <pc:docMk/>
                <pc:sldMk cId="1099651155" sldId="272"/>
                <pc2:cmMk id="{83CC56C5-3BAF-4E02-A744-26F9BE5E94BF}"/>
              </pc2:cmMkLst>
            </pc226:cmChg>
          </p:ext>
        </pc:ext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B5460-2466-29B5-6253-15710424C7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757B3413-8FC1-D72B-78A2-6E186737C6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F34EBECA-1195-1C9F-2773-68CB5906F407}"/>
              </a:ext>
            </a:extLst>
          </p:cNvPr>
          <p:cNvSpPr>
            <a:spLocks noGrp="1"/>
          </p:cNvSpPr>
          <p:nvPr>
            <p:ph type="dt" sz="half" idx="10"/>
          </p:nvPr>
        </p:nvSpPr>
        <p:spPr/>
        <p:txBody>
          <a:bodyPr/>
          <a:lstStyle/>
          <a:p>
            <a:fld id="{721DE535-3BB2-43F0-A527-1094313A6AC2}" type="datetimeFigureOut">
              <a:rPr lang="en-IN" smtClean="0"/>
              <a:t>13-10-2023</a:t>
            </a:fld>
            <a:endParaRPr lang="en-IN"/>
          </a:p>
        </p:txBody>
      </p:sp>
      <p:sp>
        <p:nvSpPr>
          <p:cNvPr id="5" name="Footer Placeholder 4">
            <a:extLst>
              <a:ext uri="{FF2B5EF4-FFF2-40B4-BE49-F238E27FC236}">
                <a16:creationId xmlns:a16="http://schemas.microsoft.com/office/drawing/2014/main" id="{1169CD83-780A-8864-D7E6-CD449ABF95E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AC2EB1C-A585-5339-3FE3-55EE82839F47}"/>
              </a:ext>
            </a:extLst>
          </p:cNvPr>
          <p:cNvSpPr>
            <a:spLocks noGrp="1"/>
          </p:cNvSpPr>
          <p:nvPr>
            <p:ph type="sldNum" sz="quarter" idx="12"/>
          </p:nvPr>
        </p:nvSpPr>
        <p:spPr/>
        <p:txBody>
          <a:bodyPr/>
          <a:lstStyle/>
          <a:p>
            <a:fld id="{2359765D-B36C-4911-885A-72FD621E0980}" type="slidenum">
              <a:rPr lang="en-IN" smtClean="0"/>
              <a:t>‹#›</a:t>
            </a:fld>
            <a:endParaRPr lang="en-IN"/>
          </a:p>
        </p:txBody>
      </p:sp>
    </p:spTree>
    <p:extLst>
      <p:ext uri="{BB962C8B-B14F-4D97-AF65-F5344CB8AC3E}">
        <p14:creationId xmlns:p14="http://schemas.microsoft.com/office/powerpoint/2010/main" val="344770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80A53-8A7D-BA5C-E607-CBFF06C8B52A}"/>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21B22A-8581-8E26-E740-9F7C53E24C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2634E34-9A00-D381-75A0-259DF84722C4}"/>
              </a:ext>
            </a:extLst>
          </p:cNvPr>
          <p:cNvSpPr>
            <a:spLocks noGrp="1"/>
          </p:cNvSpPr>
          <p:nvPr>
            <p:ph type="dt" sz="half" idx="10"/>
          </p:nvPr>
        </p:nvSpPr>
        <p:spPr/>
        <p:txBody>
          <a:bodyPr/>
          <a:lstStyle/>
          <a:p>
            <a:fld id="{721DE535-3BB2-43F0-A527-1094313A6AC2}" type="datetimeFigureOut">
              <a:rPr lang="en-IN" smtClean="0"/>
              <a:t>13-10-2023</a:t>
            </a:fld>
            <a:endParaRPr lang="en-IN"/>
          </a:p>
        </p:txBody>
      </p:sp>
      <p:sp>
        <p:nvSpPr>
          <p:cNvPr id="5" name="Footer Placeholder 4">
            <a:extLst>
              <a:ext uri="{FF2B5EF4-FFF2-40B4-BE49-F238E27FC236}">
                <a16:creationId xmlns:a16="http://schemas.microsoft.com/office/drawing/2014/main" id="{F70CFA5F-BB36-E3BC-AF94-8F17C3FBC6E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4C43C47-3C2F-FCB0-D03F-286B40BA34CA}"/>
              </a:ext>
            </a:extLst>
          </p:cNvPr>
          <p:cNvSpPr>
            <a:spLocks noGrp="1"/>
          </p:cNvSpPr>
          <p:nvPr>
            <p:ph type="sldNum" sz="quarter" idx="12"/>
          </p:nvPr>
        </p:nvSpPr>
        <p:spPr/>
        <p:txBody>
          <a:bodyPr/>
          <a:lstStyle/>
          <a:p>
            <a:fld id="{2359765D-B36C-4911-885A-72FD621E0980}" type="slidenum">
              <a:rPr lang="en-IN" smtClean="0"/>
              <a:t>‹#›</a:t>
            </a:fld>
            <a:endParaRPr lang="en-IN"/>
          </a:p>
        </p:txBody>
      </p:sp>
    </p:spTree>
    <p:extLst>
      <p:ext uri="{BB962C8B-B14F-4D97-AF65-F5344CB8AC3E}">
        <p14:creationId xmlns:p14="http://schemas.microsoft.com/office/powerpoint/2010/main" val="2356005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59E884-E2C8-13BC-5BBE-A445A123113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2123CF6-A83C-F29B-89E9-934FF06666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6E1749E-7B21-4126-462D-C7B04E7623CC}"/>
              </a:ext>
            </a:extLst>
          </p:cNvPr>
          <p:cNvSpPr>
            <a:spLocks noGrp="1"/>
          </p:cNvSpPr>
          <p:nvPr>
            <p:ph type="dt" sz="half" idx="10"/>
          </p:nvPr>
        </p:nvSpPr>
        <p:spPr/>
        <p:txBody>
          <a:bodyPr/>
          <a:lstStyle/>
          <a:p>
            <a:fld id="{721DE535-3BB2-43F0-A527-1094313A6AC2}" type="datetimeFigureOut">
              <a:rPr lang="en-IN" smtClean="0"/>
              <a:t>13-10-2023</a:t>
            </a:fld>
            <a:endParaRPr lang="en-IN"/>
          </a:p>
        </p:txBody>
      </p:sp>
      <p:sp>
        <p:nvSpPr>
          <p:cNvPr id="5" name="Footer Placeholder 4">
            <a:extLst>
              <a:ext uri="{FF2B5EF4-FFF2-40B4-BE49-F238E27FC236}">
                <a16:creationId xmlns:a16="http://schemas.microsoft.com/office/drawing/2014/main" id="{E872A7D3-0081-648E-9B0B-426CA624519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8731351-7641-00E2-9B1B-5D65394BE705}"/>
              </a:ext>
            </a:extLst>
          </p:cNvPr>
          <p:cNvSpPr>
            <a:spLocks noGrp="1"/>
          </p:cNvSpPr>
          <p:nvPr>
            <p:ph type="sldNum" sz="quarter" idx="12"/>
          </p:nvPr>
        </p:nvSpPr>
        <p:spPr/>
        <p:txBody>
          <a:bodyPr/>
          <a:lstStyle/>
          <a:p>
            <a:fld id="{2359765D-B36C-4911-885A-72FD621E0980}" type="slidenum">
              <a:rPr lang="en-IN" smtClean="0"/>
              <a:t>‹#›</a:t>
            </a:fld>
            <a:endParaRPr lang="en-IN"/>
          </a:p>
        </p:txBody>
      </p:sp>
    </p:spTree>
    <p:extLst>
      <p:ext uri="{BB962C8B-B14F-4D97-AF65-F5344CB8AC3E}">
        <p14:creationId xmlns:p14="http://schemas.microsoft.com/office/powerpoint/2010/main" val="152525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489F3-CA27-2C44-58AB-D2B126A980A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538A97C-B341-793C-174A-51C65FD526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B937ED9-BA65-06A1-E59D-72329DB32E04}"/>
              </a:ext>
            </a:extLst>
          </p:cNvPr>
          <p:cNvSpPr>
            <a:spLocks noGrp="1"/>
          </p:cNvSpPr>
          <p:nvPr>
            <p:ph type="dt" sz="half" idx="10"/>
          </p:nvPr>
        </p:nvSpPr>
        <p:spPr/>
        <p:txBody>
          <a:bodyPr/>
          <a:lstStyle/>
          <a:p>
            <a:fld id="{721DE535-3BB2-43F0-A527-1094313A6AC2}" type="datetimeFigureOut">
              <a:rPr lang="en-IN" smtClean="0"/>
              <a:t>13-10-2023</a:t>
            </a:fld>
            <a:endParaRPr lang="en-IN"/>
          </a:p>
        </p:txBody>
      </p:sp>
      <p:sp>
        <p:nvSpPr>
          <p:cNvPr id="5" name="Footer Placeholder 4">
            <a:extLst>
              <a:ext uri="{FF2B5EF4-FFF2-40B4-BE49-F238E27FC236}">
                <a16:creationId xmlns:a16="http://schemas.microsoft.com/office/drawing/2014/main" id="{1F8FD72C-BD26-FC10-E81F-3835870EBDE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147E928-C8C7-31A8-E774-30A4396255F0}"/>
              </a:ext>
            </a:extLst>
          </p:cNvPr>
          <p:cNvSpPr>
            <a:spLocks noGrp="1"/>
          </p:cNvSpPr>
          <p:nvPr>
            <p:ph type="sldNum" sz="quarter" idx="12"/>
          </p:nvPr>
        </p:nvSpPr>
        <p:spPr/>
        <p:txBody>
          <a:bodyPr/>
          <a:lstStyle/>
          <a:p>
            <a:fld id="{2359765D-B36C-4911-885A-72FD621E0980}" type="slidenum">
              <a:rPr lang="en-IN" smtClean="0"/>
              <a:t>‹#›</a:t>
            </a:fld>
            <a:endParaRPr lang="en-IN"/>
          </a:p>
        </p:txBody>
      </p:sp>
    </p:spTree>
    <p:extLst>
      <p:ext uri="{BB962C8B-B14F-4D97-AF65-F5344CB8AC3E}">
        <p14:creationId xmlns:p14="http://schemas.microsoft.com/office/powerpoint/2010/main" val="503517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1A754-8107-18AD-1223-0F998D8187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EA717FD3-0D00-7B59-5962-CE41A89E0B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64FC083-BC86-B421-CED9-704AC1C09DB0}"/>
              </a:ext>
            </a:extLst>
          </p:cNvPr>
          <p:cNvSpPr>
            <a:spLocks noGrp="1"/>
          </p:cNvSpPr>
          <p:nvPr>
            <p:ph type="dt" sz="half" idx="10"/>
          </p:nvPr>
        </p:nvSpPr>
        <p:spPr/>
        <p:txBody>
          <a:bodyPr/>
          <a:lstStyle/>
          <a:p>
            <a:fld id="{721DE535-3BB2-43F0-A527-1094313A6AC2}" type="datetimeFigureOut">
              <a:rPr lang="en-IN" smtClean="0"/>
              <a:t>13-10-2023</a:t>
            </a:fld>
            <a:endParaRPr lang="en-IN"/>
          </a:p>
        </p:txBody>
      </p:sp>
      <p:sp>
        <p:nvSpPr>
          <p:cNvPr id="5" name="Footer Placeholder 4">
            <a:extLst>
              <a:ext uri="{FF2B5EF4-FFF2-40B4-BE49-F238E27FC236}">
                <a16:creationId xmlns:a16="http://schemas.microsoft.com/office/drawing/2014/main" id="{8D3F796A-CB91-0033-4234-BFBAD82864C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9054DDE-460D-B1C8-2E94-26486E0AEB0F}"/>
              </a:ext>
            </a:extLst>
          </p:cNvPr>
          <p:cNvSpPr>
            <a:spLocks noGrp="1"/>
          </p:cNvSpPr>
          <p:nvPr>
            <p:ph type="sldNum" sz="quarter" idx="12"/>
          </p:nvPr>
        </p:nvSpPr>
        <p:spPr/>
        <p:txBody>
          <a:bodyPr/>
          <a:lstStyle/>
          <a:p>
            <a:fld id="{2359765D-B36C-4911-885A-72FD621E0980}" type="slidenum">
              <a:rPr lang="en-IN" smtClean="0"/>
              <a:t>‹#›</a:t>
            </a:fld>
            <a:endParaRPr lang="en-IN"/>
          </a:p>
        </p:txBody>
      </p:sp>
    </p:spTree>
    <p:extLst>
      <p:ext uri="{BB962C8B-B14F-4D97-AF65-F5344CB8AC3E}">
        <p14:creationId xmlns:p14="http://schemas.microsoft.com/office/powerpoint/2010/main" val="426778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C301A-7DB2-2064-D00A-F8E852E4418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09FD245-C461-D8CA-1EA9-F6FEBCEBC46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E43F52B0-0823-4DE0-507A-862A3ED8B5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DCDC768F-6588-FF09-5362-5A8E96B1B565}"/>
              </a:ext>
            </a:extLst>
          </p:cNvPr>
          <p:cNvSpPr>
            <a:spLocks noGrp="1"/>
          </p:cNvSpPr>
          <p:nvPr>
            <p:ph type="dt" sz="half" idx="10"/>
          </p:nvPr>
        </p:nvSpPr>
        <p:spPr/>
        <p:txBody>
          <a:bodyPr/>
          <a:lstStyle/>
          <a:p>
            <a:fld id="{721DE535-3BB2-43F0-A527-1094313A6AC2}" type="datetimeFigureOut">
              <a:rPr lang="en-IN" smtClean="0"/>
              <a:t>13-10-2023</a:t>
            </a:fld>
            <a:endParaRPr lang="en-IN"/>
          </a:p>
        </p:txBody>
      </p:sp>
      <p:sp>
        <p:nvSpPr>
          <p:cNvPr id="6" name="Footer Placeholder 5">
            <a:extLst>
              <a:ext uri="{FF2B5EF4-FFF2-40B4-BE49-F238E27FC236}">
                <a16:creationId xmlns:a16="http://schemas.microsoft.com/office/drawing/2014/main" id="{814BE7CB-4614-31BB-D966-56DC1A17C17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42510AB-7885-6E2A-AE7D-5102C019206A}"/>
              </a:ext>
            </a:extLst>
          </p:cNvPr>
          <p:cNvSpPr>
            <a:spLocks noGrp="1"/>
          </p:cNvSpPr>
          <p:nvPr>
            <p:ph type="sldNum" sz="quarter" idx="12"/>
          </p:nvPr>
        </p:nvSpPr>
        <p:spPr/>
        <p:txBody>
          <a:bodyPr/>
          <a:lstStyle/>
          <a:p>
            <a:fld id="{2359765D-B36C-4911-885A-72FD621E0980}" type="slidenum">
              <a:rPr lang="en-IN" smtClean="0"/>
              <a:t>‹#›</a:t>
            </a:fld>
            <a:endParaRPr lang="en-IN"/>
          </a:p>
        </p:txBody>
      </p:sp>
    </p:spTree>
    <p:extLst>
      <p:ext uri="{BB962C8B-B14F-4D97-AF65-F5344CB8AC3E}">
        <p14:creationId xmlns:p14="http://schemas.microsoft.com/office/powerpoint/2010/main" val="4147205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0DA89-5376-27EC-FC2B-3552766811DC}"/>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930A157-07A0-511F-EA1D-53E08832A6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5319AB-C072-6092-1A66-E61C504D8DD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3E5A9BE-21EF-9E9A-93FF-DF4D241481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3F33122-15A9-90BC-F186-537D8443922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7AC266A-38F4-2955-2189-4AF087B841EE}"/>
              </a:ext>
            </a:extLst>
          </p:cNvPr>
          <p:cNvSpPr>
            <a:spLocks noGrp="1"/>
          </p:cNvSpPr>
          <p:nvPr>
            <p:ph type="dt" sz="half" idx="10"/>
          </p:nvPr>
        </p:nvSpPr>
        <p:spPr/>
        <p:txBody>
          <a:bodyPr/>
          <a:lstStyle/>
          <a:p>
            <a:fld id="{721DE535-3BB2-43F0-A527-1094313A6AC2}" type="datetimeFigureOut">
              <a:rPr lang="en-IN" smtClean="0"/>
              <a:t>13-10-2023</a:t>
            </a:fld>
            <a:endParaRPr lang="en-IN"/>
          </a:p>
        </p:txBody>
      </p:sp>
      <p:sp>
        <p:nvSpPr>
          <p:cNvPr id="8" name="Footer Placeholder 7">
            <a:extLst>
              <a:ext uri="{FF2B5EF4-FFF2-40B4-BE49-F238E27FC236}">
                <a16:creationId xmlns:a16="http://schemas.microsoft.com/office/drawing/2014/main" id="{5001FD37-D8E9-C25D-D568-531D27CA555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955B00FB-AFD3-BC68-A1FD-5BDA65DEEC33}"/>
              </a:ext>
            </a:extLst>
          </p:cNvPr>
          <p:cNvSpPr>
            <a:spLocks noGrp="1"/>
          </p:cNvSpPr>
          <p:nvPr>
            <p:ph type="sldNum" sz="quarter" idx="12"/>
          </p:nvPr>
        </p:nvSpPr>
        <p:spPr/>
        <p:txBody>
          <a:bodyPr/>
          <a:lstStyle/>
          <a:p>
            <a:fld id="{2359765D-B36C-4911-885A-72FD621E0980}" type="slidenum">
              <a:rPr lang="en-IN" smtClean="0"/>
              <a:t>‹#›</a:t>
            </a:fld>
            <a:endParaRPr lang="en-IN"/>
          </a:p>
        </p:txBody>
      </p:sp>
    </p:spTree>
    <p:extLst>
      <p:ext uri="{BB962C8B-B14F-4D97-AF65-F5344CB8AC3E}">
        <p14:creationId xmlns:p14="http://schemas.microsoft.com/office/powerpoint/2010/main" val="739084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10CC8-2C63-AD28-B818-355341286A59}"/>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2D0D8E37-8DBB-C466-50AA-5C8F2CBA32D2}"/>
              </a:ext>
            </a:extLst>
          </p:cNvPr>
          <p:cNvSpPr>
            <a:spLocks noGrp="1"/>
          </p:cNvSpPr>
          <p:nvPr>
            <p:ph type="dt" sz="half" idx="10"/>
          </p:nvPr>
        </p:nvSpPr>
        <p:spPr/>
        <p:txBody>
          <a:bodyPr/>
          <a:lstStyle/>
          <a:p>
            <a:fld id="{721DE535-3BB2-43F0-A527-1094313A6AC2}" type="datetimeFigureOut">
              <a:rPr lang="en-IN" smtClean="0"/>
              <a:t>13-10-2023</a:t>
            </a:fld>
            <a:endParaRPr lang="en-IN"/>
          </a:p>
        </p:txBody>
      </p:sp>
      <p:sp>
        <p:nvSpPr>
          <p:cNvPr id="4" name="Footer Placeholder 3">
            <a:extLst>
              <a:ext uri="{FF2B5EF4-FFF2-40B4-BE49-F238E27FC236}">
                <a16:creationId xmlns:a16="http://schemas.microsoft.com/office/drawing/2014/main" id="{3DB3E30B-C999-8A49-02A2-90E06A6C1385}"/>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B783FFB1-E550-5FEF-58FB-745FB0EA01C3}"/>
              </a:ext>
            </a:extLst>
          </p:cNvPr>
          <p:cNvSpPr>
            <a:spLocks noGrp="1"/>
          </p:cNvSpPr>
          <p:nvPr>
            <p:ph type="sldNum" sz="quarter" idx="12"/>
          </p:nvPr>
        </p:nvSpPr>
        <p:spPr/>
        <p:txBody>
          <a:bodyPr/>
          <a:lstStyle/>
          <a:p>
            <a:fld id="{2359765D-B36C-4911-885A-72FD621E0980}" type="slidenum">
              <a:rPr lang="en-IN" smtClean="0"/>
              <a:t>‹#›</a:t>
            </a:fld>
            <a:endParaRPr lang="en-IN"/>
          </a:p>
        </p:txBody>
      </p:sp>
    </p:spTree>
    <p:extLst>
      <p:ext uri="{BB962C8B-B14F-4D97-AF65-F5344CB8AC3E}">
        <p14:creationId xmlns:p14="http://schemas.microsoft.com/office/powerpoint/2010/main" val="1650768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A35C37-F18D-9853-4991-B342324A9439}"/>
              </a:ext>
            </a:extLst>
          </p:cNvPr>
          <p:cNvSpPr>
            <a:spLocks noGrp="1"/>
          </p:cNvSpPr>
          <p:nvPr>
            <p:ph type="dt" sz="half" idx="10"/>
          </p:nvPr>
        </p:nvSpPr>
        <p:spPr/>
        <p:txBody>
          <a:bodyPr/>
          <a:lstStyle/>
          <a:p>
            <a:fld id="{721DE535-3BB2-43F0-A527-1094313A6AC2}" type="datetimeFigureOut">
              <a:rPr lang="en-IN" smtClean="0"/>
              <a:t>13-10-2023</a:t>
            </a:fld>
            <a:endParaRPr lang="en-IN"/>
          </a:p>
        </p:txBody>
      </p:sp>
      <p:sp>
        <p:nvSpPr>
          <p:cNvPr id="3" name="Footer Placeholder 2">
            <a:extLst>
              <a:ext uri="{FF2B5EF4-FFF2-40B4-BE49-F238E27FC236}">
                <a16:creationId xmlns:a16="http://schemas.microsoft.com/office/drawing/2014/main" id="{703E7D68-2A4E-34F3-14E8-D15DB847151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F717635A-4F9B-9DDE-8887-FE202776DA94}"/>
              </a:ext>
            </a:extLst>
          </p:cNvPr>
          <p:cNvSpPr>
            <a:spLocks noGrp="1"/>
          </p:cNvSpPr>
          <p:nvPr>
            <p:ph type="sldNum" sz="quarter" idx="12"/>
          </p:nvPr>
        </p:nvSpPr>
        <p:spPr/>
        <p:txBody>
          <a:bodyPr/>
          <a:lstStyle/>
          <a:p>
            <a:fld id="{2359765D-B36C-4911-885A-72FD621E0980}" type="slidenum">
              <a:rPr lang="en-IN" smtClean="0"/>
              <a:t>‹#›</a:t>
            </a:fld>
            <a:endParaRPr lang="en-IN"/>
          </a:p>
        </p:txBody>
      </p:sp>
    </p:spTree>
    <p:extLst>
      <p:ext uri="{BB962C8B-B14F-4D97-AF65-F5344CB8AC3E}">
        <p14:creationId xmlns:p14="http://schemas.microsoft.com/office/powerpoint/2010/main" val="3729549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A0F9B-B100-B03D-D91B-36A9939330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116ECFF-5A9D-58AA-8D97-F67313A070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53F7F29-0051-FE36-27FC-A1B88A1D1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53E2CF-89AA-900C-03FB-545E219AAC9B}"/>
              </a:ext>
            </a:extLst>
          </p:cNvPr>
          <p:cNvSpPr>
            <a:spLocks noGrp="1"/>
          </p:cNvSpPr>
          <p:nvPr>
            <p:ph type="dt" sz="half" idx="10"/>
          </p:nvPr>
        </p:nvSpPr>
        <p:spPr/>
        <p:txBody>
          <a:bodyPr/>
          <a:lstStyle/>
          <a:p>
            <a:fld id="{721DE535-3BB2-43F0-A527-1094313A6AC2}" type="datetimeFigureOut">
              <a:rPr lang="en-IN" smtClean="0"/>
              <a:t>13-10-2023</a:t>
            </a:fld>
            <a:endParaRPr lang="en-IN"/>
          </a:p>
        </p:txBody>
      </p:sp>
      <p:sp>
        <p:nvSpPr>
          <p:cNvPr id="6" name="Footer Placeholder 5">
            <a:extLst>
              <a:ext uri="{FF2B5EF4-FFF2-40B4-BE49-F238E27FC236}">
                <a16:creationId xmlns:a16="http://schemas.microsoft.com/office/drawing/2014/main" id="{AA4983EC-A965-1913-64E5-712DBFBCF36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8FC4AD3-EA03-4D03-482C-43EB581E4113}"/>
              </a:ext>
            </a:extLst>
          </p:cNvPr>
          <p:cNvSpPr>
            <a:spLocks noGrp="1"/>
          </p:cNvSpPr>
          <p:nvPr>
            <p:ph type="sldNum" sz="quarter" idx="12"/>
          </p:nvPr>
        </p:nvSpPr>
        <p:spPr/>
        <p:txBody>
          <a:bodyPr/>
          <a:lstStyle/>
          <a:p>
            <a:fld id="{2359765D-B36C-4911-885A-72FD621E0980}" type="slidenum">
              <a:rPr lang="en-IN" smtClean="0"/>
              <a:t>‹#›</a:t>
            </a:fld>
            <a:endParaRPr lang="en-IN"/>
          </a:p>
        </p:txBody>
      </p:sp>
    </p:spTree>
    <p:extLst>
      <p:ext uri="{BB962C8B-B14F-4D97-AF65-F5344CB8AC3E}">
        <p14:creationId xmlns:p14="http://schemas.microsoft.com/office/powerpoint/2010/main" val="3296193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5C5A1-AB33-D5D2-41F0-EBB2CB54D2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8FB102D1-1C7A-5090-6A0B-0A258E360A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03E30A2-7C44-4446-62B8-2A70B6DDCD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BBFA19-A722-8198-A8C3-1CF0975C6F98}"/>
              </a:ext>
            </a:extLst>
          </p:cNvPr>
          <p:cNvSpPr>
            <a:spLocks noGrp="1"/>
          </p:cNvSpPr>
          <p:nvPr>
            <p:ph type="dt" sz="half" idx="10"/>
          </p:nvPr>
        </p:nvSpPr>
        <p:spPr/>
        <p:txBody>
          <a:bodyPr/>
          <a:lstStyle/>
          <a:p>
            <a:fld id="{721DE535-3BB2-43F0-A527-1094313A6AC2}" type="datetimeFigureOut">
              <a:rPr lang="en-IN" smtClean="0"/>
              <a:t>13-10-2023</a:t>
            </a:fld>
            <a:endParaRPr lang="en-IN"/>
          </a:p>
        </p:txBody>
      </p:sp>
      <p:sp>
        <p:nvSpPr>
          <p:cNvPr id="6" name="Footer Placeholder 5">
            <a:extLst>
              <a:ext uri="{FF2B5EF4-FFF2-40B4-BE49-F238E27FC236}">
                <a16:creationId xmlns:a16="http://schemas.microsoft.com/office/drawing/2014/main" id="{4047F444-994D-6F25-7041-3C98D1FE20D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DC437F5-F26D-1B6E-A375-4C1A9CAAD7FC}"/>
              </a:ext>
            </a:extLst>
          </p:cNvPr>
          <p:cNvSpPr>
            <a:spLocks noGrp="1"/>
          </p:cNvSpPr>
          <p:nvPr>
            <p:ph type="sldNum" sz="quarter" idx="12"/>
          </p:nvPr>
        </p:nvSpPr>
        <p:spPr/>
        <p:txBody>
          <a:bodyPr/>
          <a:lstStyle/>
          <a:p>
            <a:fld id="{2359765D-B36C-4911-885A-72FD621E0980}" type="slidenum">
              <a:rPr lang="en-IN" smtClean="0"/>
              <a:t>‹#›</a:t>
            </a:fld>
            <a:endParaRPr lang="en-IN"/>
          </a:p>
        </p:txBody>
      </p:sp>
    </p:spTree>
    <p:extLst>
      <p:ext uri="{BB962C8B-B14F-4D97-AF65-F5344CB8AC3E}">
        <p14:creationId xmlns:p14="http://schemas.microsoft.com/office/powerpoint/2010/main" val="2247151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357942-FBA8-DDFE-BD2C-238D68F14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59AA5F1-41AE-5466-41BF-41B4455B08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3FF9FAD-71F3-2912-9B1C-FF40A2187F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1DE535-3BB2-43F0-A527-1094313A6AC2}" type="datetimeFigureOut">
              <a:rPr lang="en-IN" smtClean="0"/>
              <a:t>13-10-2023</a:t>
            </a:fld>
            <a:endParaRPr lang="en-IN"/>
          </a:p>
        </p:txBody>
      </p:sp>
      <p:sp>
        <p:nvSpPr>
          <p:cNvPr id="5" name="Footer Placeholder 4">
            <a:extLst>
              <a:ext uri="{FF2B5EF4-FFF2-40B4-BE49-F238E27FC236}">
                <a16:creationId xmlns:a16="http://schemas.microsoft.com/office/drawing/2014/main" id="{AD84AF4D-5584-CAC7-C252-D3BA06528A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C1AEA382-F0B7-E3CD-EAEB-A8D3EA2345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59765D-B36C-4911-885A-72FD621E0980}" type="slidenum">
              <a:rPr lang="en-IN" smtClean="0"/>
              <a:t>‹#›</a:t>
            </a:fld>
            <a:endParaRPr lang="en-IN"/>
          </a:p>
        </p:txBody>
      </p:sp>
    </p:spTree>
    <p:extLst>
      <p:ext uri="{BB962C8B-B14F-4D97-AF65-F5344CB8AC3E}">
        <p14:creationId xmlns:p14="http://schemas.microsoft.com/office/powerpoint/2010/main" val="1160917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A27D1-527A-78B6-D038-951E61943080}"/>
              </a:ext>
            </a:extLst>
          </p:cNvPr>
          <p:cNvSpPr>
            <a:spLocks noGrp="1"/>
          </p:cNvSpPr>
          <p:nvPr>
            <p:ph type="ctrTitle"/>
          </p:nvPr>
        </p:nvSpPr>
        <p:spPr/>
        <p:txBody>
          <a:bodyPr/>
          <a:lstStyle/>
          <a:p>
            <a:r>
              <a:rPr lang="en-US" dirty="0"/>
              <a:t>Colonialism and the Indian Economy</a:t>
            </a:r>
            <a:endParaRPr lang="en-IN" dirty="0"/>
          </a:p>
        </p:txBody>
      </p:sp>
      <p:sp>
        <p:nvSpPr>
          <p:cNvPr id="3" name="Subtitle 2">
            <a:extLst>
              <a:ext uri="{FF2B5EF4-FFF2-40B4-BE49-F238E27FC236}">
                <a16:creationId xmlns:a16="http://schemas.microsoft.com/office/drawing/2014/main" id="{B91C42B3-39EB-B5B6-DA5F-0E9B7A98D969}"/>
              </a:ext>
            </a:extLst>
          </p:cNvPr>
          <p:cNvSpPr>
            <a:spLocks noGrp="1"/>
          </p:cNvSpPr>
          <p:nvPr>
            <p:ph type="subTitle" idx="1"/>
          </p:nvPr>
        </p:nvSpPr>
        <p:spPr/>
        <p:txBody>
          <a:bodyPr/>
          <a:lstStyle/>
          <a:p>
            <a:r>
              <a:rPr lang="en-US" dirty="0"/>
              <a:t>Chapter 1</a:t>
            </a:r>
            <a:endParaRPr lang="en-IN" dirty="0"/>
          </a:p>
        </p:txBody>
      </p:sp>
    </p:spTree>
    <p:extLst>
      <p:ext uri="{BB962C8B-B14F-4D97-AF65-F5344CB8AC3E}">
        <p14:creationId xmlns:p14="http://schemas.microsoft.com/office/powerpoint/2010/main" val="2815425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0F166-BAAF-B343-06C8-9DD3DF077AB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22C4DE2-B67A-E2CA-E1BE-2474244DE8A5}"/>
              </a:ext>
            </a:extLst>
          </p:cNvPr>
          <p:cNvSpPr>
            <a:spLocks noGrp="1"/>
          </p:cNvSpPr>
          <p:nvPr>
            <p:ph idx="1"/>
          </p:nvPr>
        </p:nvSpPr>
        <p:spPr/>
        <p:txBody>
          <a:bodyPr/>
          <a:lstStyle/>
          <a:p>
            <a:r>
              <a:rPr lang="en-US" dirty="0"/>
              <a:t>They would provide loans to Indian peasants to grow cash crops and purchase the produce at a lower price. Peasants did not have direct access to global markets.</a:t>
            </a:r>
          </a:p>
          <a:p>
            <a:r>
              <a:rPr lang="en-US" dirty="0"/>
              <a:t>This changed the nature of agriculture as production was not done for local needs/demands.</a:t>
            </a:r>
          </a:p>
          <a:p>
            <a:r>
              <a:rPr lang="en-US" dirty="0"/>
              <a:t>Peasants would be caught in debt traps if they had one or two bad agricultural seasons.</a:t>
            </a:r>
            <a:endParaRPr lang="en-IN" dirty="0"/>
          </a:p>
        </p:txBody>
      </p:sp>
    </p:spTree>
    <p:extLst>
      <p:ext uri="{BB962C8B-B14F-4D97-AF65-F5344CB8AC3E}">
        <p14:creationId xmlns:p14="http://schemas.microsoft.com/office/powerpoint/2010/main" val="3086444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2140C-0059-6FDA-E6D9-B07E0FF5101D}"/>
              </a:ext>
            </a:extLst>
          </p:cNvPr>
          <p:cNvSpPr>
            <a:spLocks noGrp="1"/>
          </p:cNvSpPr>
          <p:nvPr>
            <p:ph type="title"/>
          </p:nvPr>
        </p:nvSpPr>
        <p:spPr/>
        <p:txBody>
          <a:bodyPr/>
          <a:lstStyle/>
          <a:p>
            <a:pPr algn="ctr"/>
            <a:r>
              <a:rPr lang="en-US" dirty="0"/>
              <a:t>How colonial policies shaped Indian industries?</a:t>
            </a:r>
            <a:endParaRPr lang="en-IN" dirty="0"/>
          </a:p>
        </p:txBody>
      </p:sp>
      <p:sp>
        <p:nvSpPr>
          <p:cNvPr id="3" name="Content Placeholder 2">
            <a:extLst>
              <a:ext uri="{FF2B5EF4-FFF2-40B4-BE49-F238E27FC236}">
                <a16:creationId xmlns:a16="http://schemas.microsoft.com/office/drawing/2014/main" id="{C0A2A58A-E893-7061-EBC4-0E970D662E83}"/>
              </a:ext>
            </a:extLst>
          </p:cNvPr>
          <p:cNvSpPr>
            <a:spLocks noGrp="1"/>
          </p:cNvSpPr>
          <p:nvPr>
            <p:ph idx="1"/>
          </p:nvPr>
        </p:nvSpPr>
        <p:spPr/>
        <p:txBody>
          <a:bodyPr>
            <a:normAutofit/>
          </a:bodyPr>
          <a:lstStyle/>
          <a:p>
            <a:r>
              <a:rPr lang="en-US" dirty="0"/>
              <a:t>India had a substantial handicraft industry which dominated global trade. </a:t>
            </a:r>
          </a:p>
          <a:p>
            <a:r>
              <a:rPr lang="en-US" dirty="0"/>
              <a:t>British created a discriminatory tariff structure which made it difficult to import goods from other countries.</a:t>
            </a:r>
          </a:p>
          <a:p>
            <a:r>
              <a:rPr lang="en-US" dirty="0"/>
              <a:t>Cheap British-manufactured goods, especially textiles flooded the Indian market and outcompeted Indian goods.</a:t>
            </a:r>
          </a:p>
          <a:p>
            <a:r>
              <a:rPr lang="en-US" dirty="0"/>
              <a:t>Infant factory production emerged in west India in the late 19th century. Indian merchant classes built textile mills in Ahmedabad and Mumbai.</a:t>
            </a:r>
            <a:endParaRPr lang="en-IN" dirty="0"/>
          </a:p>
        </p:txBody>
      </p:sp>
    </p:spTree>
    <p:extLst>
      <p:ext uri="{BB962C8B-B14F-4D97-AF65-F5344CB8AC3E}">
        <p14:creationId xmlns:p14="http://schemas.microsoft.com/office/powerpoint/2010/main" val="469356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9812C-4D16-66B7-2353-8A13FEF275BE}"/>
              </a:ext>
            </a:extLst>
          </p:cNvPr>
          <p:cNvSpPr>
            <a:spLocks noGrp="1"/>
          </p:cNvSpPr>
          <p:nvPr>
            <p:ph type="title"/>
          </p:nvPr>
        </p:nvSpPr>
        <p:spPr/>
        <p:txBody>
          <a:bodyPr/>
          <a:lstStyle/>
          <a:p>
            <a:pPr algn="ctr"/>
            <a:r>
              <a:rPr lang="en-US" dirty="0"/>
              <a:t>Roots to colonial resistance</a:t>
            </a:r>
            <a:endParaRPr lang="en-IN" dirty="0"/>
          </a:p>
        </p:txBody>
      </p:sp>
      <p:sp>
        <p:nvSpPr>
          <p:cNvPr id="3" name="Content Placeholder 2">
            <a:extLst>
              <a:ext uri="{FF2B5EF4-FFF2-40B4-BE49-F238E27FC236}">
                <a16:creationId xmlns:a16="http://schemas.microsoft.com/office/drawing/2014/main" id="{BBFA460D-0DD9-3863-8F28-EDE7A01E8E34}"/>
              </a:ext>
            </a:extLst>
          </p:cNvPr>
          <p:cNvSpPr>
            <a:spLocks noGrp="1"/>
          </p:cNvSpPr>
          <p:nvPr>
            <p:ph idx="1"/>
          </p:nvPr>
        </p:nvSpPr>
        <p:spPr/>
        <p:txBody>
          <a:bodyPr>
            <a:normAutofit lnSpcReduction="10000"/>
          </a:bodyPr>
          <a:lstStyle/>
          <a:p>
            <a:r>
              <a:rPr lang="en-US" dirty="0"/>
              <a:t>Two British policies provided the basis of critique of colonial policies by Indians.</a:t>
            </a:r>
          </a:p>
          <a:p>
            <a:r>
              <a:rPr lang="en-US" dirty="0"/>
              <a:t>The first was the discriminatory tariff policies which favored British goods over Indian goods.</a:t>
            </a:r>
          </a:p>
          <a:p>
            <a:r>
              <a:rPr lang="en-US" dirty="0"/>
              <a:t>The second was the substantial home charges that were transferred from Indian tax revenue to Britain. The home charges included payment for British capital used to fund infrastructure in India, charges for services of British troops in India and payment of wages and salaries for British administrative staff.</a:t>
            </a:r>
          </a:p>
          <a:p>
            <a:r>
              <a:rPr lang="en-US" dirty="0"/>
              <a:t>This was framed as the drain theory by Indian nationalist like </a:t>
            </a:r>
            <a:r>
              <a:rPr lang="en-US" dirty="0" err="1"/>
              <a:t>Dadabhai</a:t>
            </a:r>
            <a:r>
              <a:rPr lang="en-US" dirty="0"/>
              <a:t> </a:t>
            </a:r>
            <a:r>
              <a:rPr lang="en-US" dirty="0" err="1"/>
              <a:t>Naroji</a:t>
            </a:r>
            <a:r>
              <a:rPr lang="en-US" dirty="0"/>
              <a:t> and </a:t>
            </a:r>
            <a:r>
              <a:rPr lang="en-US" dirty="0" err="1"/>
              <a:t>Rajaramohan</a:t>
            </a:r>
            <a:r>
              <a:rPr lang="en-US" dirty="0"/>
              <a:t> Roy.</a:t>
            </a:r>
            <a:endParaRPr lang="en-IN" dirty="0"/>
          </a:p>
        </p:txBody>
      </p:sp>
    </p:spTree>
    <p:extLst>
      <p:ext uri="{BB962C8B-B14F-4D97-AF65-F5344CB8AC3E}">
        <p14:creationId xmlns:p14="http://schemas.microsoft.com/office/powerpoint/2010/main" val="3526584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22D78-90A5-E2B5-2BB4-6CD9EC7084E8}"/>
              </a:ext>
            </a:extLst>
          </p:cNvPr>
          <p:cNvSpPr>
            <a:spLocks noGrp="1"/>
          </p:cNvSpPr>
          <p:nvPr>
            <p:ph type="title"/>
          </p:nvPr>
        </p:nvSpPr>
        <p:spPr/>
        <p:txBody>
          <a:bodyPr/>
          <a:lstStyle/>
          <a:p>
            <a:r>
              <a:rPr lang="en-US" dirty="0"/>
              <a:t>World War 1 and its impact on the economy</a:t>
            </a:r>
            <a:endParaRPr lang="en-IN" dirty="0"/>
          </a:p>
        </p:txBody>
      </p:sp>
      <p:sp>
        <p:nvSpPr>
          <p:cNvPr id="3" name="Content Placeholder 2">
            <a:extLst>
              <a:ext uri="{FF2B5EF4-FFF2-40B4-BE49-F238E27FC236}">
                <a16:creationId xmlns:a16="http://schemas.microsoft.com/office/drawing/2014/main" id="{7C36712F-DC74-3D06-C25D-0B011EC07799}"/>
              </a:ext>
            </a:extLst>
          </p:cNvPr>
          <p:cNvSpPr>
            <a:spLocks noGrp="1"/>
          </p:cNvSpPr>
          <p:nvPr>
            <p:ph idx="1"/>
          </p:nvPr>
        </p:nvSpPr>
        <p:spPr/>
        <p:txBody>
          <a:bodyPr/>
          <a:lstStyle/>
          <a:p>
            <a:r>
              <a:rPr lang="en-US" dirty="0"/>
              <a:t>Britain faced a huge physical and financial cost in WW1 and had to borrow from USA to fund the war. They lost their position as political and financial leaders of the world after the war.</a:t>
            </a:r>
          </a:p>
          <a:p>
            <a:r>
              <a:rPr lang="en-US" dirty="0"/>
              <a:t>Global trade stagnated during and after the WW1.</a:t>
            </a:r>
          </a:p>
          <a:p>
            <a:r>
              <a:rPr lang="en-US" dirty="0"/>
              <a:t>This benefitted Indian infant industries such as steel, railway equipment which got contracts from colonial governments in India. </a:t>
            </a:r>
            <a:endParaRPr lang="en-IN" dirty="0"/>
          </a:p>
        </p:txBody>
      </p:sp>
    </p:spTree>
    <p:extLst>
      <p:ext uri="{BB962C8B-B14F-4D97-AF65-F5344CB8AC3E}">
        <p14:creationId xmlns:p14="http://schemas.microsoft.com/office/powerpoint/2010/main" val="2876400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D3E28-D822-54FE-2BFF-E21325DBF339}"/>
              </a:ext>
            </a:extLst>
          </p:cNvPr>
          <p:cNvSpPr>
            <a:spLocks noGrp="1"/>
          </p:cNvSpPr>
          <p:nvPr>
            <p:ph type="title"/>
          </p:nvPr>
        </p:nvSpPr>
        <p:spPr/>
        <p:txBody>
          <a:bodyPr/>
          <a:lstStyle/>
          <a:p>
            <a:pPr algn="ctr"/>
            <a:r>
              <a:rPr lang="en-US" dirty="0"/>
              <a:t>The Great Depression and its impact on the freedom movement</a:t>
            </a:r>
            <a:endParaRPr lang="en-IN" dirty="0"/>
          </a:p>
        </p:txBody>
      </p:sp>
      <p:sp>
        <p:nvSpPr>
          <p:cNvPr id="3" name="Content Placeholder 2">
            <a:extLst>
              <a:ext uri="{FF2B5EF4-FFF2-40B4-BE49-F238E27FC236}">
                <a16:creationId xmlns:a16="http://schemas.microsoft.com/office/drawing/2014/main" id="{CBED3A3D-11A1-B1BD-3FC0-F316CDFC1D33}"/>
              </a:ext>
            </a:extLst>
          </p:cNvPr>
          <p:cNvSpPr>
            <a:spLocks noGrp="1"/>
          </p:cNvSpPr>
          <p:nvPr>
            <p:ph idx="1"/>
          </p:nvPr>
        </p:nvSpPr>
        <p:spPr/>
        <p:txBody>
          <a:bodyPr/>
          <a:lstStyle/>
          <a:p>
            <a:r>
              <a:rPr lang="en-US" dirty="0"/>
              <a:t>The Great Depression of 1929 in USA affected all the western colonial economies and led to a stagnation of global trade.</a:t>
            </a:r>
          </a:p>
          <a:p>
            <a:r>
              <a:rPr lang="en-US" dirty="0"/>
              <a:t>Britain leveraged the Indian economy to assist in its economy </a:t>
            </a:r>
            <a:r>
              <a:rPr lang="en-IN" b="0" i="0" dirty="0">
                <a:solidFill>
                  <a:srgbClr val="474747"/>
                </a:solidFill>
                <a:effectLst/>
                <a:latin typeface="Google Sans"/>
              </a:rPr>
              <a:t>–</a:t>
            </a:r>
            <a:r>
              <a:rPr lang="en-US" dirty="0"/>
              <a:t> by charging higher tax revenue and not making any policies to insulate the Indian economy from the effects of depression.</a:t>
            </a:r>
          </a:p>
          <a:p>
            <a:r>
              <a:rPr lang="en-US" dirty="0"/>
              <a:t>The fall in global agricultural prices affected Indian peasants and farmers who were caught in debt cycles as they did not earn enough to sustain production without taking more debt.</a:t>
            </a:r>
          </a:p>
          <a:p>
            <a:r>
              <a:rPr lang="en-US" dirty="0"/>
              <a:t>Indian textile industries also got adversely impacted as there were no supportive colonial policies.</a:t>
            </a:r>
            <a:endParaRPr lang="en-IN" dirty="0"/>
          </a:p>
        </p:txBody>
      </p:sp>
    </p:spTree>
    <p:extLst>
      <p:ext uri="{BB962C8B-B14F-4D97-AF65-F5344CB8AC3E}">
        <p14:creationId xmlns:p14="http://schemas.microsoft.com/office/powerpoint/2010/main" val="1777407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22F45-C21A-6A7E-4B74-3839E922584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A5D2B6C-F6B3-95A0-7E6E-9D1ACAF7256C}"/>
              </a:ext>
            </a:extLst>
          </p:cNvPr>
          <p:cNvSpPr>
            <a:spLocks noGrp="1"/>
          </p:cNvSpPr>
          <p:nvPr>
            <p:ph idx="1"/>
          </p:nvPr>
        </p:nvSpPr>
        <p:spPr/>
        <p:txBody>
          <a:bodyPr/>
          <a:lstStyle/>
          <a:p>
            <a:r>
              <a:rPr lang="en-US" dirty="0"/>
              <a:t>Gandhi launched the Satyagraha movement and demanded removal of discriminatory colonial economic policies.</a:t>
            </a:r>
          </a:p>
          <a:p>
            <a:r>
              <a:rPr lang="en-US" dirty="0"/>
              <a:t>Through these demands he mobilized antagonistic classes in India onto a common plank of economic independence.</a:t>
            </a:r>
          </a:p>
          <a:p>
            <a:r>
              <a:rPr lang="en-US" dirty="0"/>
              <a:t>While the Satyagraha movement was a failure, the popularity of the movement allowed Congress to gain majority in the 1935 elections, allowing it to influence colonial policies.</a:t>
            </a:r>
            <a:endParaRPr lang="en-IN" dirty="0"/>
          </a:p>
        </p:txBody>
      </p:sp>
    </p:spTree>
    <p:extLst>
      <p:ext uri="{BB962C8B-B14F-4D97-AF65-F5344CB8AC3E}">
        <p14:creationId xmlns:p14="http://schemas.microsoft.com/office/powerpoint/2010/main" val="1475962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87338-4A0A-9879-B529-CAEE1105F7F0}"/>
              </a:ext>
            </a:extLst>
          </p:cNvPr>
          <p:cNvSpPr>
            <a:spLocks noGrp="1"/>
          </p:cNvSpPr>
          <p:nvPr>
            <p:ph type="title"/>
          </p:nvPr>
        </p:nvSpPr>
        <p:spPr/>
        <p:txBody>
          <a:bodyPr/>
          <a:lstStyle/>
          <a:p>
            <a:r>
              <a:rPr lang="en-US" dirty="0"/>
              <a:t>WW2 and its impact on the independence movement</a:t>
            </a:r>
            <a:endParaRPr lang="en-IN" dirty="0"/>
          </a:p>
        </p:txBody>
      </p:sp>
      <p:sp>
        <p:nvSpPr>
          <p:cNvPr id="3" name="Content Placeholder 2">
            <a:extLst>
              <a:ext uri="{FF2B5EF4-FFF2-40B4-BE49-F238E27FC236}">
                <a16:creationId xmlns:a16="http://schemas.microsoft.com/office/drawing/2014/main" id="{0B6340B3-7170-F11B-4673-F4BE17ABD954}"/>
              </a:ext>
            </a:extLst>
          </p:cNvPr>
          <p:cNvSpPr>
            <a:spLocks noGrp="1"/>
          </p:cNvSpPr>
          <p:nvPr>
            <p:ph idx="1"/>
          </p:nvPr>
        </p:nvSpPr>
        <p:spPr/>
        <p:txBody>
          <a:bodyPr/>
          <a:lstStyle/>
          <a:p>
            <a:r>
              <a:rPr lang="en-US" dirty="0"/>
              <a:t>India had to bear a huge cost in terms of money, troops, and commodities to support Britain in WW2. This was used as leverage to gain independence from Britain.</a:t>
            </a:r>
          </a:p>
          <a:p>
            <a:r>
              <a:rPr lang="en-US" dirty="0"/>
              <a:t>India faced several famines in this time which forced a re-thinking in agricultural policy which would impact future policies.</a:t>
            </a:r>
          </a:p>
          <a:p>
            <a:r>
              <a:rPr lang="en-US" dirty="0"/>
              <a:t>The Bombay Plan was released by Indian industrialists supporting the Congress government and requesting the creation of a mixed economy. This would shape industrial policy in the future. </a:t>
            </a:r>
          </a:p>
          <a:p>
            <a:endParaRPr lang="en-IN" dirty="0"/>
          </a:p>
        </p:txBody>
      </p:sp>
    </p:spTree>
    <p:extLst>
      <p:ext uri="{BB962C8B-B14F-4D97-AF65-F5344CB8AC3E}">
        <p14:creationId xmlns:p14="http://schemas.microsoft.com/office/powerpoint/2010/main" val="1018453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3BE96-B5ED-F703-C60E-F28C4A2FCB95}"/>
              </a:ext>
            </a:extLst>
          </p:cNvPr>
          <p:cNvSpPr>
            <a:spLocks noGrp="1"/>
          </p:cNvSpPr>
          <p:nvPr>
            <p:ph type="title"/>
          </p:nvPr>
        </p:nvSpPr>
        <p:spPr/>
        <p:txBody>
          <a:bodyPr/>
          <a:lstStyle/>
          <a:p>
            <a:r>
              <a:rPr lang="en-US" dirty="0"/>
              <a:t>India on the eve of independence</a:t>
            </a:r>
            <a:endParaRPr lang="en-IN" dirty="0"/>
          </a:p>
        </p:txBody>
      </p:sp>
      <p:sp>
        <p:nvSpPr>
          <p:cNvPr id="3" name="Content Placeholder 2">
            <a:extLst>
              <a:ext uri="{FF2B5EF4-FFF2-40B4-BE49-F238E27FC236}">
                <a16:creationId xmlns:a16="http://schemas.microsoft.com/office/drawing/2014/main" id="{1132E9FB-7CC6-1B6A-D665-616F53804B98}"/>
              </a:ext>
            </a:extLst>
          </p:cNvPr>
          <p:cNvSpPr>
            <a:spLocks noGrp="1"/>
          </p:cNvSpPr>
          <p:nvPr>
            <p:ph idx="1"/>
          </p:nvPr>
        </p:nvSpPr>
        <p:spPr/>
        <p:txBody>
          <a:bodyPr/>
          <a:lstStyle/>
          <a:p>
            <a:r>
              <a:rPr lang="en-US" dirty="0"/>
              <a:t>Political uncertainty and Partition</a:t>
            </a:r>
          </a:p>
          <a:p>
            <a:r>
              <a:rPr lang="en-US" dirty="0"/>
              <a:t>Majority population in underdeveloped agricultural sector </a:t>
            </a:r>
          </a:p>
          <a:p>
            <a:r>
              <a:rPr lang="en-US" dirty="0"/>
              <a:t>High poverty and economic inequality with no policies for re-distribution</a:t>
            </a:r>
          </a:p>
          <a:p>
            <a:r>
              <a:rPr lang="en-US" dirty="0"/>
              <a:t>Infant manufacturing sector which did not contribute much to output or employment</a:t>
            </a:r>
          </a:p>
          <a:p>
            <a:r>
              <a:rPr lang="en-US" dirty="0"/>
              <a:t>Financial and economic dependence on British goods and capital</a:t>
            </a:r>
          </a:p>
          <a:p>
            <a:r>
              <a:rPr lang="en-US" dirty="0"/>
              <a:t>Regional inequality: Some prosperous regions but most of India severely underdeveloped</a:t>
            </a:r>
            <a:endParaRPr lang="en-IN" dirty="0"/>
          </a:p>
        </p:txBody>
      </p:sp>
    </p:spTree>
    <p:extLst>
      <p:ext uri="{BB962C8B-B14F-4D97-AF65-F5344CB8AC3E}">
        <p14:creationId xmlns:p14="http://schemas.microsoft.com/office/powerpoint/2010/main" val="1099651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226F8-C204-0CF5-0CC3-A0167439E1F8}"/>
              </a:ext>
            </a:extLst>
          </p:cNvPr>
          <p:cNvSpPr>
            <a:spLocks noGrp="1"/>
          </p:cNvSpPr>
          <p:nvPr>
            <p:ph type="title"/>
          </p:nvPr>
        </p:nvSpPr>
        <p:spPr/>
        <p:txBody>
          <a:bodyPr/>
          <a:lstStyle/>
          <a:p>
            <a:pPr algn="ctr"/>
            <a:r>
              <a:rPr lang="en-US" dirty="0"/>
              <a:t>Main questions addressed in this chapter</a:t>
            </a:r>
            <a:endParaRPr lang="en-IN" dirty="0"/>
          </a:p>
        </p:txBody>
      </p:sp>
      <p:sp>
        <p:nvSpPr>
          <p:cNvPr id="3" name="Content Placeholder 2">
            <a:extLst>
              <a:ext uri="{FF2B5EF4-FFF2-40B4-BE49-F238E27FC236}">
                <a16:creationId xmlns:a16="http://schemas.microsoft.com/office/drawing/2014/main" id="{972C1A99-D914-8AB8-3427-A3DD69388CFF}"/>
              </a:ext>
            </a:extLst>
          </p:cNvPr>
          <p:cNvSpPr>
            <a:spLocks noGrp="1"/>
          </p:cNvSpPr>
          <p:nvPr>
            <p:ph idx="1"/>
          </p:nvPr>
        </p:nvSpPr>
        <p:spPr/>
        <p:txBody>
          <a:bodyPr/>
          <a:lstStyle/>
          <a:p>
            <a:r>
              <a:rPr lang="en-US" dirty="0"/>
              <a:t>What was the structure of the Indian economy before Britain colonized India?</a:t>
            </a:r>
          </a:p>
          <a:p>
            <a:r>
              <a:rPr lang="en-US" dirty="0"/>
              <a:t>Why did Britain colonize India?</a:t>
            </a:r>
          </a:p>
          <a:p>
            <a:r>
              <a:rPr lang="en-US" dirty="0"/>
              <a:t>How did colonial policies transform the agricultural and industrial sector in India?</a:t>
            </a:r>
          </a:p>
          <a:p>
            <a:r>
              <a:rPr lang="en-US" dirty="0"/>
              <a:t>How were the anti-colonial movements in India shaped by British occupation and global events?</a:t>
            </a:r>
          </a:p>
          <a:p>
            <a:r>
              <a:rPr lang="en-US" dirty="0"/>
              <a:t>What was the state of the Indian economy on the eve of independence?</a:t>
            </a:r>
            <a:endParaRPr lang="en-IN" dirty="0"/>
          </a:p>
        </p:txBody>
      </p:sp>
    </p:spTree>
    <p:extLst>
      <p:ext uri="{BB962C8B-B14F-4D97-AF65-F5344CB8AC3E}">
        <p14:creationId xmlns:p14="http://schemas.microsoft.com/office/powerpoint/2010/main" val="1136982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CED64-5BEC-E620-9453-A78C4E3408FD}"/>
              </a:ext>
            </a:extLst>
          </p:cNvPr>
          <p:cNvSpPr>
            <a:spLocks noGrp="1"/>
          </p:cNvSpPr>
          <p:nvPr>
            <p:ph type="title"/>
          </p:nvPr>
        </p:nvSpPr>
        <p:spPr/>
        <p:txBody>
          <a:bodyPr/>
          <a:lstStyle/>
          <a:p>
            <a:pPr algn="ctr"/>
            <a:r>
              <a:rPr lang="en-US" dirty="0"/>
              <a:t>THE GREAT DIVERGENCE</a:t>
            </a:r>
            <a:endParaRPr lang="en-IN" dirty="0"/>
          </a:p>
        </p:txBody>
      </p:sp>
      <p:pic>
        <p:nvPicPr>
          <p:cNvPr id="4" name="Content Placeholder 3">
            <a:extLst>
              <a:ext uri="{FF2B5EF4-FFF2-40B4-BE49-F238E27FC236}">
                <a16:creationId xmlns:a16="http://schemas.microsoft.com/office/drawing/2014/main" id="{BC26B9DE-5924-8E7A-A3A9-7AB0C527D4F1}"/>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156347" y="1331946"/>
            <a:ext cx="7165075" cy="5526054"/>
          </a:xfrm>
          <a:prstGeom prst="rect">
            <a:avLst/>
          </a:prstGeom>
        </p:spPr>
      </p:pic>
    </p:spTree>
    <p:extLst>
      <p:ext uri="{BB962C8B-B14F-4D97-AF65-F5344CB8AC3E}">
        <p14:creationId xmlns:p14="http://schemas.microsoft.com/office/powerpoint/2010/main" val="3798122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69DD5-2792-CA71-F119-E0F335D1008C}"/>
              </a:ext>
            </a:extLst>
          </p:cNvPr>
          <p:cNvSpPr>
            <a:spLocks noGrp="1"/>
          </p:cNvSpPr>
          <p:nvPr>
            <p:ph type="title"/>
          </p:nvPr>
        </p:nvSpPr>
        <p:spPr/>
        <p:txBody>
          <a:bodyPr/>
          <a:lstStyle/>
          <a:p>
            <a:pPr algn="ctr"/>
            <a:r>
              <a:rPr lang="en-US" b="1" dirty="0"/>
              <a:t>The Great Divergence</a:t>
            </a:r>
            <a:endParaRPr lang="en-IN" b="1" dirty="0"/>
          </a:p>
        </p:txBody>
      </p:sp>
      <p:sp>
        <p:nvSpPr>
          <p:cNvPr id="3" name="Content Placeholder 2">
            <a:extLst>
              <a:ext uri="{FF2B5EF4-FFF2-40B4-BE49-F238E27FC236}">
                <a16:creationId xmlns:a16="http://schemas.microsoft.com/office/drawing/2014/main" id="{DE88E628-7A87-3880-90D4-CBCD60DA3A3D}"/>
              </a:ext>
            </a:extLst>
          </p:cNvPr>
          <p:cNvSpPr>
            <a:spLocks noGrp="1"/>
          </p:cNvSpPr>
          <p:nvPr>
            <p:ph idx="1"/>
          </p:nvPr>
        </p:nvSpPr>
        <p:spPr/>
        <p:txBody>
          <a:bodyPr/>
          <a:lstStyle/>
          <a:p>
            <a:r>
              <a:rPr lang="en-US" dirty="0"/>
              <a:t>Britain grew at a faster rate than any other country in the globe in the 17th century. This phenomenon is called the Great Divergence.</a:t>
            </a:r>
          </a:p>
          <a:p>
            <a:r>
              <a:rPr lang="en-US" dirty="0"/>
              <a:t>The expansion of GDP in Britain was fueled by the industrial revolution – cheap production of textile through steam-powered technology.</a:t>
            </a:r>
          </a:p>
          <a:p>
            <a:r>
              <a:rPr lang="en-US" dirty="0"/>
              <a:t>Britain captured the global market for textiles over a century through its colonial policies.</a:t>
            </a:r>
            <a:endParaRPr lang="en-IN" dirty="0"/>
          </a:p>
        </p:txBody>
      </p:sp>
    </p:spTree>
    <p:extLst>
      <p:ext uri="{BB962C8B-B14F-4D97-AF65-F5344CB8AC3E}">
        <p14:creationId xmlns:p14="http://schemas.microsoft.com/office/powerpoint/2010/main" val="3524208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61F1A-9BF2-D005-1934-07263FB52E5F}"/>
              </a:ext>
            </a:extLst>
          </p:cNvPr>
          <p:cNvSpPr>
            <a:spLocks noGrp="1"/>
          </p:cNvSpPr>
          <p:nvPr>
            <p:ph type="title"/>
          </p:nvPr>
        </p:nvSpPr>
        <p:spPr/>
        <p:txBody>
          <a:bodyPr/>
          <a:lstStyle/>
          <a:p>
            <a:r>
              <a:rPr lang="en-US" dirty="0"/>
              <a:t>Indian Economy before British colonial rule</a:t>
            </a:r>
            <a:endParaRPr lang="en-IN" dirty="0"/>
          </a:p>
        </p:txBody>
      </p:sp>
      <p:sp>
        <p:nvSpPr>
          <p:cNvPr id="3" name="Content Placeholder 2">
            <a:extLst>
              <a:ext uri="{FF2B5EF4-FFF2-40B4-BE49-F238E27FC236}">
                <a16:creationId xmlns:a16="http://schemas.microsoft.com/office/drawing/2014/main" id="{F8CA8DD3-D07D-3450-6B08-75388B64E38F}"/>
              </a:ext>
            </a:extLst>
          </p:cNvPr>
          <p:cNvSpPr>
            <a:spLocks noGrp="1"/>
          </p:cNvSpPr>
          <p:nvPr>
            <p:ph idx="1"/>
          </p:nvPr>
        </p:nvSpPr>
        <p:spPr/>
        <p:txBody>
          <a:bodyPr>
            <a:normAutofit/>
          </a:bodyPr>
          <a:lstStyle/>
          <a:p>
            <a:r>
              <a:rPr lang="en-US" dirty="0"/>
              <a:t>Asia was the most prosperous nation with well-established trade links between the Middle East, China, and India.</a:t>
            </a:r>
          </a:p>
          <a:p>
            <a:r>
              <a:rPr lang="en-US" dirty="0"/>
              <a:t>Indian ports from Lahore to Bengal were embedded within trade networks and generated substantial money and employment.</a:t>
            </a:r>
          </a:p>
          <a:p>
            <a:r>
              <a:rPr lang="en-US" dirty="0"/>
              <a:t>The subcontinent dominated the production of textile and garments in the global economy. They also exported cotton, pepper, grains, pulses, and vegetable oil.</a:t>
            </a:r>
          </a:p>
        </p:txBody>
      </p:sp>
    </p:spTree>
    <p:extLst>
      <p:ext uri="{BB962C8B-B14F-4D97-AF65-F5344CB8AC3E}">
        <p14:creationId xmlns:p14="http://schemas.microsoft.com/office/powerpoint/2010/main" val="3327264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D512-E92E-797A-EF41-CB268A376DCB}"/>
              </a:ext>
            </a:extLst>
          </p:cNvPr>
          <p:cNvSpPr>
            <a:spLocks noGrp="1"/>
          </p:cNvSpPr>
          <p:nvPr>
            <p:ph type="title"/>
          </p:nvPr>
        </p:nvSpPr>
        <p:spPr/>
        <p:txBody>
          <a:bodyPr/>
          <a:lstStyle/>
          <a:p>
            <a:r>
              <a:rPr lang="en-US" dirty="0"/>
              <a:t>Indian Economy before British colonial rule</a:t>
            </a:r>
            <a:endParaRPr lang="en-IN" dirty="0"/>
          </a:p>
        </p:txBody>
      </p:sp>
      <p:sp>
        <p:nvSpPr>
          <p:cNvPr id="3" name="Content Placeholder 2">
            <a:extLst>
              <a:ext uri="{FF2B5EF4-FFF2-40B4-BE49-F238E27FC236}">
                <a16:creationId xmlns:a16="http://schemas.microsoft.com/office/drawing/2014/main" id="{85404A8D-BED3-6CF7-C627-E53458CBA84E}"/>
              </a:ext>
            </a:extLst>
          </p:cNvPr>
          <p:cNvSpPr>
            <a:spLocks noGrp="1"/>
          </p:cNvSpPr>
          <p:nvPr>
            <p:ph idx="1"/>
          </p:nvPr>
        </p:nvSpPr>
        <p:spPr/>
        <p:txBody>
          <a:bodyPr/>
          <a:lstStyle/>
          <a:p>
            <a:r>
              <a:rPr lang="en-US" dirty="0"/>
              <a:t>Indian mainland was very diverse as it was broken into multiple princely states; some were well administered like Travancore and Mysore but most were not oriented towards production and trade.</a:t>
            </a:r>
          </a:p>
          <a:p>
            <a:r>
              <a:rPr lang="en-US" dirty="0"/>
              <a:t>Most regions produced self-subsistent agriculture and traded through local markets. </a:t>
            </a:r>
          </a:p>
          <a:p>
            <a:r>
              <a:rPr lang="en-US" dirty="0"/>
              <a:t>There were no national markets or centralized economic policies.</a:t>
            </a:r>
          </a:p>
          <a:p>
            <a:endParaRPr lang="en-IN" dirty="0"/>
          </a:p>
        </p:txBody>
      </p:sp>
    </p:spTree>
    <p:extLst>
      <p:ext uri="{BB962C8B-B14F-4D97-AF65-F5344CB8AC3E}">
        <p14:creationId xmlns:p14="http://schemas.microsoft.com/office/powerpoint/2010/main" val="3231261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15451-B249-A408-5096-B41A5F35BC2D}"/>
              </a:ext>
            </a:extLst>
          </p:cNvPr>
          <p:cNvSpPr>
            <a:spLocks noGrp="1"/>
          </p:cNvSpPr>
          <p:nvPr>
            <p:ph type="title"/>
          </p:nvPr>
        </p:nvSpPr>
        <p:spPr/>
        <p:txBody>
          <a:bodyPr/>
          <a:lstStyle/>
          <a:p>
            <a:pPr algn="ctr"/>
            <a:r>
              <a:rPr lang="en-US" dirty="0"/>
              <a:t>Why India was important to Britain?</a:t>
            </a:r>
            <a:endParaRPr lang="en-IN" dirty="0"/>
          </a:p>
        </p:txBody>
      </p:sp>
      <p:sp>
        <p:nvSpPr>
          <p:cNvPr id="3" name="Content Placeholder 2">
            <a:extLst>
              <a:ext uri="{FF2B5EF4-FFF2-40B4-BE49-F238E27FC236}">
                <a16:creationId xmlns:a16="http://schemas.microsoft.com/office/drawing/2014/main" id="{649BD3E0-61A4-F5D9-6EEB-F7344E2C48E9}"/>
              </a:ext>
            </a:extLst>
          </p:cNvPr>
          <p:cNvSpPr>
            <a:spLocks noGrp="1"/>
          </p:cNvSpPr>
          <p:nvPr>
            <p:ph idx="1"/>
          </p:nvPr>
        </p:nvSpPr>
        <p:spPr/>
        <p:txBody>
          <a:bodyPr>
            <a:normAutofit/>
          </a:bodyPr>
          <a:lstStyle/>
          <a:p>
            <a:r>
              <a:rPr lang="en-US" dirty="0"/>
              <a:t>The East India Company landed in the subcontinent in the 17th century.</a:t>
            </a:r>
          </a:p>
          <a:p>
            <a:r>
              <a:rPr lang="en-US" dirty="0"/>
              <a:t>By the 19th century they gained monopoly on trade within India and did not allow other countries access to Indian production.</a:t>
            </a:r>
          </a:p>
          <a:p>
            <a:r>
              <a:rPr lang="en-US" dirty="0"/>
              <a:t>They converted India into a trading post for other Asian economies.</a:t>
            </a:r>
          </a:p>
          <a:p>
            <a:r>
              <a:rPr lang="en-US" dirty="0"/>
              <a:t>They created a triangular trade relationship with China, where Indian goods exported to China and Chinese goods were imported to Britain through India.</a:t>
            </a:r>
          </a:p>
          <a:p>
            <a:r>
              <a:rPr lang="en-US" dirty="0"/>
              <a:t>Britain made India into a market for British-produced commodities.</a:t>
            </a:r>
            <a:endParaRPr lang="en-IN" dirty="0"/>
          </a:p>
        </p:txBody>
      </p:sp>
    </p:spTree>
    <p:extLst>
      <p:ext uri="{BB962C8B-B14F-4D97-AF65-F5344CB8AC3E}">
        <p14:creationId xmlns:p14="http://schemas.microsoft.com/office/powerpoint/2010/main" val="1471213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EE048-6E93-87D8-06FD-44DE05718CA9}"/>
              </a:ext>
            </a:extLst>
          </p:cNvPr>
          <p:cNvSpPr>
            <a:spLocks noGrp="1"/>
          </p:cNvSpPr>
          <p:nvPr>
            <p:ph type="title"/>
          </p:nvPr>
        </p:nvSpPr>
        <p:spPr/>
        <p:txBody>
          <a:bodyPr/>
          <a:lstStyle/>
          <a:p>
            <a:pPr algn="ctr"/>
            <a:r>
              <a:rPr lang="en-US" dirty="0"/>
              <a:t>How EIC created the Indian economy?</a:t>
            </a:r>
            <a:endParaRPr lang="en-IN" dirty="0"/>
          </a:p>
        </p:txBody>
      </p:sp>
      <p:sp>
        <p:nvSpPr>
          <p:cNvPr id="3" name="Content Placeholder 2">
            <a:extLst>
              <a:ext uri="{FF2B5EF4-FFF2-40B4-BE49-F238E27FC236}">
                <a16:creationId xmlns:a16="http://schemas.microsoft.com/office/drawing/2014/main" id="{69A45AD0-C524-D09A-ADE0-0CEA845E0633}"/>
              </a:ext>
            </a:extLst>
          </p:cNvPr>
          <p:cNvSpPr>
            <a:spLocks noGrp="1"/>
          </p:cNvSpPr>
          <p:nvPr>
            <p:ph idx="1"/>
          </p:nvPr>
        </p:nvSpPr>
        <p:spPr/>
        <p:txBody>
          <a:bodyPr/>
          <a:lstStyle/>
          <a:p>
            <a:r>
              <a:rPr lang="en-US" dirty="0"/>
              <a:t>The Indian economy did not exist before the 19th century – no national market, no centralized laws around money, trade, contracts. </a:t>
            </a:r>
          </a:p>
          <a:p>
            <a:r>
              <a:rPr lang="en-US" dirty="0"/>
              <a:t>After 1857 Uprising, British administration took over India and created a homogenous administrative structure for the whole country – power vested in governor general, states, and district had a mix of colonial administrators and Indian bureaucrats.</a:t>
            </a:r>
          </a:p>
          <a:p>
            <a:r>
              <a:rPr lang="en-US" dirty="0"/>
              <a:t>British administration created institutions such as common laws implemented through courts, police, army, bureaucrats, and infrastructure such as railways, education, health, roads, ports, monetary system to administer the country.</a:t>
            </a:r>
            <a:endParaRPr lang="en-IN" dirty="0"/>
          </a:p>
        </p:txBody>
      </p:sp>
    </p:spTree>
    <p:extLst>
      <p:ext uri="{BB962C8B-B14F-4D97-AF65-F5344CB8AC3E}">
        <p14:creationId xmlns:p14="http://schemas.microsoft.com/office/powerpoint/2010/main" val="3436010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B420-5F07-D9C6-4068-952E90FFBBD2}"/>
              </a:ext>
            </a:extLst>
          </p:cNvPr>
          <p:cNvSpPr>
            <a:spLocks noGrp="1"/>
          </p:cNvSpPr>
          <p:nvPr>
            <p:ph type="title"/>
          </p:nvPr>
        </p:nvSpPr>
        <p:spPr/>
        <p:txBody>
          <a:bodyPr/>
          <a:lstStyle/>
          <a:p>
            <a:pPr algn="ctr"/>
            <a:r>
              <a:rPr lang="en-US" dirty="0"/>
              <a:t>How colonial policy shaped the agriculture sector?</a:t>
            </a:r>
            <a:endParaRPr lang="en-IN" dirty="0"/>
          </a:p>
        </p:txBody>
      </p:sp>
      <p:sp>
        <p:nvSpPr>
          <p:cNvPr id="3" name="Content Placeholder 2">
            <a:extLst>
              <a:ext uri="{FF2B5EF4-FFF2-40B4-BE49-F238E27FC236}">
                <a16:creationId xmlns:a16="http://schemas.microsoft.com/office/drawing/2014/main" id="{344D75F5-3CCB-27BD-A08F-132AD556555D}"/>
              </a:ext>
            </a:extLst>
          </p:cNvPr>
          <p:cNvSpPr>
            <a:spLocks noGrp="1"/>
          </p:cNvSpPr>
          <p:nvPr>
            <p:ph idx="1"/>
          </p:nvPr>
        </p:nvSpPr>
        <p:spPr/>
        <p:txBody>
          <a:bodyPr/>
          <a:lstStyle/>
          <a:p>
            <a:r>
              <a:rPr lang="en-US" dirty="0"/>
              <a:t>Indian agriculture was locally self-subsistent, production was based around the village economy, markets served the needs of a region. Social relations between landowners and tenants shaped the arrangement of sharing of produce.</a:t>
            </a:r>
          </a:p>
          <a:p>
            <a:r>
              <a:rPr lang="en-US" dirty="0"/>
              <a:t>British encouraged commercial farming and connected prosperous agricultural regions to the global market for commodities. </a:t>
            </a:r>
          </a:p>
          <a:p>
            <a:r>
              <a:rPr lang="en-US" dirty="0"/>
              <a:t>Indian traders, merchants, moneylenders made great profits by selling cash crops such as opium, cotton, jute, tea, and wheat to traders in Indian ports. </a:t>
            </a:r>
            <a:endParaRPr lang="en-IN" dirty="0"/>
          </a:p>
        </p:txBody>
      </p:sp>
    </p:spTree>
    <p:extLst>
      <p:ext uri="{BB962C8B-B14F-4D97-AF65-F5344CB8AC3E}">
        <p14:creationId xmlns:p14="http://schemas.microsoft.com/office/powerpoint/2010/main" val="12327823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TotalTime>
  <Words>1200</Words>
  <Application>Microsoft Office PowerPoint</Application>
  <PresentationFormat>Widescreen</PresentationFormat>
  <Paragraphs>71</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Google Sans</vt:lpstr>
      <vt:lpstr>Office Theme</vt:lpstr>
      <vt:lpstr>Colonialism and the Indian Economy</vt:lpstr>
      <vt:lpstr>Main questions addressed in this chapter</vt:lpstr>
      <vt:lpstr>THE GREAT DIVERGENCE</vt:lpstr>
      <vt:lpstr>The Great Divergence</vt:lpstr>
      <vt:lpstr>Indian Economy before British colonial rule</vt:lpstr>
      <vt:lpstr>Indian Economy before British colonial rule</vt:lpstr>
      <vt:lpstr>Why India was important to Britain?</vt:lpstr>
      <vt:lpstr>How EIC created the Indian economy?</vt:lpstr>
      <vt:lpstr>How colonial policy shaped the agriculture sector?</vt:lpstr>
      <vt:lpstr>PowerPoint Presentation</vt:lpstr>
      <vt:lpstr>How colonial policies shaped Indian industries?</vt:lpstr>
      <vt:lpstr>Roots to colonial resistance</vt:lpstr>
      <vt:lpstr>World War 1 and its impact on the economy</vt:lpstr>
      <vt:lpstr>The Great Depression and its impact on the freedom movement</vt:lpstr>
      <vt:lpstr>PowerPoint Presentation</vt:lpstr>
      <vt:lpstr>WW2 and its impact on the independence movement</vt:lpstr>
      <vt:lpstr>India on the eve of independence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Colonialism and the Indian Economy</dc:title>
  <dc:creator>Rahul De</dc:creator>
  <cp:lastModifiedBy>Anandadeep Roy</cp:lastModifiedBy>
  <cp:revision>1</cp:revision>
  <dcterms:created xsi:type="dcterms:W3CDTF">2023-06-20T06:33:36Z</dcterms:created>
  <dcterms:modified xsi:type="dcterms:W3CDTF">2023-10-13T09:19:09Z</dcterms:modified>
</cp:coreProperties>
</file>