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56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5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0" d="100"/>
          <a:sy n="300" d="100"/>
        </p:scale>
        <p:origin x="2784" y="2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D909F-0303-D04E-A8FF-652AF5C80CE9}" type="datetimeFigureOut">
              <a:t>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AD7F7-5C88-D848-A1A3-7956047B8A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25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BC1E3-1540-534F-BFE7-8266D7A79527}" type="datetimeFigureOut">
              <a:rPr lang="en-US"/>
              <a:pPr/>
              <a:t>1/1/16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AA268-E8D5-9449-ABCC-CDCC7EEC349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730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1.25”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1.23”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1.47”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1.31” x</a:t>
            </a:r>
            <a:r>
              <a:rPr lang="en-US" baseline="0"/>
              <a:t> 3”,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1.92”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1.26”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Redone piece,</a:t>
            </a:r>
            <a:r>
              <a:rPr lang="en-US" baseline="0"/>
              <a:t> 2.59” x 9.7”,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3.38”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2.62”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2.34”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2.07” x 2”,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1.28”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2.7”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3.55”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3.13”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1.33”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1.47”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1.76” x</a:t>
            </a:r>
            <a:r>
              <a:rPr lang="en-US" baseline="0"/>
              <a:t> 4”, tiff.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2.43”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2.14”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2.2” x 4”,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1.94”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0.85”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6.13”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3.5”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2.11”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1.15”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1.8”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2.06”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1.53” x 5”,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1.62” x 3”, tiff.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AA268-E8D5-9449-ABCC-CDCC7EEC349E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7371-AADD-614C-B956-001665442118}" type="datetime1"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59D3-9809-F048-B54D-26E58943DBC1}" type="datetime1"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8EB9C-341C-344C-9F5A-A2787BCA9FC3}" type="datetime1"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F2DDE-42BA-B749-AF8E-B24BC4833E81}" type="datetime1"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B9BE-B858-464C-A84B-0BC15B67371D}" type="datetime1"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92ACB-BC0B-5C41-8D13-8F196F062575}" type="datetime1"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11C7C-43B7-274B-864A-68DC7F5B4BF1}" type="datetime1">
              <a:t>1/1/16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650A-2216-0B41-8495-AA5287853520}" type="datetime1">
              <a:t>1/1/16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1FA-5CA1-E54C-AFFB-15CA0FAE339E}" type="datetime1">
              <a:t>1/1/16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CC65-5511-4A45-8DFF-84C375EF4384}" type="datetime1"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DDF0E-E85A-0744-B922-FFF85F428584}" type="datetime1">
              <a:t>1/1/16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7DC8D-57D6-314F-A9EA-8EF2C6FC570A}" type="datetime1">
              <a:t>1/1/16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FF"/>
                </a:solidFill>
              </a:defRPr>
            </a:lvl1pPr>
          </a:lstStyle>
          <a:p>
            <a:fld id="{57478358-65D4-C24F-849D-4AE77D004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11528" y="6392340"/>
            <a:ext cx="904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0">
                <a:solidFill>
                  <a:srgbClr val="0000FF"/>
                </a:solidFill>
                <a:latin typeface="+mj-lt"/>
                <a:cs typeface="Times"/>
              </a:rPr>
              <a:t>Figure 15.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a_Lassil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58800"/>
            <a:ext cx="2901600" cy="2743200"/>
          </a:xfrm>
          <a:prstGeom prst="rect">
            <a:avLst/>
          </a:prstGeom>
        </p:spPr>
      </p:pic>
      <p:pic>
        <p:nvPicPr>
          <p:cNvPr id="3" name="Picture 2" descr="15b_Lassil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163" y="558800"/>
            <a:ext cx="2743200" cy="2743200"/>
          </a:xfrm>
          <a:prstGeom prst="rect">
            <a:avLst/>
          </a:prstGeom>
        </p:spPr>
      </p:pic>
      <p:pic>
        <p:nvPicPr>
          <p:cNvPr id="4" name="Picture 3" descr="15c_Lassila.png"/>
          <p:cNvPicPr>
            <a:picLocks noChangeAspect="1"/>
          </p:cNvPicPr>
          <p:nvPr/>
        </p:nvPicPr>
        <p:blipFill>
          <a:blip r:embed="rId4"/>
          <a:srcRect l="11819" r="9024"/>
          <a:stretch>
            <a:fillRect/>
          </a:stretch>
        </p:blipFill>
        <p:spPr>
          <a:xfrm>
            <a:off x="1600200" y="3378200"/>
            <a:ext cx="2895600" cy="2743200"/>
          </a:xfrm>
          <a:prstGeom prst="rect">
            <a:avLst/>
          </a:prstGeom>
        </p:spPr>
      </p:pic>
      <p:pic>
        <p:nvPicPr>
          <p:cNvPr id="5" name="Picture 4" descr="15d_Lassil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2163" y="3378200"/>
            <a:ext cx="2743200" cy="2743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/>
          <p:cNvCxnSpPr/>
          <p:nvPr/>
        </p:nvCxnSpPr>
        <p:spPr>
          <a:xfrm>
            <a:off x="5076825" y="3219450"/>
            <a:ext cx="314325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cxnSpLocks noChangeAspect="1"/>
          </p:cNvCxnSpPr>
          <p:nvPr/>
        </p:nvCxnSpPr>
        <p:spPr>
          <a:xfrm>
            <a:off x="4974166" y="3364442"/>
            <a:ext cx="425450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/>
          </p:cNvCxnSpPr>
          <p:nvPr/>
        </p:nvCxnSpPr>
        <p:spPr>
          <a:xfrm rot="10800000">
            <a:off x="3698877" y="3895729"/>
            <a:ext cx="2089148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>
            <a:off x="3124202" y="3316291"/>
            <a:ext cx="1165226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35625" y="38036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3950" y="2628900"/>
            <a:ext cx="490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Δ</a:t>
            </a:r>
            <a:r>
              <a:rPr lang="en-US" sz="1400">
                <a:latin typeface="Lucida Calligraphy"/>
                <a:cs typeface="Lucida Calligraphy"/>
              </a:rPr>
              <a:t>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9325" y="37719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0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714750" y="2993496"/>
            <a:ext cx="1901824" cy="902229"/>
            <a:chOff x="3714750" y="2993496"/>
            <a:chExt cx="1901824" cy="902229"/>
          </a:xfrm>
        </p:grpSpPr>
        <p:sp>
          <p:nvSpPr>
            <p:cNvPr id="11" name="Freeform 10"/>
            <p:cNvSpPr/>
            <p:nvPr/>
          </p:nvSpPr>
          <p:spPr>
            <a:xfrm>
              <a:off x="3714750" y="2993496"/>
              <a:ext cx="758825" cy="902229"/>
            </a:xfrm>
            <a:custGeom>
              <a:avLst/>
              <a:gdLst>
                <a:gd name="connsiteX0" fmla="*/ 0 w 758825"/>
                <a:gd name="connsiteY0" fmla="*/ 902229 h 902229"/>
                <a:gd name="connsiteX1" fmla="*/ 92075 w 758825"/>
                <a:gd name="connsiteY1" fmla="*/ 727604 h 902229"/>
                <a:gd name="connsiteX2" fmla="*/ 269875 w 758825"/>
                <a:gd name="connsiteY2" fmla="*/ 435504 h 902229"/>
                <a:gd name="connsiteX3" fmla="*/ 454025 w 758825"/>
                <a:gd name="connsiteY3" fmla="*/ 213254 h 902229"/>
                <a:gd name="connsiteX4" fmla="*/ 603250 w 758825"/>
                <a:gd name="connsiteY4" fmla="*/ 86254 h 902229"/>
                <a:gd name="connsiteX5" fmla="*/ 723900 w 758825"/>
                <a:gd name="connsiteY5" fmla="*/ 13229 h 902229"/>
                <a:gd name="connsiteX6" fmla="*/ 758825 w 758825"/>
                <a:gd name="connsiteY6" fmla="*/ 6879 h 90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825" h="902229">
                  <a:moveTo>
                    <a:pt x="0" y="902229"/>
                  </a:moveTo>
                  <a:cubicBezTo>
                    <a:pt x="23548" y="853810"/>
                    <a:pt x="47096" y="805391"/>
                    <a:pt x="92075" y="727604"/>
                  </a:cubicBezTo>
                  <a:cubicBezTo>
                    <a:pt x="137054" y="649817"/>
                    <a:pt x="209550" y="521229"/>
                    <a:pt x="269875" y="435504"/>
                  </a:cubicBezTo>
                  <a:cubicBezTo>
                    <a:pt x="330200" y="349779"/>
                    <a:pt x="398463" y="271462"/>
                    <a:pt x="454025" y="213254"/>
                  </a:cubicBezTo>
                  <a:cubicBezTo>
                    <a:pt x="509587" y="155046"/>
                    <a:pt x="558271" y="119592"/>
                    <a:pt x="603250" y="86254"/>
                  </a:cubicBezTo>
                  <a:cubicBezTo>
                    <a:pt x="648229" y="52917"/>
                    <a:pt x="697971" y="26458"/>
                    <a:pt x="723900" y="13229"/>
                  </a:cubicBezTo>
                  <a:cubicBezTo>
                    <a:pt x="749829" y="0"/>
                    <a:pt x="758825" y="6879"/>
                    <a:pt x="758825" y="6879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4391024" y="2997200"/>
              <a:ext cx="149225" cy="149225"/>
            </a:xfrm>
            <a:prstGeom prst="arc">
              <a:avLst/>
            </a:prstGeom>
            <a:ln w="38100" cap="flat" cmpd="sng" algn="ctr">
              <a:solidFill>
                <a:srgbClr val="37609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 flipV="1">
              <a:off x="4533900" y="2994025"/>
              <a:ext cx="104774" cy="149225"/>
              <a:chOff x="4610100" y="3041650"/>
              <a:chExt cx="104774" cy="149225"/>
            </a:xfrm>
          </p:grpSpPr>
          <p:sp>
            <p:nvSpPr>
              <p:cNvPr id="25" name="Arc 24"/>
              <p:cNvSpPr/>
              <p:nvPr/>
            </p:nvSpPr>
            <p:spPr>
              <a:xfrm>
                <a:off x="4610100" y="3041650"/>
                <a:ext cx="98424" cy="149225"/>
              </a:xfrm>
              <a:prstGeom prst="arc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Arc 25"/>
              <p:cNvSpPr/>
              <p:nvPr/>
            </p:nvSpPr>
            <p:spPr>
              <a:xfrm flipH="1">
                <a:off x="4616450" y="3041650"/>
                <a:ext cx="98424" cy="149225"/>
              </a:xfrm>
              <a:prstGeom prst="arc">
                <a:avLst/>
              </a:prstGeom>
              <a:ln w="38100" cap="flat" cmpd="sng" algn="ctr">
                <a:solidFill>
                  <a:srgbClr val="37609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616450" y="3041650"/>
              <a:ext cx="212724" cy="206375"/>
              <a:chOff x="4616450" y="3041650"/>
              <a:chExt cx="212724" cy="206375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616450" y="3041650"/>
                <a:ext cx="104774" cy="149225"/>
                <a:chOff x="4610100" y="3041650"/>
                <a:chExt cx="104774" cy="149225"/>
              </a:xfrm>
            </p:grpSpPr>
            <p:sp>
              <p:nvSpPr>
                <p:cNvPr id="13" name="Arc 12"/>
                <p:cNvSpPr/>
                <p:nvPr/>
              </p:nvSpPr>
              <p:spPr>
                <a:xfrm>
                  <a:off x="461010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Arc 21"/>
                <p:cNvSpPr/>
                <p:nvPr/>
              </p:nvSpPr>
              <p:spPr>
                <a:xfrm flipH="1">
                  <a:off x="461645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 flipV="1">
                <a:off x="4724400" y="3098800"/>
                <a:ext cx="104774" cy="149225"/>
                <a:chOff x="4610100" y="3041650"/>
                <a:chExt cx="104774" cy="149225"/>
              </a:xfrm>
            </p:grpSpPr>
            <p:sp>
              <p:nvSpPr>
                <p:cNvPr id="28" name="Arc 27"/>
                <p:cNvSpPr/>
                <p:nvPr/>
              </p:nvSpPr>
              <p:spPr>
                <a:xfrm>
                  <a:off x="461010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Arc 28"/>
                <p:cNvSpPr/>
                <p:nvPr/>
              </p:nvSpPr>
              <p:spPr>
                <a:xfrm flipH="1">
                  <a:off x="461645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1" name="Straight Connector 30"/>
              <p:cNvCxnSpPr>
                <a:cxnSpLocks/>
              </p:cNvCxnSpPr>
              <p:nvPr/>
            </p:nvCxnSpPr>
            <p:spPr>
              <a:xfrm rot="16200000" flipV="1">
                <a:off x="4665461" y="3130730"/>
                <a:ext cx="117496" cy="25020"/>
              </a:xfrm>
              <a:prstGeom prst="line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4813300" y="3136900"/>
              <a:ext cx="212724" cy="206375"/>
              <a:chOff x="4616450" y="3041650"/>
              <a:chExt cx="212724" cy="206375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616450" y="3041650"/>
                <a:ext cx="104774" cy="149225"/>
                <a:chOff x="4610100" y="3041650"/>
                <a:chExt cx="104774" cy="149225"/>
              </a:xfrm>
            </p:grpSpPr>
            <p:sp>
              <p:nvSpPr>
                <p:cNvPr id="39" name="Arc 38"/>
                <p:cNvSpPr/>
                <p:nvPr/>
              </p:nvSpPr>
              <p:spPr>
                <a:xfrm>
                  <a:off x="461010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Arc 39"/>
                <p:cNvSpPr/>
                <p:nvPr/>
              </p:nvSpPr>
              <p:spPr>
                <a:xfrm flipH="1">
                  <a:off x="461645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 flipV="1">
                <a:off x="4724400" y="3098800"/>
                <a:ext cx="104774" cy="149225"/>
                <a:chOff x="4610100" y="3041650"/>
                <a:chExt cx="104774" cy="149225"/>
              </a:xfrm>
            </p:grpSpPr>
            <p:sp>
              <p:nvSpPr>
                <p:cNvPr id="37" name="Arc 36"/>
                <p:cNvSpPr/>
                <p:nvPr/>
              </p:nvSpPr>
              <p:spPr>
                <a:xfrm>
                  <a:off x="461010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 flipH="1">
                  <a:off x="461645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6" name="Straight Connector 35"/>
              <p:cNvCxnSpPr>
                <a:cxnSpLocks/>
              </p:cNvCxnSpPr>
              <p:nvPr/>
            </p:nvCxnSpPr>
            <p:spPr>
              <a:xfrm rot="16200000" flipV="1">
                <a:off x="4665461" y="3130730"/>
                <a:ext cx="117496" cy="25020"/>
              </a:xfrm>
              <a:prstGeom prst="line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5010150" y="3232150"/>
              <a:ext cx="212724" cy="206375"/>
              <a:chOff x="4616450" y="3041650"/>
              <a:chExt cx="212724" cy="206375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4616450" y="3041650"/>
                <a:ext cx="104774" cy="149225"/>
                <a:chOff x="4610100" y="3041650"/>
                <a:chExt cx="104774" cy="149225"/>
              </a:xfrm>
            </p:grpSpPr>
            <p:sp>
              <p:nvSpPr>
                <p:cNvPr id="47" name="Arc 46"/>
                <p:cNvSpPr/>
                <p:nvPr/>
              </p:nvSpPr>
              <p:spPr>
                <a:xfrm>
                  <a:off x="461010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Arc 47"/>
                <p:cNvSpPr/>
                <p:nvPr/>
              </p:nvSpPr>
              <p:spPr>
                <a:xfrm flipH="1">
                  <a:off x="461645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" name="Group 42"/>
              <p:cNvGrpSpPr/>
              <p:nvPr/>
            </p:nvGrpSpPr>
            <p:grpSpPr>
              <a:xfrm flipV="1">
                <a:off x="4724400" y="3098800"/>
                <a:ext cx="104774" cy="149225"/>
                <a:chOff x="4610100" y="3041650"/>
                <a:chExt cx="104774" cy="149225"/>
              </a:xfrm>
            </p:grpSpPr>
            <p:sp>
              <p:nvSpPr>
                <p:cNvPr id="45" name="Arc 44"/>
                <p:cNvSpPr/>
                <p:nvPr/>
              </p:nvSpPr>
              <p:spPr>
                <a:xfrm>
                  <a:off x="461010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Arc 45"/>
                <p:cNvSpPr/>
                <p:nvPr/>
              </p:nvSpPr>
              <p:spPr>
                <a:xfrm flipH="1">
                  <a:off x="461645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4" name="Straight Connector 43"/>
              <p:cNvCxnSpPr>
                <a:cxnSpLocks/>
              </p:cNvCxnSpPr>
              <p:nvPr/>
            </p:nvCxnSpPr>
            <p:spPr>
              <a:xfrm rot="16200000" flipV="1">
                <a:off x="4665461" y="3130730"/>
                <a:ext cx="117496" cy="25020"/>
              </a:xfrm>
              <a:prstGeom prst="line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/>
            <p:cNvGrpSpPr/>
            <p:nvPr/>
          </p:nvGrpSpPr>
          <p:grpSpPr>
            <a:xfrm>
              <a:off x="5207000" y="3327400"/>
              <a:ext cx="212724" cy="206375"/>
              <a:chOff x="4616450" y="3041650"/>
              <a:chExt cx="212724" cy="206375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4616450" y="3041650"/>
                <a:ext cx="104774" cy="149225"/>
                <a:chOff x="4610100" y="3041650"/>
                <a:chExt cx="104774" cy="149225"/>
              </a:xfrm>
            </p:grpSpPr>
            <p:sp>
              <p:nvSpPr>
                <p:cNvPr id="55" name="Arc 54"/>
                <p:cNvSpPr/>
                <p:nvPr/>
              </p:nvSpPr>
              <p:spPr>
                <a:xfrm>
                  <a:off x="461010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Arc 55"/>
                <p:cNvSpPr/>
                <p:nvPr/>
              </p:nvSpPr>
              <p:spPr>
                <a:xfrm flipH="1">
                  <a:off x="461645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 flipV="1">
                <a:off x="4724400" y="3098800"/>
                <a:ext cx="104774" cy="149225"/>
                <a:chOff x="4610100" y="3041650"/>
                <a:chExt cx="104774" cy="149225"/>
              </a:xfrm>
            </p:grpSpPr>
            <p:sp>
              <p:nvSpPr>
                <p:cNvPr id="53" name="Arc 52"/>
                <p:cNvSpPr/>
                <p:nvPr/>
              </p:nvSpPr>
              <p:spPr>
                <a:xfrm>
                  <a:off x="461010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Arc 53"/>
                <p:cNvSpPr/>
                <p:nvPr/>
              </p:nvSpPr>
              <p:spPr>
                <a:xfrm flipH="1">
                  <a:off x="461645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52" name="Straight Connector 51"/>
              <p:cNvCxnSpPr>
                <a:cxnSpLocks/>
              </p:cNvCxnSpPr>
              <p:nvPr/>
            </p:nvCxnSpPr>
            <p:spPr>
              <a:xfrm rot="16200000" flipV="1">
                <a:off x="4665461" y="3130730"/>
                <a:ext cx="117496" cy="25020"/>
              </a:xfrm>
              <a:prstGeom prst="line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5403850" y="3422650"/>
              <a:ext cx="212724" cy="206375"/>
              <a:chOff x="4616450" y="3041650"/>
              <a:chExt cx="212724" cy="206375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616450" y="3041650"/>
                <a:ext cx="104774" cy="149225"/>
                <a:chOff x="4610100" y="3041650"/>
                <a:chExt cx="104774" cy="149225"/>
              </a:xfrm>
            </p:grpSpPr>
            <p:sp>
              <p:nvSpPr>
                <p:cNvPr id="63" name="Arc 62"/>
                <p:cNvSpPr/>
                <p:nvPr/>
              </p:nvSpPr>
              <p:spPr>
                <a:xfrm>
                  <a:off x="461010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Arc 63"/>
                <p:cNvSpPr/>
                <p:nvPr/>
              </p:nvSpPr>
              <p:spPr>
                <a:xfrm flipH="1">
                  <a:off x="461645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 flipV="1">
                <a:off x="4724400" y="3098800"/>
                <a:ext cx="104774" cy="149225"/>
                <a:chOff x="4610100" y="3041650"/>
                <a:chExt cx="104774" cy="149225"/>
              </a:xfrm>
            </p:grpSpPr>
            <p:sp>
              <p:nvSpPr>
                <p:cNvPr id="61" name="Arc 60"/>
                <p:cNvSpPr/>
                <p:nvPr/>
              </p:nvSpPr>
              <p:spPr>
                <a:xfrm>
                  <a:off x="461010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Arc 61"/>
                <p:cNvSpPr/>
                <p:nvPr/>
              </p:nvSpPr>
              <p:spPr>
                <a:xfrm flipH="1">
                  <a:off x="4616450" y="3041650"/>
                  <a:ext cx="98424" cy="149225"/>
                </a:xfrm>
                <a:prstGeom prst="arc">
                  <a:avLst/>
                </a:prstGeom>
                <a:ln w="38100" cap="flat" cmpd="sng" algn="ctr">
                  <a:solidFill>
                    <a:srgbClr val="37609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0" name="Straight Connector 59"/>
              <p:cNvCxnSpPr>
                <a:cxnSpLocks/>
              </p:cNvCxnSpPr>
              <p:nvPr/>
            </p:nvCxnSpPr>
            <p:spPr>
              <a:xfrm rot="16200000" flipV="1">
                <a:off x="4665461" y="3130730"/>
                <a:ext cx="117496" cy="25020"/>
              </a:xfrm>
              <a:prstGeom prst="line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0" name="Straight Arrow Connector 69"/>
          <p:cNvCxnSpPr>
            <a:cxnSpLocks noChangeAspect="1"/>
          </p:cNvCxnSpPr>
          <p:nvPr/>
        </p:nvCxnSpPr>
        <p:spPr>
          <a:xfrm rot="5400000" flipH="1" flipV="1">
            <a:off x="5284407" y="3294325"/>
            <a:ext cx="155899" cy="150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349875" y="3127375"/>
            <a:ext cx="430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W</a:t>
            </a:r>
            <a:r>
              <a:rPr lang="en-US" sz="1200" baseline="-25000">
                <a:latin typeface="Times"/>
                <a:cs typeface="Times"/>
              </a:rPr>
              <a:t>m</a:t>
            </a:r>
            <a:endParaRPr lang="en-US" sz="1200" i="1">
              <a:latin typeface="Times"/>
              <a:cs typeface="Times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16200000">
            <a:off x="4602375" y="2935183"/>
            <a:ext cx="13716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rot="16200000">
            <a:off x="4792559" y="2935183"/>
            <a:ext cx="13716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cxnSpLocks/>
          </p:cNvCxnSpPr>
          <p:nvPr/>
        </p:nvCxnSpPr>
        <p:spPr>
          <a:xfrm flipH="1" flipV="1">
            <a:off x="4666342" y="2934492"/>
            <a:ext cx="192474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4639730" y="2675469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a</a:t>
            </a:r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3260725" y="2822575"/>
            <a:ext cx="2371979" cy="0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3435350" y="2954129"/>
            <a:ext cx="1071539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6200000">
            <a:off x="3393009" y="2950426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>
            <a:off x="4460876" y="29461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74561" y="2894015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457" y="2800350"/>
            <a:ext cx="3224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10" name="Arc 9"/>
          <p:cNvSpPr/>
          <p:nvPr/>
        </p:nvSpPr>
        <p:spPr>
          <a:xfrm>
            <a:off x="3086100" y="2711450"/>
            <a:ext cx="336550" cy="336550"/>
          </a:xfrm>
          <a:prstGeom prst="arc">
            <a:avLst>
              <a:gd name="adj1" fmla="val 16200000"/>
              <a:gd name="adj2" fmla="val 20389761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4159250" y="2711450"/>
            <a:ext cx="336550" cy="336550"/>
          </a:xfrm>
          <a:prstGeom prst="arc">
            <a:avLst>
              <a:gd name="adj1" fmla="val 16200000"/>
              <a:gd name="adj2" fmla="val 20389761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5219700" y="2711450"/>
            <a:ext cx="336550" cy="336550"/>
          </a:xfrm>
          <a:prstGeom prst="arc">
            <a:avLst>
              <a:gd name="adj1" fmla="val 16200000"/>
              <a:gd name="adj2" fmla="val 20389761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flipH="1">
            <a:off x="4533900" y="2711450"/>
            <a:ext cx="336550" cy="336550"/>
          </a:xfrm>
          <a:prstGeom prst="arc">
            <a:avLst>
              <a:gd name="adj1" fmla="val 16200000"/>
              <a:gd name="adj2" fmla="val 20389761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flipH="1">
            <a:off x="3467100" y="2711450"/>
            <a:ext cx="336550" cy="336550"/>
          </a:xfrm>
          <a:prstGeom prst="arc">
            <a:avLst>
              <a:gd name="adj1" fmla="val 16200000"/>
              <a:gd name="adj2" fmla="val 20389761"/>
            </a:avLst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3617088" y="2711450"/>
            <a:ext cx="728724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99000" y="2711450"/>
            <a:ext cx="692150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3394075" y="2822575"/>
            <a:ext cx="98425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4464050" y="2822575"/>
            <a:ext cx="98425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5530850" y="2819400"/>
            <a:ext cx="125857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4257678" y="262681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5299078" y="262681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3508378" y="2623644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H="1">
            <a:off x="4549778" y="2623644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94175" y="2305050"/>
            <a:ext cx="37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  <a:r>
              <a:rPr lang="en-US" sz="1400" baseline="-25000">
                <a:latin typeface="Times"/>
                <a:cs typeface="Times"/>
              </a:rPr>
              <a:t>k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95800" y="2305050"/>
            <a:ext cx="37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  <a:r>
              <a:rPr lang="en-US" sz="1400" baseline="-25000">
                <a:latin typeface="Times"/>
                <a:cs typeface="Times"/>
              </a:rPr>
              <a:t>k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7000" y="2305050"/>
            <a:ext cx="37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  <a:r>
              <a:rPr lang="en-US" sz="1400" baseline="-25000">
                <a:latin typeface="Times"/>
                <a:cs typeface="Times"/>
              </a:rPr>
              <a:t>k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9800" y="2305050"/>
            <a:ext cx="37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  <a:r>
              <a:rPr lang="en-US" sz="1400" baseline="-25000">
                <a:latin typeface="Times"/>
                <a:cs typeface="Times"/>
              </a:rPr>
              <a:t>k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rot="10800000">
            <a:off x="3403602" y="3533933"/>
            <a:ext cx="2089148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>
            <a:off x="3045487" y="3384155"/>
            <a:ext cx="1040611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82950" y="3482975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2575" y="34607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9075" y="3181350"/>
            <a:ext cx="546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y</a:t>
            </a:r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x</a:t>
            </a:r>
            <a:r>
              <a:rPr lang="en-US" sz="1200">
                <a:latin typeface="Times"/>
                <a:cs typeface="Times"/>
              </a:rPr>
              <a:t>,</a:t>
            </a:r>
            <a:r>
              <a:rPr lang="en-US" sz="1200" i="1">
                <a:latin typeface="Times"/>
                <a:cs typeface="Times"/>
              </a:rPr>
              <a:t>t</a:t>
            </a:r>
            <a:r>
              <a:rPr lang="en-US" sz="1200">
                <a:latin typeface="Times"/>
                <a:cs typeface="Times"/>
              </a:rPr>
              <a:t>)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19675" y="3514725"/>
            <a:ext cx="332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9175" y="27241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12" name="Freeform 11"/>
          <p:cNvSpPr/>
          <p:nvPr/>
        </p:nvSpPr>
        <p:spPr>
          <a:xfrm>
            <a:off x="3562350" y="3330575"/>
            <a:ext cx="717550" cy="340254"/>
          </a:xfrm>
          <a:custGeom>
            <a:avLst/>
            <a:gdLst>
              <a:gd name="connsiteX0" fmla="*/ 0 w 717550"/>
              <a:gd name="connsiteY0" fmla="*/ 203200 h 340254"/>
              <a:gd name="connsiteX1" fmla="*/ 57150 w 717550"/>
              <a:gd name="connsiteY1" fmla="*/ 142875 h 340254"/>
              <a:gd name="connsiteX2" fmla="*/ 73025 w 717550"/>
              <a:gd name="connsiteY2" fmla="*/ 123825 h 340254"/>
              <a:gd name="connsiteX3" fmla="*/ 104775 w 717550"/>
              <a:gd name="connsiteY3" fmla="*/ 107950 h 340254"/>
              <a:gd name="connsiteX4" fmla="*/ 142875 w 717550"/>
              <a:gd name="connsiteY4" fmla="*/ 104775 h 340254"/>
              <a:gd name="connsiteX5" fmla="*/ 180975 w 717550"/>
              <a:gd name="connsiteY5" fmla="*/ 98425 h 340254"/>
              <a:gd name="connsiteX6" fmla="*/ 234950 w 717550"/>
              <a:gd name="connsiteY6" fmla="*/ 88900 h 340254"/>
              <a:gd name="connsiteX7" fmla="*/ 285750 w 717550"/>
              <a:gd name="connsiteY7" fmla="*/ 76200 h 340254"/>
              <a:gd name="connsiteX8" fmla="*/ 317500 w 717550"/>
              <a:gd name="connsiteY8" fmla="*/ 47625 h 340254"/>
              <a:gd name="connsiteX9" fmla="*/ 333375 w 717550"/>
              <a:gd name="connsiteY9" fmla="*/ 28575 h 340254"/>
              <a:gd name="connsiteX10" fmla="*/ 342900 w 717550"/>
              <a:gd name="connsiteY10" fmla="*/ 12700 h 340254"/>
              <a:gd name="connsiteX11" fmla="*/ 368300 w 717550"/>
              <a:gd name="connsiteY11" fmla="*/ 6350 h 340254"/>
              <a:gd name="connsiteX12" fmla="*/ 409575 w 717550"/>
              <a:gd name="connsiteY12" fmla="*/ 6350 h 340254"/>
              <a:gd name="connsiteX13" fmla="*/ 444500 w 717550"/>
              <a:gd name="connsiteY13" fmla="*/ 0 h 340254"/>
              <a:gd name="connsiteX14" fmla="*/ 482600 w 717550"/>
              <a:gd name="connsiteY14" fmla="*/ 6350 h 340254"/>
              <a:gd name="connsiteX15" fmla="*/ 498475 w 717550"/>
              <a:gd name="connsiteY15" fmla="*/ 12700 h 340254"/>
              <a:gd name="connsiteX16" fmla="*/ 511175 w 717550"/>
              <a:gd name="connsiteY16" fmla="*/ 34925 h 340254"/>
              <a:gd name="connsiteX17" fmla="*/ 523875 w 717550"/>
              <a:gd name="connsiteY17" fmla="*/ 60325 h 340254"/>
              <a:gd name="connsiteX18" fmla="*/ 523875 w 717550"/>
              <a:gd name="connsiteY18" fmla="*/ 79375 h 340254"/>
              <a:gd name="connsiteX19" fmla="*/ 523875 w 717550"/>
              <a:gd name="connsiteY19" fmla="*/ 98425 h 340254"/>
              <a:gd name="connsiteX20" fmla="*/ 523875 w 717550"/>
              <a:gd name="connsiteY20" fmla="*/ 117475 h 340254"/>
              <a:gd name="connsiteX21" fmla="*/ 536575 w 717550"/>
              <a:gd name="connsiteY21" fmla="*/ 136525 h 340254"/>
              <a:gd name="connsiteX22" fmla="*/ 552450 w 717550"/>
              <a:gd name="connsiteY22" fmla="*/ 161925 h 340254"/>
              <a:gd name="connsiteX23" fmla="*/ 558800 w 717550"/>
              <a:gd name="connsiteY23" fmla="*/ 187325 h 340254"/>
              <a:gd name="connsiteX24" fmla="*/ 574675 w 717550"/>
              <a:gd name="connsiteY24" fmla="*/ 225425 h 340254"/>
              <a:gd name="connsiteX25" fmla="*/ 584200 w 717550"/>
              <a:gd name="connsiteY25" fmla="*/ 266700 h 340254"/>
              <a:gd name="connsiteX26" fmla="*/ 606425 w 717550"/>
              <a:gd name="connsiteY26" fmla="*/ 314325 h 340254"/>
              <a:gd name="connsiteX27" fmla="*/ 631825 w 717550"/>
              <a:gd name="connsiteY27" fmla="*/ 336550 h 340254"/>
              <a:gd name="connsiteX28" fmla="*/ 669925 w 717550"/>
              <a:gd name="connsiteY28" fmla="*/ 336550 h 340254"/>
              <a:gd name="connsiteX29" fmla="*/ 708025 w 717550"/>
              <a:gd name="connsiteY29" fmla="*/ 323850 h 340254"/>
              <a:gd name="connsiteX30" fmla="*/ 717550 w 717550"/>
              <a:gd name="connsiteY30" fmla="*/ 320675 h 34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17550" h="340254">
                <a:moveTo>
                  <a:pt x="0" y="203200"/>
                </a:moveTo>
                <a:lnTo>
                  <a:pt x="57150" y="142875"/>
                </a:lnTo>
                <a:cubicBezTo>
                  <a:pt x="69321" y="129646"/>
                  <a:pt x="65088" y="129646"/>
                  <a:pt x="73025" y="123825"/>
                </a:cubicBezTo>
                <a:cubicBezTo>
                  <a:pt x="80962" y="118004"/>
                  <a:pt x="93133" y="111125"/>
                  <a:pt x="104775" y="107950"/>
                </a:cubicBezTo>
                <a:cubicBezTo>
                  <a:pt x="116417" y="104775"/>
                  <a:pt x="130175" y="106362"/>
                  <a:pt x="142875" y="104775"/>
                </a:cubicBezTo>
                <a:cubicBezTo>
                  <a:pt x="155575" y="103188"/>
                  <a:pt x="180975" y="98425"/>
                  <a:pt x="180975" y="98425"/>
                </a:cubicBezTo>
                <a:cubicBezTo>
                  <a:pt x="196321" y="95779"/>
                  <a:pt x="217488" y="92604"/>
                  <a:pt x="234950" y="88900"/>
                </a:cubicBezTo>
                <a:cubicBezTo>
                  <a:pt x="252412" y="85196"/>
                  <a:pt x="271992" y="83079"/>
                  <a:pt x="285750" y="76200"/>
                </a:cubicBezTo>
                <a:cubicBezTo>
                  <a:pt x="299508" y="69321"/>
                  <a:pt x="309563" y="55562"/>
                  <a:pt x="317500" y="47625"/>
                </a:cubicBezTo>
                <a:cubicBezTo>
                  <a:pt x="325437" y="39688"/>
                  <a:pt x="329142" y="34396"/>
                  <a:pt x="333375" y="28575"/>
                </a:cubicBezTo>
                <a:cubicBezTo>
                  <a:pt x="337608" y="22754"/>
                  <a:pt x="337079" y="16404"/>
                  <a:pt x="342900" y="12700"/>
                </a:cubicBezTo>
                <a:cubicBezTo>
                  <a:pt x="348721" y="8996"/>
                  <a:pt x="357188" y="7408"/>
                  <a:pt x="368300" y="6350"/>
                </a:cubicBezTo>
                <a:cubicBezTo>
                  <a:pt x="379412" y="5292"/>
                  <a:pt x="396875" y="7408"/>
                  <a:pt x="409575" y="6350"/>
                </a:cubicBezTo>
                <a:cubicBezTo>
                  <a:pt x="422275" y="5292"/>
                  <a:pt x="432329" y="0"/>
                  <a:pt x="444500" y="0"/>
                </a:cubicBezTo>
                <a:cubicBezTo>
                  <a:pt x="456671" y="0"/>
                  <a:pt x="473604" y="4233"/>
                  <a:pt x="482600" y="6350"/>
                </a:cubicBezTo>
                <a:cubicBezTo>
                  <a:pt x="491596" y="8467"/>
                  <a:pt x="493713" y="7938"/>
                  <a:pt x="498475" y="12700"/>
                </a:cubicBezTo>
                <a:cubicBezTo>
                  <a:pt x="503237" y="17462"/>
                  <a:pt x="506942" y="26988"/>
                  <a:pt x="511175" y="34925"/>
                </a:cubicBezTo>
                <a:cubicBezTo>
                  <a:pt x="515408" y="42862"/>
                  <a:pt x="521758" y="52917"/>
                  <a:pt x="523875" y="60325"/>
                </a:cubicBezTo>
                <a:cubicBezTo>
                  <a:pt x="525992" y="67733"/>
                  <a:pt x="523875" y="79375"/>
                  <a:pt x="523875" y="79375"/>
                </a:cubicBezTo>
                <a:lnTo>
                  <a:pt x="523875" y="98425"/>
                </a:lnTo>
                <a:cubicBezTo>
                  <a:pt x="523875" y="104775"/>
                  <a:pt x="521758" y="111125"/>
                  <a:pt x="523875" y="117475"/>
                </a:cubicBezTo>
                <a:cubicBezTo>
                  <a:pt x="525992" y="123825"/>
                  <a:pt x="531813" y="129117"/>
                  <a:pt x="536575" y="136525"/>
                </a:cubicBezTo>
                <a:cubicBezTo>
                  <a:pt x="541338" y="143933"/>
                  <a:pt x="548746" y="153458"/>
                  <a:pt x="552450" y="161925"/>
                </a:cubicBezTo>
                <a:cubicBezTo>
                  <a:pt x="556154" y="170392"/>
                  <a:pt x="555096" y="176742"/>
                  <a:pt x="558800" y="187325"/>
                </a:cubicBezTo>
                <a:cubicBezTo>
                  <a:pt x="562504" y="197908"/>
                  <a:pt x="570442" y="212196"/>
                  <a:pt x="574675" y="225425"/>
                </a:cubicBezTo>
                <a:cubicBezTo>
                  <a:pt x="578908" y="238654"/>
                  <a:pt x="578908" y="251883"/>
                  <a:pt x="584200" y="266700"/>
                </a:cubicBezTo>
                <a:cubicBezTo>
                  <a:pt x="589492" y="281517"/>
                  <a:pt x="598488" y="302683"/>
                  <a:pt x="606425" y="314325"/>
                </a:cubicBezTo>
                <a:cubicBezTo>
                  <a:pt x="614363" y="325967"/>
                  <a:pt x="621242" y="332846"/>
                  <a:pt x="631825" y="336550"/>
                </a:cubicBezTo>
                <a:cubicBezTo>
                  <a:pt x="642408" y="340254"/>
                  <a:pt x="657225" y="338667"/>
                  <a:pt x="669925" y="336550"/>
                </a:cubicBezTo>
                <a:cubicBezTo>
                  <a:pt x="682625" y="334433"/>
                  <a:pt x="708025" y="323850"/>
                  <a:pt x="708025" y="323850"/>
                </a:cubicBezTo>
                <a:lnTo>
                  <a:pt x="717550" y="320675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276725" y="3396721"/>
            <a:ext cx="876300" cy="254529"/>
          </a:xfrm>
          <a:custGeom>
            <a:avLst/>
            <a:gdLst>
              <a:gd name="connsiteX0" fmla="*/ 0 w 876300"/>
              <a:gd name="connsiteY0" fmla="*/ 254529 h 254529"/>
              <a:gd name="connsiteX1" fmla="*/ 76200 w 876300"/>
              <a:gd name="connsiteY1" fmla="*/ 235479 h 254529"/>
              <a:gd name="connsiteX2" fmla="*/ 104775 w 876300"/>
              <a:gd name="connsiteY2" fmla="*/ 222779 h 254529"/>
              <a:gd name="connsiteX3" fmla="*/ 130175 w 876300"/>
              <a:gd name="connsiteY3" fmla="*/ 213254 h 254529"/>
              <a:gd name="connsiteX4" fmla="*/ 142875 w 876300"/>
              <a:gd name="connsiteY4" fmla="*/ 194204 h 254529"/>
              <a:gd name="connsiteX5" fmla="*/ 171450 w 876300"/>
              <a:gd name="connsiteY5" fmla="*/ 187854 h 254529"/>
              <a:gd name="connsiteX6" fmla="*/ 209550 w 876300"/>
              <a:gd name="connsiteY6" fmla="*/ 191029 h 254529"/>
              <a:gd name="connsiteX7" fmla="*/ 244475 w 876300"/>
              <a:gd name="connsiteY7" fmla="*/ 194204 h 254529"/>
              <a:gd name="connsiteX8" fmla="*/ 276225 w 876300"/>
              <a:gd name="connsiteY8" fmla="*/ 197379 h 254529"/>
              <a:gd name="connsiteX9" fmla="*/ 311150 w 876300"/>
              <a:gd name="connsiteY9" fmla="*/ 187854 h 254529"/>
              <a:gd name="connsiteX10" fmla="*/ 330200 w 876300"/>
              <a:gd name="connsiteY10" fmla="*/ 175154 h 254529"/>
              <a:gd name="connsiteX11" fmla="*/ 352425 w 876300"/>
              <a:gd name="connsiteY11" fmla="*/ 156104 h 254529"/>
              <a:gd name="connsiteX12" fmla="*/ 374650 w 876300"/>
              <a:gd name="connsiteY12" fmla="*/ 133879 h 254529"/>
              <a:gd name="connsiteX13" fmla="*/ 406400 w 876300"/>
              <a:gd name="connsiteY13" fmla="*/ 105304 h 254529"/>
              <a:gd name="connsiteX14" fmla="*/ 428625 w 876300"/>
              <a:gd name="connsiteY14" fmla="*/ 83079 h 254529"/>
              <a:gd name="connsiteX15" fmla="*/ 479425 w 876300"/>
              <a:gd name="connsiteY15" fmla="*/ 60854 h 254529"/>
              <a:gd name="connsiteX16" fmla="*/ 530225 w 876300"/>
              <a:gd name="connsiteY16" fmla="*/ 35454 h 254529"/>
              <a:gd name="connsiteX17" fmla="*/ 571500 w 876300"/>
              <a:gd name="connsiteY17" fmla="*/ 29104 h 254529"/>
              <a:gd name="connsiteX18" fmla="*/ 612775 w 876300"/>
              <a:gd name="connsiteY18" fmla="*/ 16404 h 254529"/>
              <a:gd name="connsiteX19" fmla="*/ 647700 w 876300"/>
              <a:gd name="connsiteY19" fmla="*/ 10054 h 254529"/>
              <a:gd name="connsiteX20" fmla="*/ 676275 w 876300"/>
              <a:gd name="connsiteY20" fmla="*/ 529 h 254529"/>
              <a:gd name="connsiteX21" fmla="*/ 714375 w 876300"/>
              <a:gd name="connsiteY21" fmla="*/ 6879 h 254529"/>
              <a:gd name="connsiteX22" fmla="*/ 749300 w 876300"/>
              <a:gd name="connsiteY22" fmla="*/ 16404 h 254529"/>
              <a:gd name="connsiteX23" fmla="*/ 771525 w 876300"/>
              <a:gd name="connsiteY23" fmla="*/ 32279 h 254529"/>
              <a:gd name="connsiteX24" fmla="*/ 809625 w 876300"/>
              <a:gd name="connsiteY24" fmla="*/ 54504 h 254529"/>
              <a:gd name="connsiteX25" fmla="*/ 831850 w 876300"/>
              <a:gd name="connsiteY25" fmla="*/ 73554 h 254529"/>
              <a:gd name="connsiteX26" fmla="*/ 850900 w 876300"/>
              <a:gd name="connsiteY26" fmla="*/ 89429 h 254529"/>
              <a:gd name="connsiteX27" fmla="*/ 860425 w 876300"/>
              <a:gd name="connsiteY27" fmla="*/ 111654 h 254529"/>
              <a:gd name="connsiteX28" fmla="*/ 873125 w 876300"/>
              <a:gd name="connsiteY28" fmla="*/ 130704 h 254529"/>
              <a:gd name="connsiteX29" fmla="*/ 876300 w 876300"/>
              <a:gd name="connsiteY29" fmla="*/ 137054 h 25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876300" h="254529">
                <a:moveTo>
                  <a:pt x="0" y="254529"/>
                </a:moveTo>
                <a:cubicBezTo>
                  <a:pt x="29369" y="247650"/>
                  <a:pt x="58738" y="240771"/>
                  <a:pt x="76200" y="235479"/>
                </a:cubicBezTo>
                <a:cubicBezTo>
                  <a:pt x="93662" y="230187"/>
                  <a:pt x="95779" y="226483"/>
                  <a:pt x="104775" y="222779"/>
                </a:cubicBezTo>
                <a:cubicBezTo>
                  <a:pt x="113771" y="219075"/>
                  <a:pt x="123825" y="218016"/>
                  <a:pt x="130175" y="213254"/>
                </a:cubicBezTo>
                <a:cubicBezTo>
                  <a:pt x="136525" y="208492"/>
                  <a:pt x="135996" y="198437"/>
                  <a:pt x="142875" y="194204"/>
                </a:cubicBezTo>
                <a:cubicBezTo>
                  <a:pt x="149754" y="189971"/>
                  <a:pt x="160338" y="188383"/>
                  <a:pt x="171450" y="187854"/>
                </a:cubicBezTo>
                <a:cubicBezTo>
                  <a:pt x="182562" y="187325"/>
                  <a:pt x="209550" y="191029"/>
                  <a:pt x="209550" y="191029"/>
                </a:cubicBezTo>
                <a:lnTo>
                  <a:pt x="244475" y="194204"/>
                </a:lnTo>
                <a:cubicBezTo>
                  <a:pt x="255587" y="195262"/>
                  <a:pt x="265113" y="198437"/>
                  <a:pt x="276225" y="197379"/>
                </a:cubicBezTo>
                <a:cubicBezTo>
                  <a:pt x="287337" y="196321"/>
                  <a:pt x="302154" y="191558"/>
                  <a:pt x="311150" y="187854"/>
                </a:cubicBezTo>
                <a:cubicBezTo>
                  <a:pt x="320146" y="184150"/>
                  <a:pt x="323321" y="180446"/>
                  <a:pt x="330200" y="175154"/>
                </a:cubicBezTo>
                <a:cubicBezTo>
                  <a:pt x="337079" y="169862"/>
                  <a:pt x="345017" y="162983"/>
                  <a:pt x="352425" y="156104"/>
                </a:cubicBezTo>
                <a:cubicBezTo>
                  <a:pt x="359833" y="149225"/>
                  <a:pt x="365654" y="142346"/>
                  <a:pt x="374650" y="133879"/>
                </a:cubicBezTo>
                <a:cubicBezTo>
                  <a:pt x="383646" y="125412"/>
                  <a:pt x="397404" y="113771"/>
                  <a:pt x="406400" y="105304"/>
                </a:cubicBezTo>
                <a:cubicBezTo>
                  <a:pt x="415396" y="96837"/>
                  <a:pt x="416454" y="90487"/>
                  <a:pt x="428625" y="83079"/>
                </a:cubicBezTo>
                <a:cubicBezTo>
                  <a:pt x="440796" y="75671"/>
                  <a:pt x="462492" y="68791"/>
                  <a:pt x="479425" y="60854"/>
                </a:cubicBezTo>
                <a:cubicBezTo>
                  <a:pt x="496358" y="52917"/>
                  <a:pt x="514879" y="40746"/>
                  <a:pt x="530225" y="35454"/>
                </a:cubicBezTo>
                <a:cubicBezTo>
                  <a:pt x="545571" y="30162"/>
                  <a:pt x="557742" y="32279"/>
                  <a:pt x="571500" y="29104"/>
                </a:cubicBezTo>
                <a:cubicBezTo>
                  <a:pt x="585258" y="25929"/>
                  <a:pt x="600075" y="19579"/>
                  <a:pt x="612775" y="16404"/>
                </a:cubicBezTo>
                <a:cubicBezTo>
                  <a:pt x="625475" y="13229"/>
                  <a:pt x="637117" y="12700"/>
                  <a:pt x="647700" y="10054"/>
                </a:cubicBezTo>
                <a:cubicBezTo>
                  <a:pt x="658283" y="7408"/>
                  <a:pt x="665163" y="1058"/>
                  <a:pt x="676275" y="529"/>
                </a:cubicBezTo>
                <a:cubicBezTo>
                  <a:pt x="687387" y="0"/>
                  <a:pt x="702204" y="4233"/>
                  <a:pt x="714375" y="6879"/>
                </a:cubicBezTo>
                <a:cubicBezTo>
                  <a:pt x="726546" y="9525"/>
                  <a:pt x="739775" y="12171"/>
                  <a:pt x="749300" y="16404"/>
                </a:cubicBezTo>
                <a:cubicBezTo>
                  <a:pt x="758825" y="20637"/>
                  <a:pt x="761471" y="25929"/>
                  <a:pt x="771525" y="32279"/>
                </a:cubicBezTo>
                <a:cubicBezTo>
                  <a:pt x="781579" y="38629"/>
                  <a:pt x="799571" y="47625"/>
                  <a:pt x="809625" y="54504"/>
                </a:cubicBezTo>
                <a:cubicBezTo>
                  <a:pt x="819679" y="61383"/>
                  <a:pt x="824971" y="67733"/>
                  <a:pt x="831850" y="73554"/>
                </a:cubicBezTo>
                <a:cubicBezTo>
                  <a:pt x="838729" y="79375"/>
                  <a:pt x="846138" y="83079"/>
                  <a:pt x="850900" y="89429"/>
                </a:cubicBezTo>
                <a:cubicBezTo>
                  <a:pt x="855662" y="95779"/>
                  <a:pt x="856721" y="104775"/>
                  <a:pt x="860425" y="111654"/>
                </a:cubicBezTo>
                <a:cubicBezTo>
                  <a:pt x="864129" y="118533"/>
                  <a:pt x="870479" y="126471"/>
                  <a:pt x="873125" y="130704"/>
                </a:cubicBezTo>
                <a:cubicBezTo>
                  <a:pt x="875771" y="134937"/>
                  <a:pt x="876300" y="137054"/>
                  <a:pt x="876300" y="137054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3546475" y="350837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121275" y="350837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362325" y="3016250"/>
            <a:ext cx="1768475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362641" y="2717800"/>
            <a:ext cx="565150" cy="296333"/>
          </a:xfrm>
          <a:custGeom>
            <a:avLst/>
            <a:gdLst>
              <a:gd name="connsiteX0" fmla="*/ 0 w 565150"/>
              <a:gd name="connsiteY0" fmla="*/ 295804 h 296333"/>
              <a:gd name="connsiteX1" fmla="*/ 63500 w 565150"/>
              <a:gd name="connsiteY1" fmla="*/ 295804 h 296333"/>
              <a:gd name="connsiteX2" fmla="*/ 98425 w 565150"/>
              <a:gd name="connsiteY2" fmla="*/ 292629 h 296333"/>
              <a:gd name="connsiteX3" fmla="*/ 139700 w 565150"/>
              <a:gd name="connsiteY3" fmla="*/ 276754 h 296333"/>
              <a:gd name="connsiteX4" fmla="*/ 190500 w 565150"/>
              <a:gd name="connsiteY4" fmla="*/ 229129 h 296333"/>
              <a:gd name="connsiteX5" fmla="*/ 247650 w 565150"/>
              <a:gd name="connsiteY5" fmla="*/ 149754 h 296333"/>
              <a:gd name="connsiteX6" fmla="*/ 301625 w 565150"/>
              <a:gd name="connsiteY6" fmla="*/ 83079 h 296333"/>
              <a:gd name="connsiteX7" fmla="*/ 361950 w 565150"/>
              <a:gd name="connsiteY7" fmla="*/ 25929 h 296333"/>
              <a:gd name="connsiteX8" fmla="*/ 441325 w 565150"/>
              <a:gd name="connsiteY8" fmla="*/ 3704 h 296333"/>
              <a:gd name="connsiteX9" fmla="*/ 514350 w 565150"/>
              <a:gd name="connsiteY9" fmla="*/ 3704 h 296333"/>
              <a:gd name="connsiteX10" fmla="*/ 565150 w 565150"/>
              <a:gd name="connsiteY10" fmla="*/ 3704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150" h="296333">
                <a:moveTo>
                  <a:pt x="0" y="295804"/>
                </a:moveTo>
                <a:cubicBezTo>
                  <a:pt x="23548" y="296068"/>
                  <a:pt x="47096" y="296333"/>
                  <a:pt x="63500" y="295804"/>
                </a:cubicBezTo>
                <a:cubicBezTo>
                  <a:pt x="79904" y="295275"/>
                  <a:pt x="85725" y="295804"/>
                  <a:pt x="98425" y="292629"/>
                </a:cubicBezTo>
                <a:cubicBezTo>
                  <a:pt x="111125" y="289454"/>
                  <a:pt x="124354" y="287337"/>
                  <a:pt x="139700" y="276754"/>
                </a:cubicBezTo>
                <a:cubicBezTo>
                  <a:pt x="155046" y="266171"/>
                  <a:pt x="172508" y="250296"/>
                  <a:pt x="190500" y="229129"/>
                </a:cubicBezTo>
                <a:cubicBezTo>
                  <a:pt x="208492" y="207962"/>
                  <a:pt x="229129" y="174096"/>
                  <a:pt x="247650" y="149754"/>
                </a:cubicBezTo>
                <a:cubicBezTo>
                  <a:pt x="266171" y="125412"/>
                  <a:pt x="282575" y="103716"/>
                  <a:pt x="301625" y="83079"/>
                </a:cubicBezTo>
                <a:cubicBezTo>
                  <a:pt x="320675" y="62442"/>
                  <a:pt x="338667" y="39158"/>
                  <a:pt x="361950" y="25929"/>
                </a:cubicBezTo>
                <a:cubicBezTo>
                  <a:pt x="385233" y="12700"/>
                  <a:pt x="415925" y="7408"/>
                  <a:pt x="441325" y="3704"/>
                </a:cubicBezTo>
                <a:cubicBezTo>
                  <a:pt x="466725" y="0"/>
                  <a:pt x="514350" y="3704"/>
                  <a:pt x="514350" y="3704"/>
                </a:cubicBezTo>
                <a:cubicBezTo>
                  <a:pt x="534987" y="3704"/>
                  <a:pt x="556154" y="3175"/>
                  <a:pt x="565150" y="3704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flipH="1">
            <a:off x="4562791" y="2717800"/>
            <a:ext cx="565150" cy="296333"/>
          </a:xfrm>
          <a:custGeom>
            <a:avLst/>
            <a:gdLst>
              <a:gd name="connsiteX0" fmla="*/ 0 w 565150"/>
              <a:gd name="connsiteY0" fmla="*/ 295804 h 296333"/>
              <a:gd name="connsiteX1" fmla="*/ 63500 w 565150"/>
              <a:gd name="connsiteY1" fmla="*/ 295804 h 296333"/>
              <a:gd name="connsiteX2" fmla="*/ 98425 w 565150"/>
              <a:gd name="connsiteY2" fmla="*/ 292629 h 296333"/>
              <a:gd name="connsiteX3" fmla="*/ 139700 w 565150"/>
              <a:gd name="connsiteY3" fmla="*/ 276754 h 296333"/>
              <a:gd name="connsiteX4" fmla="*/ 190500 w 565150"/>
              <a:gd name="connsiteY4" fmla="*/ 229129 h 296333"/>
              <a:gd name="connsiteX5" fmla="*/ 247650 w 565150"/>
              <a:gd name="connsiteY5" fmla="*/ 149754 h 296333"/>
              <a:gd name="connsiteX6" fmla="*/ 301625 w 565150"/>
              <a:gd name="connsiteY6" fmla="*/ 83079 h 296333"/>
              <a:gd name="connsiteX7" fmla="*/ 361950 w 565150"/>
              <a:gd name="connsiteY7" fmla="*/ 25929 h 296333"/>
              <a:gd name="connsiteX8" fmla="*/ 441325 w 565150"/>
              <a:gd name="connsiteY8" fmla="*/ 3704 h 296333"/>
              <a:gd name="connsiteX9" fmla="*/ 514350 w 565150"/>
              <a:gd name="connsiteY9" fmla="*/ 3704 h 296333"/>
              <a:gd name="connsiteX10" fmla="*/ 565150 w 565150"/>
              <a:gd name="connsiteY10" fmla="*/ 3704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150" h="296333">
                <a:moveTo>
                  <a:pt x="0" y="295804"/>
                </a:moveTo>
                <a:cubicBezTo>
                  <a:pt x="23548" y="296068"/>
                  <a:pt x="47096" y="296333"/>
                  <a:pt x="63500" y="295804"/>
                </a:cubicBezTo>
                <a:cubicBezTo>
                  <a:pt x="79904" y="295275"/>
                  <a:pt x="85725" y="295804"/>
                  <a:pt x="98425" y="292629"/>
                </a:cubicBezTo>
                <a:cubicBezTo>
                  <a:pt x="111125" y="289454"/>
                  <a:pt x="124354" y="287337"/>
                  <a:pt x="139700" y="276754"/>
                </a:cubicBezTo>
                <a:cubicBezTo>
                  <a:pt x="155046" y="266171"/>
                  <a:pt x="172508" y="250296"/>
                  <a:pt x="190500" y="229129"/>
                </a:cubicBezTo>
                <a:cubicBezTo>
                  <a:pt x="208492" y="207962"/>
                  <a:pt x="229129" y="174096"/>
                  <a:pt x="247650" y="149754"/>
                </a:cubicBezTo>
                <a:cubicBezTo>
                  <a:pt x="266171" y="125412"/>
                  <a:pt x="282575" y="103716"/>
                  <a:pt x="301625" y="83079"/>
                </a:cubicBezTo>
                <a:cubicBezTo>
                  <a:pt x="320675" y="62442"/>
                  <a:pt x="338667" y="39158"/>
                  <a:pt x="361950" y="25929"/>
                </a:cubicBezTo>
                <a:cubicBezTo>
                  <a:pt x="385233" y="12700"/>
                  <a:pt x="415925" y="7408"/>
                  <a:pt x="441325" y="3704"/>
                </a:cubicBezTo>
                <a:cubicBezTo>
                  <a:pt x="466725" y="0"/>
                  <a:pt x="514350" y="3704"/>
                  <a:pt x="514350" y="3704"/>
                </a:cubicBezTo>
                <a:cubicBezTo>
                  <a:pt x="534987" y="3704"/>
                  <a:pt x="556154" y="3175"/>
                  <a:pt x="565150" y="3704"/>
                </a:cubicBezTo>
              </a:path>
            </a:pathLst>
          </a:custGeom>
          <a:ln w="28575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3340100" y="298767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5108575" y="299402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355976" y="3057525"/>
            <a:ext cx="1775883" cy="276999"/>
            <a:chOff x="3355976" y="2936875"/>
            <a:chExt cx="1775883" cy="276999"/>
          </a:xfrm>
        </p:grpSpPr>
        <p:cxnSp>
          <p:nvCxnSpPr>
            <p:cNvPr id="45" name="Straight Arrow Connector 44"/>
            <p:cNvCxnSpPr>
              <a:cxnSpLocks noChangeAspect="1"/>
            </p:cNvCxnSpPr>
            <p:nvPr/>
          </p:nvCxnSpPr>
          <p:spPr>
            <a:xfrm>
              <a:off x="3355976" y="3084304"/>
              <a:ext cx="1771649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stealth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>
              <a:off x="3313634" y="3080601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>
              <a:off x="5083176" y="3079542"/>
              <a:ext cx="97366" cy="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4147611" y="3030540"/>
              <a:ext cx="174625" cy="139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83507" y="2936875"/>
              <a:ext cx="3115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>
                  <a:latin typeface="Times"/>
                  <a:cs typeface="Times"/>
                </a:rPr>
                <a:t>L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068762" y="2759075"/>
            <a:ext cx="364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a</a:t>
            </a:r>
            <a:r>
              <a:rPr lang="en-US" sz="1200">
                <a:latin typeface="Times"/>
                <a:cs typeface="Times"/>
              </a:rPr>
              <a:t>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797300" y="2667000"/>
            <a:ext cx="898525" cy="1016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819841" y="2717800"/>
            <a:ext cx="848552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068762" y="2466975"/>
            <a:ext cx="364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b</a:t>
            </a:r>
            <a:r>
              <a:rPr lang="en-US" sz="1200">
                <a:latin typeface="Times"/>
                <a:cs typeface="Times"/>
              </a:rPr>
              <a:t>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05150" y="280987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05400" y="280987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 flipV="1">
            <a:off x="3657602" y="4097494"/>
            <a:ext cx="1943098" cy="1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>
            <a:off x="2947195" y="3396989"/>
            <a:ext cx="1426106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25857" y="2518834"/>
            <a:ext cx="450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Q</a:t>
            </a:r>
            <a:r>
              <a:rPr lang="en-US" sz="1400" baseline="30000">
                <a:latin typeface="Times"/>
                <a:cs typeface="Times"/>
              </a:rPr>
              <a:t>-1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2513" y="4068230"/>
            <a:ext cx="334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ν</a:t>
            </a:r>
            <a:r>
              <a:rPr lang="en-US" sz="1400" baseline="-25000">
                <a:latin typeface="Times"/>
                <a:cs typeface="Times"/>
              </a:rPr>
              <a:t>d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7779" y="3958163"/>
            <a:ext cx="327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ν</a:t>
            </a:r>
            <a:r>
              <a:rPr lang="en-US" sz="1400" baseline="-25000">
                <a:latin typeface="Times"/>
                <a:cs typeface="Times"/>
              </a:rPr>
              <a:t>a</a:t>
            </a:r>
            <a:endParaRPr lang="en-US" sz="1400">
              <a:latin typeface="Times"/>
              <a:cs typeface="Time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574911" y="4092309"/>
            <a:ext cx="97367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927475" y="2794000"/>
            <a:ext cx="1390650" cy="1136650"/>
            <a:chOff x="3768725" y="2717800"/>
            <a:chExt cx="1390650" cy="1136650"/>
          </a:xfrm>
        </p:grpSpPr>
        <p:sp>
          <p:nvSpPr>
            <p:cNvPr id="12" name="Freeform 11"/>
            <p:cNvSpPr/>
            <p:nvPr/>
          </p:nvSpPr>
          <p:spPr>
            <a:xfrm>
              <a:off x="3768725" y="2717800"/>
              <a:ext cx="679450" cy="1136650"/>
            </a:xfrm>
            <a:custGeom>
              <a:avLst/>
              <a:gdLst>
                <a:gd name="connsiteX0" fmla="*/ 0 w 679450"/>
                <a:gd name="connsiteY0" fmla="*/ 1136650 h 1136650"/>
                <a:gd name="connsiteX1" fmla="*/ 165100 w 679450"/>
                <a:gd name="connsiteY1" fmla="*/ 1073150 h 1136650"/>
                <a:gd name="connsiteX2" fmla="*/ 311150 w 679450"/>
                <a:gd name="connsiteY2" fmla="*/ 917575 h 1136650"/>
                <a:gd name="connsiteX3" fmla="*/ 403225 w 679450"/>
                <a:gd name="connsiteY3" fmla="*/ 736600 h 1136650"/>
                <a:gd name="connsiteX4" fmla="*/ 466725 w 679450"/>
                <a:gd name="connsiteY4" fmla="*/ 511175 h 1136650"/>
                <a:gd name="connsiteX5" fmla="*/ 517525 w 679450"/>
                <a:gd name="connsiteY5" fmla="*/ 288925 h 1136650"/>
                <a:gd name="connsiteX6" fmla="*/ 577850 w 679450"/>
                <a:gd name="connsiteY6" fmla="*/ 107950 h 1136650"/>
                <a:gd name="connsiteX7" fmla="*/ 606425 w 679450"/>
                <a:gd name="connsiteY7" fmla="*/ 57150 h 1136650"/>
                <a:gd name="connsiteX8" fmla="*/ 631825 w 679450"/>
                <a:gd name="connsiteY8" fmla="*/ 25400 h 1136650"/>
                <a:gd name="connsiteX9" fmla="*/ 663575 w 679450"/>
                <a:gd name="connsiteY9" fmla="*/ 6350 h 1136650"/>
                <a:gd name="connsiteX10" fmla="*/ 679450 w 679450"/>
                <a:gd name="connsiteY10" fmla="*/ 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450" h="1136650">
                  <a:moveTo>
                    <a:pt x="0" y="1136650"/>
                  </a:moveTo>
                  <a:cubicBezTo>
                    <a:pt x="56621" y="1123156"/>
                    <a:pt x="113242" y="1109662"/>
                    <a:pt x="165100" y="1073150"/>
                  </a:cubicBezTo>
                  <a:cubicBezTo>
                    <a:pt x="216958" y="1036638"/>
                    <a:pt x="271463" y="973667"/>
                    <a:pt x="311150" y="917575"/>
                  </a:cubicBezTo>
                  <a:cubicBezTo>
                    <a:pt x="350837" y="861483"/>
                    <a:pt x="377296" y="804333"/>
                    <a:pt x="403225" y="736600"/>
                  </a:cubicBezTo>
                  <a:cubicBezTo>
                    <a:pt x="429154" y="668867"/>
                    <a:pt x="447675" y="585787"/>
                    <a:pt x="466725" y="511175"/>
                  </a:cubicBezTo>
                  <a:cubicBezTo>
                    <a:pt x="485775" y="436563"/>
                    <a:pt x="499004" y="356129"/>
                    <a:pt x="517525" y="288925"/>
                  </a:cubicBezTo>
                  <a:cubicBezTo>
                    <a:pt x="536046" y="221721"/>
                    <a:pt x="563033" y="146579"/>
                    <a:pt x="577850" y="107950"/>
                  </a:cubicBezTo>
                  <a:cubicBezTo>
                    <a:pt x="592667" y="69321"/>
                    <a:pt x="597429" y="70908"/>
                    <a:pt x="606425" y="57150"/>
                  </a:cubicBezTo>
                  <a:cubicBezTo>
                    <a:pt x="615421" y="43392"/>
                    <a:pt x="622300" y="33867"/>
                    <a:pt x="631825" y="25400"/>
                  </a:cubicBezTo>
                  <a:cubicBezTo>
                    <a:pt x="641350" y="16933"/>
                    <a:pt x="655638" y="10583"/>
                    <a:pt x="663575" y="6350"/>
                  </a:cubicBezTo>
                  <a:cubicBezTo>
                    <a:pt x="671512" y="2117"/>
                    <a:pt x="679450" y="0"/>
                    <a:pt x="679450" y="0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H="1">
              <a:off x="4479925" y="2717800"/>
              <a:ext cx="679450" cy="1136650"/>
            </a:xfrm>
            <a:custGeom>
              <a:avLst/>
              <a:gdLst>
                <a:gd name="connsiteX0" fmla="*/ 0 w 679450"/>
                <a:gd name="connsiteY0" fmla="*/ 1136650 h 1136650"/>
                <a:gd name="connsiteX1" fmla="*/ 165100 w 679450"/>
                <a:gd name="connsiteY1" fmla="*/ 1073150 h 1136650"/>
                <a:gd name="connsiteX2" fmla="*/ 311150 w 679450"/>
                <a:gd name="connsiteY2" fmla="*/ 917575 h 1136650"/>
                <a:gd name="connsiteX3" fmla="*/ 403225 w 679450"/>
                <a:gd name="connsiteY3" fmla="*/ 736600 h 1136650"/>
                <a:gd name="connsiteX4" fmla="*/ 466725 w 679450"/>
                <a:gd name="connsiteY4" fmla="*/ 511175 h 1136650"/>
                <a:gd name="connsiteX5" fmla="*/ 517525 w 679450"/>
                <a:gd name="connsiteY5" fmla="*/ 288925 h 1136650"/>
                <a:gd name="connsiteX6" fmla="*/ 577850 w 679450"/>
                <a:gd name="connsiteY6" fmla="*/ 107950 h 1136650"/>
                <a:gd name="connsiteX7" fmla="*/ 606425 w 679450"/>
                <a:gd name="connsiteY7" fmla="*/ 57150 h 1136650"/>
                <a:gd name="connsiteX8" fmla="*/ 631825 w 679450"/>
                <a:gd name="connsiteY8" fmla="*/ 25400 h 1136650"/>
                <a:gd name="connsiteX9" fmla="*/ 663575 w 679450"/>
                <a:gd name="connsiteY9" fmla="*/ 6350 h 1136650"/>
                <a:gd name="connsiteX10" fmla="*/ 679450 w 679450"/>
                <a:gd name="connsiteY10" fmla="*/ 0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450" h="1136650">
                  <a:moveTo>
                    <a:pt x="0" y="1136650"/>
                  </a:moveTo>
                  <a:cubicBezTo>
                    <a:pt x="56621" y="1123156"/>
                    <a:pt x="113242" y="1109662"/>
                    <a:pt x="165100" y="1073150"/>
                  </a:cubicBezTo>
                  <a:cubicBezTo>
                    <a:pt x="216958" y="1036638"/>
                    <a:pt x="271463" y="973667"/>
                    <a:pt x="311150" y="917575"/>
                  </a:cubicBezTo>
                  <a:cubicBezTo>
                    <a:pt x="350837" y="861483"/>
                    <a:pt x="377296" y="804333"/>
                    <a:pt x="403225" y="736600"/>
                  </a:cubicBezTo>
                  <a:cubicBezTo>
                    <a:pt x="429154" y="668867"/>
                    <a:pt x="447675" y="585787"/>
                    <a:pt x="466725" y="511175"/>
                  </a:cubicBezTo>
                  <a:cubicBezTo>
                    <a:pt x="485775" y="436563"/>
                    <a:pt x="499004" y="356129"/>
                    <a:pt x="517525" y="288925"/>
                  </a:cubicBezTo>
                  <a:cubicBezTo>
                    <a:pt x="536046" y="221721"/>
                    <a:pt x="563033" y="146579"/>
                    <a:pt x="577850" y="107950"/>
                  </a:cubicBezTo>
                  <a:cubicBezTo>
                    <a:pt x="592667" y="69321"/>
                    <a:pt x="597429" y="70908"/>
                    <a:pt x="606425" y="57150"/>
                  </a:cubicBezTo>
                  <a:cubicBezTo>
                    <a:pt x="615421" y="43392"/>
                    <a:pt x="622300" y="33867"/>
                    <a:pt x="631825" y="25400"/>
                  </a:cubicBezTo>
                  <a:cubicBezTo>
                    <a:pt x="641350" y="16933"/>
                    <a:pt x="655638" y="10583"/>
                    <a:pt x="663575" y="6350"/>
                  </a:cubicBezTo>
                  <a:cubicBezTo>
                    <a:pt x="671512" y="2117"/>
                    <a:pt x="679450" y="0"/>
                    <a:pt x="679450" y="0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4438650" y="2717800"/>
              <a:ext cx="44450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>
            <a:cxnSpLocks/>
          </p:cNvCxnSpPr>
          <p:nvPr/>
        </p:nvCxnSpPr>
        <p:spPr>
          <a:xfrm>
            <a:off x="2387824" y="3652520"/>
            <a:ext cx="43616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2387824" y="3667760"/>
            <a:ext cx="4360742" cy="307777"/>
            <a:chOff x="2204720" y="3413760"/>
            <a:chExt cx="4360742" cy="307777"/>
          </a:xfrm>
        </p:grpSpPr>
        <p:sp>
          <p:nvSpPr>
            <p:cNvPr id="51" name="TextBox 50"/>
            <p:cNvSpPr txBox="1"/>
            <p:nvPr/>
          </p:nvSpPr>
          <p:spPr>
            <a:xfrm>
              <a:off x="2204720" y="3413760"/>
              <a:ext cx="342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Times"/>
                  <a:cs typeface="Times"/>
                </a:rPr>
                <a:t>A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23000" y="3413760"/>
              <a:ext cx="3424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>
                  <a:latin typeface="Times"/>
                  <a:cs typeface="Times"/>
                </a:rPr>
                <a:t>B</a:t>
              </a:r>
            </a:p>
          </p:txBody>
        </p:sp>
      </p:grp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2387824" y="3357880"/>
            <a:ext cx="43616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cxnSpLocks/>
          </p:cNvCxnSpPr>
          <p:nvPr/>
        </p:nvCxnSpPr>
        <p:spPr>
          <a:xfrm>
            <a:off x="2387824" y="3063240"/>
            <a:ext cx="436168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2584766" y="3063346"/>
            <a:ext cx="3968751" cy="883709"/>
            <a:chOff x="2422525" y="2809346"/>
            <a:chExt cx="3968751" cy="883709"/>
          </a:xfrm>
        </p:grpSpPr>
        <p:grpSp>
          <p:nvGrpSpPr>
            <p:cNvPr id="9" name="Group 8"/>
            <p:cNvGrpSpPr/>
            <p:nvPr/>
          </p:nvGrpSpPr>
          <p:grpSpPr>
            <a:xfrm>
              <a:off x="2422525" y="2809346"/>
              <a:ext cx="1631950" cy="883708"/>
              <a:chOff x="2422525" y="2809346"/>
              <a:chExt cx="1631950" cy="883708"/>
            </a:xfrm>
          </p:grpSpPr>
          <p:sp>
            <p:nvSpPr>
              <p:cNvPr id="6" name="Freeform 5"/>
              <p:cNvSpPr/>
              <p:nvPr/>
            </p:nvSpPr>
            <p:spPr>
              <a:xfrm>
                <a:off x="2422525" y="3396721"/>
                <a:ext cx="565150" cy="296333"/>
              </a:xfrm>
              <a:custGeom>
                <a:avLst/>
                <a:gdLst>
                  <a:gd name="connsiteX0" fmla="*/ 0 w 565150"/>
                  <a:gd name="connsiteY0" fmla="*/ 295804 h 296333"/>
                  <a:gd name="connsiteX1" fmla="*/ 63500 w 565150"/>
                  <a:gd name="connsiteY1" fmla="*/ 295804 h 296333"/>
                  <a:gd name="connsiteX2" fmla="*/ 98425 w 565150"/>
                  <a:gd name="connsiteY2" fmla="*/ 292629 h 296333"/>
                  <a:gd name="connsiteX3" fmla="*/ 139700 w 565150"/>
                  <a:gd name="connsiteY3" fmla="*/ 276754 h 296333"/>
                  <a:gd name="connsiteX4" fmla="*/ 190500 w 565150"/>
                  <a:gd name="connsiteY4" fmla="*/ 229129 h 296333"/>
                  <a:gd name="connsiteX5" fmla="*/ 247650 w 565150"/>
                  <a:gd name="connsiteY5" fmla="*/ 149754 h 296333"/>
                  <a:gd name="connsiteX6" fmla="*/ 301625 w 565150"/>
                  <a:gd name="connsiteY6" fmla="*/ 83079 h 296333"/>
                  <a:gd name="connsiteX7" fmla="*/ 361950 w 565150"/>
                  <a:gd name="connsiteY7" fmla="*/ 25929 h 296333"/>
                  <a:gd name="connsiteX8" fmla="*/ 441325 w 565150"/>
                  <a:gd name="connsiteY8" fmla="*/ 3704 h 296333"/>
                  <a:gd name="connsiteX9" fmla="*/ 514350 w 565150"/>
                  <a:gd name="connsiteY9" fmla="*/ 3704 h 296333"/>
                  <a:gd name="connsiteX10" fmla="*/ 565150 w 565150"/>
                  <a:gd name="connsiteY10" fmla="*/ 3704 h 29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150" h="296333">
                    <a:moveTo>
                      <a:pt x="0" y="295804"/>
                    </a:moveTo>
                    <a:cubicBezTo>
                      <a:pt x="23548" y="296068"/>
                      <a:pt x="47096" y="296333"/>
                      <a:pt x="63500" y="295804"/>
                    </a:cubicBezTo>
                    <a:cubicBezTo>
                      <a:pt x="79904" y="295275"/>
                      <a:pt x="85725" y="295804"/>
                      <a:pt x="98425" y="292629"/>
                    </a:cubicBezTo>
                    <a:cubicBezTo>
                      <a:pt x="111125" y="289454"/>
                      <a:pt x="124354" y="287337"/>
                      <a:pt x="139700" y="276754"/>
                    </a:cubicBezTo>
                    <a:cubicBezTo>
                      <a:pt x="155046" y="266171"/>
                      <a:pt x="172508" y="250296"/>
                      <a:pt x="190500" y="229129"/>
                    </a:cubicBezTo>
                    <a:cubicBezTo>
                      <a:pt x="208492" y="207962"/>
                      <a:pt x="229129" y="174096"/>
                      <a:pt x="247650" y="149754"/>
                    </a:cubicBezTo>
                    <a:cubicBezTo>
                      <a:pt x="266171" y="125412"/>
                      <a:pt x="282575" y="103716"/>
                      <a:pt x="301625" y="83079"/>
                    </a:cubicBezTo>
                    <a:cubicBezTo>
                      <a:pt x="320675" y="62442"/>
                      <a:pt x="338667" y="39158"/>
                      <a:pt x="361950" y="25929"/>
                    </a:cubicBezTo>
                    <a:cubicBezTo>
                      <a:pt x="385233" y="12700"/>
                      <a:pt x="415925" y="7408"/>
                      <a:pt x="441325" y="3704"/>
                    </a:cubicBezTo>
                    <a:cubicBezTo>
                      <a:pt x="466725" y="0"/>
                      <a:pt x="514350" y="3704"/>
                      <a:pt x="514350" y="3704"/>
                    </a:cubicBezTo>
                    <a:cubicBezTo>
                      <a:pt x="534987" y="3704"/>
                      <a:pt x="556154" y="3175"/>
                      <a:pt x="565150" y="3704"/>
                    </a:cubicBezTo>
                  </a:path>
                </a:pathLst>
              </a:cu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965450" y="3101446"/>
                <a:ext cx="565150" cy="296333"/>
              </a:xfrm>
              <a:custGeom>
                <a:avLst/>
                <a:gdLst>
                  <a:gd name="connsiteX0" fmla="*/ 0 w 565150"/>
                  <a:gd name="connsiteY0" fmla="*/ 295804 h 296333"/>
                  <a:gd name="connsiteX1" fmla="*/ 63500 w 565150"/>
                  <a:gd name="connsiteY1" fmla="*/ 295804 h 296333"/>
                  <a:gd name="connsiteX2" fmla="*/ 98425 w 565150"/>
                  <a:gd name="connsiteY2" fmla="*/ 292629 h 296333"/>
                  <a:gd name="connsiteX3" fmla="*/ 139700 w 565150"/>
                  <a:gd name="connsiteY3" fmla="*/ 276754 h 296333"/>
                  <a:gd name="connsiteX4" fmla="*/ 190500 w 565150"/>
                  <a:gd name="connsiteY4" fmla="*/ 229129 h 296333"/>
                  <a:gd name="connsiteX5" fmla="*/ 247650 w 565150"/>
                  <a:gd name="connsiteY5" fmla="*/ 149754 h 296333"/>
                  <a:gd name="connsiteX6" fmla="*/ 301625 w 565150"/>
                  <a:gd name="connsiteY6" fmla="*/ 83079 h 296333"/>
                  <a:gd name="connsiteX7" fmla="*/ 361950 w 565150"/>
                  <a:gd name="connsiteY7" fmla="*/ 25929 h 296333"/>
                  <a:gd name="connsiteX8" fmla="*/ 441325 w 565150"/>
                  <a:gd name="connsiteY8" fmla="*/ 3704 h 296333"/>
                  <a:gd name="connsiteX9" fmla="*/ 514350 w 565150"/>
                  <a:gd name="connsiteY9" fmla="*/ 3704 h 296333"/>
                  <a:gd name="connsiteX10" fmla="*/ 565150 w 565150"/>
                  <a:gd name="connsiteY10" fmla="*/ 3704 h 29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150" h="296333">
                    <a:moveTo>
                      <a:pt x="0" y="295804"/>
                    </a:moveTo>
                    <a:cubicBezTo>
                      <a:pt x="23548" y="296068"/>
                      <a:pt x="47096" y="296333"/>
                      <a:pt x="63500" y="295804"/>
                    </a:cubicBezTo>
                    <a:cubicBezTo>
                      <a:pt x="79904" y="295275"/>
                      <a:pt x="85725" y="295804"/>
                      <a:pt x="98425" y="292629"/>
                    </a:cubicBezTo>
                    <a:cubicBezTo>
                      <a:pt x="111125" y="289454"/>
                      <a:pt x="124354" y="287337"/>
                      <a:pt x="139700" y="276754"/>
                    </a:cubicBezTo>
                    <a:cubicBezTo>
                      <a:pt x="155046" y="266171"/>
                      <a:pt x="172508" y="250296"/>
                      <a:pt x="190500" y="229129"/>
                    </a:cubicBezTo>
                    <a:cubicBezTo>
                      <a:pt x="208492" y="207962"/>
                      <a:pt x="229129" y="174096"/>
                      <a:pt x="247650" y="149754"/>
                    </a:cubicBezTo>
                    <a:cubicBezTo>
                      <a:pt x="266171" y="125412"/>
                      <a:pt x="282575" y="103716"/>
                      <a:pt x="301625" y="83079"/>
                    </a:cubicBezTo>
                    <a:cubicBezTo>
                      <a:pt x="320675" y="62442"/>
                      <a:pt x="338667" y="39158"/>
                      <a:pt x="361950" y="25929"/>
                    </a:cubicBezTo>
                    <a:cubicBezTo>
                      <a:pt x="385233" y="12700"/>
                      <a:pt x="415925" y="7408"/>
                      <a:pt x="441325" y="3704"/>
                    </a:cubicBezTo>
                    <a:cubicBezTo>
                      <a:pt x="466725" y="0"/>
                      <a:pt x="514350" y="3704"/>
                      <a:pt x="514350" y="3704"/>
                    </a:cubicBezTo>
                    <a:cubicBezTo>
                      <a:pt x="534987" y="3704"/>
                      <a:pt x="556154" y="3175"/>
                      <a:pt x="565150" y="3704"/>
                    </a:cubicBezTo>
                  </a:path>
                </a:pathLst>
              </a:cu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489325" y="2809346"/>
                <a:ext cx="565150" cy="296333"/>
              </a:xfrm>
              <a:custGeom>
                <a:avLst/>
                <a:gdLst>
                  <a:gd name="connsiteX0" fmla="*/ 0 w 565150"/>
                  <a:gd name="connsiteY0" fmla="*/ 295804 h 296333"/>
                  <a:gd name="connsiteX1" fmla="*/ 63500 w 565150"/>
                  <a:gd name="connsiteY1" fmla="*/ 295804 h 296333"/>
                  <a:gd name="connsiteX2" fmla="*/ 98425 w 565150"/>
                  <a:gd name="connsiteY2" fmla="*/ 292629 h 296333"/>
                  <a:gd name="connsiteX3" fmla="*/ 139700 w 565150"/>
                  <a:gd name="connsiteY3" fmla="*/ 276754 h 296333"/>
                  <a:gd name="connsiteX4" fmla="*/ 190500 w 565150"/>
                  <a:gd name="connsiteY4" fmla="*/ 229129 h 296333"/>
                  <a:gd name="connsiteX5" fmla="*/ 247650 w 565150"/>
                  <a:gd name="connsiteY5" fmla="*/ 149754 h 296333"/>
                  <a:gd name="connsiteX6" fmla="*/ 301625 w 565150"/>
                  <a:gd name="connsiteY6" fmla="*/ 83079 h 296333"/>
                  <a:gd name="connsiteX7" fmla="*/ 361950 w 565150"/>
                  <a:gd name="connsiteY7" fmla="*/ 25929 h 296333"/>
                  <a:gd name="connsiteX8" fmla="*/ 441325 w 565150"/>
                  <a:gd name="connsiteY8" fmla="*/ 3704 h 296333"/>
                  <a:gd name="connsiteX9" fmla="*/ 514350 w 565150"/>
                  <a:gd name="connsiteY9" fmla="*/ 3704 h 296333"/>
                  <a:gd name="connsiteX10" fmla="*/ 565150 w 565150"/>
                  <a:gd name="connsiteY10" fmla="*/ 3704 h 29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150" h="296333">
                    <a:moveTo>
                      <a:pt x="0" y="295804"/>
                    </a:moveTo>
                    <a:cubicBezTo>
                      <a:pt x="23548" y="296068"/>
                      <a:pt x="47096" y="296333"/>
                      <a:pt x="63500" y="295804"/>
                    </a:cubicBezTo>
                    <a:cubicBezTo>
                      <a:pt x="79904" y="295275"/>
                      <a:pt x="85725" y="295804"/>
                      <a:pt x="98425" y="292629"/>
                    </a:cubicBezTo>
                    <a:cubicBezTo>
                      <a:pt x="111125" y="289454"/>
                      <a:pt x="124354" y="287337"/>
                      <a:pt x="139700" y="276754"/>
                    </a:cubicBezTo>
                    <a:cubicBezTo>
                      <a:pt x="155046" y="266171"/>
                      <a:pt x="172508" y="250296"/>
                      <a:pt x="190500" y="229129"/>
                    </a:cubicBezTo>
                    <a:cubicBezTo>
                      <a:pt x="208492" y="207962"/>
                      <a:pt x="229129" y="174096"/>
                      <a:pt x="247650" y="149754"/>
                    </a:cubicBezTo>
                    <a:cubicBezTo>
                      <a:pt x="266171" y="125412"/>
                      <a:pt x="282575" y="103716"/>
                      <a:pt x="301625" y="83079"/>
                    </a:cubicBezTo>
                    <a:cubicBezTo>
                      <a:pt x="320675" y="62442"/>
                      <a:pt x="338667" y="39158"/>
                      <a:pt x="361950" y="25929"/>
                    </a:cubicBezTo>
                    <a:cubicBezTo>
                      <a:pt x="385233" y="12700"/>
                      <a:pt x="415925" y="7408"/>
                      <a:pt x="441325" y="3704"/>
                    </a:cubicBezTo>
                    <a:cubicBezTo>
                      <a:pt x="466725" y="0"/>
                      <a:pt x="514350" y="3704"/>
                      <a:pt x="514350" y="3704"/>
                    </a:cubicBezTo>
                    <a:cubicBezTo>
                      <a:pt x="534987" y="3704"/>
                      <a:pt x="556154" y="3175"/>
                      <a:pt x="565150" y="3704"/>
                    </a:cubicBezTo>
                  </a:path>
                </a:pathLst>
              </a:cu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flipH="1">
              <a:off x="4759326" y="2809347"/>
              <a:ext cx="1631950" cy="883708"/>
              <a:chOff x="2422525" y="2809346"/>
              <a:chExt cx="1631950" cy="883708"/>
            </a:xfrm>
          </p:grpSpPr>
          <p:sp>
            <p:nvSpPr>
              <p:cNvPr id="11" name="Freeform 10"/>
              <p:cNvSpPr/>
              <p:nvPr/>
            </p:nvSpPr>
            <p:spPr>
              <a:xfrm>
                <a:off x="2422525" y="3396721"/>
                <a:ext cx="565150" cy="296333"/>
              </a:xfrm>
              <a:custGeom>
                <a:avLst/>
                <a:gdLst>
                  <a:gd name="connsiteX0" fmla="*/ 0 w 565150"/>
                  <a:gd name="connsiteY0" fmla="*/ 295804 h 296333"/>
                  <a:gd name="connsiteX1" fmla="*/ 63500 w 565150"/>
                  <a:gd name="connsiteY1" fmla="*/ 295804 h 296333"/>
                  <a:gd name="connsiteX2" fmla="*/ 98425 w 565150"/>
                  <a:gd name="connsiteY2" fmla="*/ 292629 h 296333"/>
                  <a:gd name="connsiteX3" fmla="*/ 139700 w 565150"/>
                  <a:gd name="connsiteY3" fmla="*/ 276754 h 296333"/>
                  <a:gd name="connsiteX4" fmla="*/ 190500 w 565150"/>
                  <a:gd name="connsiteY4" fmla="*/ 229129 h 296333"/>
                  <a:gd name="connsiteX5" fmla="*/ 247650 w 565150"/>
                  <a:gd name="connsiteY5" fmla="*/ 149754 h 296333"/>
                  <a:gd name="connsiteX6" fmla="*/ 301625 w 565150"/>
                  <a:gd name="connsiteY6" fmla="*/ 83079 h 296333"/>
                  <a:gd name="connsiteX7" fmla="*/ 361950 w 565150"/>
                  <a:gd name="connsiteY7" fmla="*/ 25929 h 296333"/>
                  <a:gd name="connsiteX8" fmla="*/ 441325 w 565150"/>
                  <a:gd name="connsiteY8" fmla="*/ 3704 h 296333"/>
                  <a:gd name="connsiteX9" fmla="*/ 514350 w 565150"/>
                  <a:gd name="connsiteY9" fmla="*/ 3704 h 296333"/>
                  <a:gd name="connsiteX10" fmla="*/ 565150 w 565150"/>
                  <a:gd name="connsiteY10" fmla="*/ 3704 h 29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150" h="296333">
                    <a:moveTo>
                      <a:pt x="0" y="295804"/>
                    </a:moveTo>
                    <a:cubicBezTo>
                      <a:pt x="23548" y="296068"/>
                      <a:pt x="47096" y="296333"/>
                      <a:pt x="63500" y="295804"/>
                    </a:cubicBezTo>
                    <a:cubicBezTo>
                      <a:pt x="79904" y="295275"/>
                      <a:pt x="85725" y="295804"/>
                      <a:pt x="98425" y="292629"/>
                    </a:cubicBezTo>
                    <a:cubicBezTo>
                      <a:pt x="111125" y="289454"/>
                      <a:pt x="124354" y="287337"/>
                      <a:pt x="139700" y="276754"/>
                    </a:cubicBezTo>
                    <a:cubicBezTo>
                      <a:pt x="155046" y="266171"/>
                      <a:pt x="172508" y="250296"/>
                      <a:pt x="190500" y="229129"/>
                    </a:cubicBezTo>
                    <a:cubicBezTo>
                      <a:pt x="208492" y="207962"/>
                      <a:pt x="229129" y="174096"/>
                      <a:pt x="247650" y="149754"/>
                    </a:cubicBezTo>
                    <a:cubicBezTo>
                      <a:pt x="266171" y="125412"/>
                      <a:pt x="282575" y="103716"/>
                      <a:pt x="301625" y="83079"/>
                    </a:cubicBezTo>
                    <a:cubicBezTo>
                      <a:pt x="320675" y="62442"/>
                      <a:pt x="338667" y="39158"/>
                      <a:pt x="361950" y="25929"/>
                    </a:cubicBezTo>
                    <a:cubicBezTo>
                      <a:pt x="385233" y="12700"/>
                      <a:pt x="415925" y="7408"/>
                      <a:pt x="441325" y="3704"/>
                    </a:cubicBezTo>
                    <a:cubicBezTo>
                      <a:pt x="466725" y="0"/>
                      <a:pt x="514350" y="3704"/>
                      <a:pt x="514350" y="3704"/>
                    </a:cubicBezTo>
                    <a:cubicBezTo>
                      <a:pt x="534987" y="3704"/>
                      <a:pt x="556154" y="3175"/>
                      <a:pt x="565150" y="3704"/>
                    </a:cubicBezTo>
                  </a:path>
                </a:pathLst>
              </a:cu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965450" y="3101446"/>
                <a:ext cx="565150" cy="296333"/>
              </a:xfrm>
              <a:custGeom>
                <a:avLst/>
                <a:gdLst>
                  <a:gd name="connsiteX0" fmla="*/ 0 w 565150"/>
                  <a:gd name="connsiteY0" fmla="*/ 295804 h 296333"/>
                  <a:gd name="connsiteX1" fmla="*/ 63500 w 565150"/>
                  <a:gd name="connsiteY1" fmla="*/ 295804 h 296333"/>
                  <a:gd name="connsiteX2" fmla="*/ 98425 w 565150"/>
                  <a:gd name="connsiteY2" fmla="*/ 292629 h 296333"/>
                  <a:gd name="connsiteX3" fmla="*/ 139700 w 565150"/>
                  <a:gd name="connsiteY3" fmla="*/ 276754 h 296333"/>
                  <a:gd name="connsiteX4" fmla="*/ 190500 w 565150"/>
                  <a:gd name="connsiteY4" fmla="*/ 229129 h 296333"/>
                  <a:gd name="connsiteX5" fmla="*/ 247650 w 565150"/>
                  <a:gd name="connsiteY5" fmla="*/ 149754 h 296333"/>
                  <a:gd name="connsiteX6" fmla="*/ 301625 w 565150"/>
                  <a:gd name="connsiteY6" fmla="*/ 83079 h 296333"/>
                  <a:gd name="connsiteX7" fmla="*/ 361950 w 565150"/>
                  <a:gd name="connsiteY7" fmla="*/ 25929 h 296333"/>
                  <a:gd name="connsiteX8" fmla="*/ 441325 w 565150"/>
                  <a:gd name="connsiteY8" fmla="*/ 3704 h 296333"/>
                  <a:gd name="connsiteX9" fmla="*/ 514350 w 565150"/>
                  <a:gd name="connsiteY9" fmla="*/ 3704 h 296333"/>
                  <a:gd name="connsiteX10" fmla="*/ 565150 w 565150"/>
                  <a:gd name="connsiteY10" fmla="*/ 3704 h 29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150" h="296333">
                    <a:moveTo>
                      <a:pt x="0" y="295804"/>
                    </a:moveTo>
                    <a:cubicBezTo>
                      <a:pt x="23548" y="296068"/>
                      <a:pt x="47096" y="296333"/>
                      <a:pt x="63500" y="295804"/>
                    </a:cubicBezTo>
                    <a:cubicBezTo>
                      <a:pt x="79904" y="295275"/>
                      <a:pt x="85725" y="295804"/>
                      <a:pt x="98425" y="292629"/>
                    </a:cubicBezTo>
                    <a:cubicBezTo>
                      <a:pt x="111125" y="289454"/>
                      <a:pt x="124354" y="287337"/>
                      <a:pt x="139700" y="276754"/>
                    </a:cubicBezTo>
                    <a:cubicBezTo>
                      <a:pt x="155046" y="266171"/>
                      <a:pt x="172508" y="250296"/>
                      <a:pt x="190500" y="229129"/>
                    </a:cubicBezTo>
                    <a:cubicBezTo>
                      <a:pt x="208492" y="207962"/>
                      <a:pt x="229129" y="174096"/>
                      <a:pt x="247650" y="149754"/>
                    </a:cubicBezTo>
                    <a:cubicBezTo>
                      <a:pt x="266171" y="125412"/>
                      <a:pt x="282575" y="103716"/>
                      <a:pt x="301625" y="83079"/>
                    </a:cubicBezTo>
                    <a:cubicBezTo>
                      <a:pt x="320675" y="62442"/>
                      <a:pt x="338667" y="39158"/>
                      <a:pt x="361950" y="25929"/>
                    </a:cubicBezTo>
                    <a:cubicBezTo>
                      <a:pt x="385233" y="12700"/>
                      <a:pt x="415925" y="7408"/>
                      <a:pt x="441325" y="3704"/>
                    </a:cubicBezTo>
                    <a:cubicBezTo>
                      <a:pt x="466725" y="0"/>
                      <a:pt x="514350" y="3704"/>
                      <a:pt x="514350" y="3704"/>
                    </a:cubicBezTo>
                    <a:cubicBezTo>
                      <a:pt x="534987" y="3704"/>
                      <a:pt x="556154" y="3175"/>
                      <a:pt x="565150" y="3704"/>
                    </a:cubicBezTo>
                  </a:path>
                </a:pathLst>
              </a:cu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3489325" y="2809346"/>
                <a:ext cx="565150" cy="296333"/>
              </a:xfrm>
              <a:custGeom>
                <a:avLst/>
                <a:gdLst>
                  <a:gd name="connsiteX0" fmla="*/ 0 w 565150"/>
                  <a:gd name="connsiteY0" fmla="*/ 295804 h 296333"/>
                  <a:gd name="connsiteX1" fmla="*/ 63500 w 565150"/>
                  <a:gd name="connsiteY1" fmla="*/ 295804 h 296333"/>
                  <a:gd name="connsiteX2" fmla="*/ 98425 w 565150"/>
                  <a:gd name="connsiteY2" fmla="*/ 292629 h 296333"/>
                  <a:gd name="connsiteX3" fmla="*/ 139700 w 565150"/>
                  <a:gd name="connsiteY3" fmla="*/ 276754 h 296333"/>
                  <a:gd name="connsiteX4" fmla="*/ 190500 w 565150"/>
                  <a:gd name="connsiteY4" fmla="*/ 229129 h 296333"/>
                  <a:gd name="connsiteX5" fmla="*/ 247650 w 565150"/>
                  <a:gd name="connsiteY5" fmla="*/ 149754 h 296333"/>
                  <a:gd name="connsiteX6" fmla="*/ 301625 w 565150"/>
                  <a:gd name="connsiteY6" fmla="*/ 83079 h 296333"/>
                  <a:gd name="connsiteX7" fmla="*/ 361950 w 565150"/>
                  <a:gd name="connsiteY7" fmla="*/ 25929 h 296333"/>
                  <a:gd name="connsiteX8" fmla="*/ 441325 w 565150"/>
                  <a:gd name="connsiteY8" fmla="*/ 3704 h 296333"/>
                  <a:gd name="connsiteX9" fmla="*/ 514350 w 565150"/>
                  <a:gd name="connsiteY9" fmla="*/ 3704 h 296333"/>
                  <a:gd name="connsiteX10" fmla="*/ 565150 w 565150"/>
                  <a:gd name="connsiteY10" fmla="*/ 3704 h 296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65150" h="296333">
                    <a:moveTo>
                      <a:pt x="0" y="295804"/>
                    </a:moveTo>
                    <a:cubicBezTo>
                      <a:pt x="23548" y="296068"/>
                      <a:pt x="47096" y="296333"/>
                      <a:pt x="63500" y="295804"/>
                    </a:cubicBezTo>
                    <a:cubicBezTo>
                      <a:pt x="79904" y="295275"/>
                      <a:pt x="85725" y="295804"/>
                      <a:pt x="98425" y="292629"/>
                    </a:cubicBezTo>
                    <a:cubicBezTo>
                      <a:pt x="111125" y="289454"/>
                      <a:pt x="124354" y="287337"/>
                      <a:pt x="139700" y="276754"/>
                    </a:cubicBezTo>
                    <a:cubicBezTo>
                      <a:pt x="155046" y="266171"/>
                      <a:pt x="172508" y="250296"/>
                      <a:pt x="190500" y="229129"/>
                    </a:cubicBezTo>
                    <a:cubicBezTo>
                      <a:pt x="208492" y="207962"/>
                      <a:pt x="229129" y="174096"/>
                      <a:pt x="247650" y="149754"/>
                    </a:cubicBezTo>
                    <a:cubicBezTo>
                      <a:pt x="266171" y="125412"/>
                      <a:pt x="282575" y="103716"/>
                      <a:pt x="301625" y="83079"/>
                    </a:cubicBezTo>
                    <a:cubicBezTo>
                      <a:pt x="320675" y="62442"/>
                      <a:pt x="338667" y="39158"/>
                      <a:pt x="361950" y="25929"/>
                    </a:cubicBezTo>
                    <a:cubicBezTo>
                      <a:pt x="385233" y="12700"/>
                      <a:pt x="415925" y="7408"/>
                      <a:pt x="441325" y="3704"/>
                    </a:cubicBezTo>
                    <a:cubicBezTo>
                      <a:pt x="466725" y="0"/>
                      <a:pt x="514350" y="3704"/>
                      <a:pt x="514350" y="3704"/>
                    </a:cubicBezTo>
                    <a:cubicBezTo>
                      <a:pt x="534987" y="3704"/>
                      <a:pt x="556154" y="3175"/>
                      <a:pt x="565150" y="3704"/>
                    </a:cubicBezTo>
                  </a:path>
                </a:pathLst>
              </a:cu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Connector 14"/>
            <p:cNvCxnSpPr>
              <a:stCxn id="8" idx="10"/>
              <a:endCxn id="13" idx="10"/>
            </p:cNvCxnSpPr>
            <p:nvPr/>
          </p:nvCxnSpPr>
          <p:spPr>
            <a:xfrm>
              <a:off x="4054475" y="2813050"/>
              <a:ext cx="704851" cy="1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3154150" y="3355446"/>
            <a:ext cx="2829983" cy="591608"/>
            <a:chOff x="2914866" y="3101446"/>
            <a:chExt cx="2829983" cy="591608"/>
          </a:xfrm>
        </p:grpSpPr>
        <p:sp>
          <p:nvSpPr>
            <p:cNvPr id="17" name="Freeform 16"/>
            <p:cNvSpPr/>
            <p:nvPr/>
          </p:nvSpPr>
          <p:spPr>
            <a:xfrm>
              <a:off x="2914866" y="3396721"/>
              <a:ext cx="565150" cy="296333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457791" y="3101446"/>
              <a:ext cx="565150" cy="296333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 flipH="1">
              <a:off x="5179699" y="3396721"/>
              <a:ext cx="565150" cy="296333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 flipH="1">
              <a:off x="4636774" y="3101446"/>
              <a:ext cx="565150" cy="296333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772216" y="3651779"/>
            <a:ext cx="1593850" cy="296333"/>
            <a:chOff x="3518958" y="3397779"/>
            <a:chExt cx="1593850" cy="296333"/>
          </a:xfrm>
        </p:grpSpPr>
        <p:sp>
          <p:nvSpPr>
            <p:cNvPr id="19" name="Freeform 18"/>
            <p:cNvSpPr/>
            <p:nvPr/>
          </p:nvSpPr>
          <p:spPr>
            <a:xfrm>
              <a:off x="3518958" y="3397779"/>
              <a:ext cx="565150" cy="296333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4547658" y="3397779"/>
              <a:ext cx="565150" cy="296333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stCxn id="19" idx="10"/>
              <a:endCxn id="23" idx="10"/>
            </p:cNvCxnSpPr>
            <p:nvPr/>
          </p:nvCxnSpPr>
          <p:spPr>
            <a:xfrm>
              <a:off x="4084108" y="3401483"/>
              <a:ext cx="463550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>
            <a:cxnSpLocks noChangeAspect="1"/>
            <a:endCxn id="22" idx="9"/>
          </p:cNvCxnSpPr>
          <p:nvPr/>
        </p:nvCxnSpPr>
        <p:spPr>
          <a:xfrm>
            <a:off x="4177242" y="3359149"/>
            <a:ext cx="749616" cy="1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2355956" y="3946263"/>
            <a:ext cx="4426370" cy="2116"/>
            <a:chOff x="2116672" y="3692263"/>
            <a:chExt cx="4426370" cy="2116"/>
          </a:xfrm>
        </p:grpSpPr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>
              <a:off x="2998258" y="3692263"/>
              <a:ext cx="619125" cy="2116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cxnSpLocks/>
            </p:cNvCxnSpPr>
            <p:nvPr/>
          </p:nvCxnSpPr>
          <p:spPr>
            <a:xfrm>
              <a:off x="5727702" y="3693321"/>
              <a:ext cx="815340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cxnSpLocks noChangeAspect="1"/>
            </p:cNvCxnSpPr>
            <p:nvPr/>
          </p:nvCxnSpPr>
          <p:spPr>
            <a:xfrm>
              <a:off x="5102224" y="3692263"/>
              <a:ext cx="619125" cy="2116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/>
            </p:cNvCxnSpPr>
            <p:nvPr/>
          </p:nvCxnSpPr>
          <p:spPr>
            <a:xfrm>
              <a:off x="2116672" y="3693321"/>
              <a:ext cx="822959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 noChangeAspect="1"/>
            </p:cNvCxnSpPr>
            <p:nvPr/>
          </p:nvCxnSpPr>
          <p:spPr>
            <a:xfrm>
              <a:off x="3640672" y="3692527"/>
              <a:ext cx="1347888" cy="1588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4372137" y="366014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72137" y="336677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377178" y="3078480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72137" y="277622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2063045" y="3200400"/>
            <a:ext cx="1103489" cy="1236134"/>
            <a:chOff x="2063045" y="3200400"/>
            <a:chExt cx="1103489" cy="1236134"/>
          </a:xfrm>
        </p:grpSpPr>
        <p:grpSp>
          <p:nvGrpSpPr>
            <p:cNvPr id="40" name="Group 39"/>
            <p:cNvGrpSpPr/>
            <p:nvPr/>
          </p:nvGrpSpPr>
          <p:grpSpPr>
            <a:xfrm>
              <a:off x="2063045" y="3200400"/>
              <a:ext cx="553156" cy="1236133"/>
              <a:chOff x="2063045" y="3200400"/>
              <a:chExt cx="553156" cy="1236133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2063045" y="3200400"/>
                <a:ext cx="87488" cy="1231900"/>
              </a:xfrm>
              <a:custGeom>
                <a:avLst/>
                <a:gdLst>
                  <a:gd name="connsiteX0" fmla="*/ 87488 w 87488"/>
                  <a:gd name="connsiteY0" fmla="*/ 0 h 1231900"/>
                  <a:gd name="connsiteX1" fmla="*/ 79022 w 87488"/>
                  <a:gd name="connsiteY1" fmla="*/ 372533 h 1231900"/>
                  <a:gd name="connsiteX2" fmla="*/ 57855 w 87488"/>
                  <a:gd name="connsiteY2" fmla="*/ 558800 h 1231900"/>
                  <a:gd name="connsiteX3" fmla="*/ 19755 w 87488"/>
                  <a:gd name="connsiteY3" fmla="*/ 821267 h 1231900"/>
                  <a:gd name="connsiteX4" fmla="*/ 2822 w 87488"/>
                  <a:gd name="connsiteY4" fmla="*/ 977900 h 1231900"/>
                  <a:gd name="connsiteX5" fmla="*/ 2822 w 87488"/>
                  <a:gd name="connsiteY5" fmla="*/ 1231900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488" h="1231900">
                    <a:moveTo>
                      <a:pt x="87488" y="0"/>
                    </a:moveTo>
                    <a:cubicBezTo>
                      <a:pt x="85724" y="139700"/>
                      <a:pt x="83961" y="279400"/>
                      <a:pt x="79022" y="372533"/>
                    </a:cubicBezTo>
                    <a:cubicBezTo>
                      <a:pt x="74083" y="465666"/>
                      <a:pt x="67733" y="484011"/>
                      <a:pt x="57855" y="558800"/>
                    </a:cubicBezTo>
                    <a:cubicBezTo>
                      <a:pt x="47977" y="633589"/>
                      <a:pt x="28927" y="751417"/>
                      <a:pt x="19755" y="821267"/>
                    </a:cubicBezTo>
                    <a:cubicBezTo>
                      <a:pt x="10583" y="891117"/>
                      <a:pt x="5644" y="909461"/>
                      <a:pt x="2822" y="977900"/>
                    </a:cubicBezTo>
                    <a:cubicBezTo>
                      <a:pt x="0" y="1046339"/>
                      <a:pt x="2822" y="1231900"/>
                      <a:pt x="2822" y="1231900"/>
                    </a:cubicBezTo>
                  </a:path>
                </a:pathLst>
              </a:cu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2243667" y="3200400"/>
                <a:ext cx="86077" cy="1236133"/>
              </a:xfrm>
              <a:custGeom>
                <a:avLst/>
                <a:gdLst>
                  <a:gd name="connsiteX0" fmla="*/ 80433 w 86077"/>
                  <a:gd name="connsiteY0" fmla="*/ 0 h 1236133"/>
                  <a:gd name="connsiteX1" fmla="*/ 80433 w 86077"/>
                  <a:gd name="connsiteY1" fmla="*/ 364067 h 1236133"/>
                  <a:gd name="connsiteX2" fmla="*/ 46566 w 86077"/>
                  <a:gd name="connsiteY2" fmla="*/ 639233 h 1236133"/>
                  <a:gd name="connsiteX3" fmla="*/ 8466 w 86077"/>
                  <a:gd name="connsiteY3" fmla="*/ 884767 h 1236133"/>
                  <a:gd name="connsiteX4" fmla="*/ 0 w 86077"/>
                  <a:gd name="connsiteY4" fmla="*/ 1236133 h 123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77" h="1236133">
                    <a:moveTo>
                      <a:pt x="80433" y="0"/>
                    </a:moveTo>
                    <a:cubicBezTo>
                      <a:pt x="83255" y="128764"/>
                      <a:pt x="86077" y="257528"/>
                      <a:pt x="80433" y="364067"/>
                    </a:cubicBezTo>
                    <a:cubicBezTo>
                      <a:pt x="74789" y="470606"/>
                      <a:pt x="58560" y="552450"/>
                      <a:pt x="46566" y="639233"/>
                    </a:cubicBezTo>
                    <a:cubicBezTo>
                      <a:pt x="34572" y="726016"/>
                      <a:pt x="16227" y="785284"/>
                      <a:pt x="8466" y="884767"/>
                    </a:cubicBezTo>
                    <a:cubicBezTo>
                      <a:pt x="705" y="984250"/>
                      <a:pt x="0" y="1236133"/>
                      <a:pt x="0" y="1236133"/>
                    </a:cubicBezTo>
                  </a:path>
                </a:pathLst>
              </a:cu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2429228" y="3200400"/>
                <a:ext cx="88900" cy="1236133"/>
              </a:xfrm>
              <a:custGeom>
                <a:avLst/>
                <a:gdLst>
                  <a:gd name="connsiteX0" fmla="*/ 81139 w 88900"/>
                  <a:gd name="connsiteY0" fmla="*/ 0 h 1236133"/>
                  <a:gd name="connsiteX1" fmla="*/ 81139 w 88900"/>
                  <a:gd name="connsiteY1" fmla="*/ 393700 h 1236133"/>
                  <a:gd name="connsiteX2" fmla="*/ 34572 w 88900"/>
                  <a:gd name="connsiteY2" fmla="*/ 656167 h 1236133"/>
                  <a:gd name="connsiteX3" fmla="*/ 4939 w 88900"/>
                  <a:gd name="connsiteY3" fmla="*/ 876300 h 1236133"/>
                  <a:gd name="connsiteX4" fmla="*/ 4939 w 88900"/>
                  <a:gd name="connsiteY4" fmla="*/ 1236133 h 123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00" h="1236133">
                    <a:moveTo>
                      <a:pt x="81139" y="0"/>
                    </a:moveTo>
                    <a:cubicBezTo>
                      <a:pt x="85019" y="142169"/>
                      <a:pt x="88900" y="284339"/>
                      <a:pt x="81139" y="393700"/>
                    </a:cubicBezTo>
                    <a:cubicBezTo>
                      <a:pt x="73378" y="503061"/>
                      <a:pt x="47272" y="575734"/>
                      <a:pt x="34572" y="656167"/>
                    </a:cubicBezTo>
                    <a:cubicBezTo>
                      <a:pt x="21872" y="736600"/>
                      <a:pt x="9878" y="779639"/>
                      <a:pt x="4939" y="876300"/>
                    </a:cubicBezTo>
                    <a:cubicBezTo>
                      <a:pt x="0" y="972961"/>
                      <a:pt x="4939" y="1236133"/>
                      <a:pt x="4939" y="1236133"/>
                    </a:cubicBezTo>
                  </a:path>
                </a:pathLst>
              </a:cu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rot="16200000" flipH="1">
                <a:off x="2363938" y="4177917"/>
                <a:ext cx="504525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Freeform 41"/>
            <p:cNvSpPr/>
            <p:nvPr/>
          </p:nvSpPr>
          <p:spPr>
            <a:xfrm flipH="1">
              <a:off x="3079046" y="3200401"/>
              <a:ext cx="87488" cy="1231900"/>
            </a:xfrm>
            <a:custGeom>
              <a:avLst/>
              <a:gdLst>
                <a:gd name="connsiteX0" fmla="*/ 87488 w 87488"/>
                <a:gd name="connsiteY0" fmla="*/ 0 h 1231900"/>
                <a:gd name="connsiteX1" fmla="*/ 79022 w 87488"/>
                <a:gd name="connsiteY1" fmla="*/ 372533 h 1231900"/>
                <a:gd name="connsiteX2" fmla="*/ 57855 w 87488"/>
                <a:gd name="connsiteY2" fmla="*/ 558800 h 1231900"/>
                <a:gd name="connsiteX3" fmla="*/ 19755 w 87488"/>
                <a:gd name="connsiteY3" fmla="*/ 821267 h 1231900"/>
                <a:gd name="connsiteX4" fmla="*/ 2822 w 87488"/>
                <a:gd name="connsiteY4" fmla="*/ 977900 h 1231900"/>
                <a:gd name="connsiteX5" fmla="*/ 2822 w 87488"/>
                <a:gd name="connsiteY5" fmla="*/ 123190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88" h="1231900">
                  <a:moveTo>
                    <a:pt x="87488" y="0"/>
                  </a:moveTo>
                  <a:cubicBezTo>
                    <a:pt x="85724" y="139700"/>
                    <a:pt x="83961" y="279400"/>
                    <a:pt x="79022" y="372533"/>
                  </a:cubicBezTo>
                  <a:cubicBezTo>
                    <a:pt x="74083" y="465666"/>
                    <a:pt x="67733" y="484011"/>
                    <a:pt x="57855" y="558800"/>
                  </a:cubicBezTo>
                  <a:cubicBezTo>
                    <a:pt x="47977" y="633589"/>
                    <a:pt x="28927" y="751417"/>
                    <a:pt x="19755" y="821267"/>
                  </a:cubicBezTo>
                  <a:cubicBezTo>
                    <a:pt x="10583" y="891117"/>
                    <a:pt x="5644" y="909461"/>
                    <a:pt x="2822" y="977900"/>
                  </a:cubicBezTo>
                  <a:cubicBezTo>
                    <a:pt x="0" y="1046339"/>
                    <a:pt x="2822" y="1231900"/>
                    <a:pt x="2822" y="1231900"/>
                  </a:cubicBezTo>
                </a:path>
              </a:pathLst>
            </a:cu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flipH="1">
              <a:off x="2899835" y="3200401"/>
              <a:ext cx="86077" cy="1236133"/>
            </a:xfrm>
            <a:custGeom>
              <a:avLst/>
              <a:gdLst>
                <a:gd name="connsiteX0" fmla="*/ 80433 w 86077"/>
                <a:gd name="connsiteY0" fmla="*/ 0 h 1236133"/>
                <a:gd name="connsiteX1" fmla="*/ 80433 w 86077"/>
                <a:gd name="connsiteY1" fmla="*/ 364067 h 1236133"/>
                <a:gd name="connsiteX2" fmla="*/ 46566 w 86077"/>
                <a:gd name="connsiteY2" fmla="*/ 639233 h 1236133"/>
                <a:gd name="connsiteX3" fmla="*/ 8466 w 86077"/>
                <a:gd name="connsiteY3" fmla="*/ 884767 h 1236133"/>
                <a:gd name="connsiteX4" fmla="*/ 0 w 86077"/>
                <a:gd name="connsiteY4" fmla="*/ 1236133 h 123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7" h="1236133">
                  <a:moveTo>
                    <a:pt x="80433" y="0"/>
                  </a:moveTo>
                  <a:cubicBezTo>
                    <a:pt x="83255" y="128764"/>
                    <a:pt x="86077" y="257528"/>
                    <a:pt x="80433" y="364067"/>
                  </a:cubicBezTo>
                  <a:cubicBezTo>
                    <a:pt x="74789" y="470606"/>
                    <a:pt x="58560" y="552450"/>
                    <a:pt x="46566" y="639233"/>
                  </a:cubicBezTo>
                  <a:cubicBezTo>
                    <a:pt x="34572" y="726016"/>
                    <a:pt x="16227" y="785284"/>
                    <a:pt x="8466" y="884767"/>
                  </a:cubicBezTo>
                  <a:cubicBezTo>
                    <a:pt x="705" y="984250"/>
                    <a:pt x="0" y="1236133"/>
                    <a:pt x="0" y="1236133"/>
                  </a:cubicBezTo>
                </a:path>
              </a:pathLst>
            </a:cu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 flipH="1">
              <a:off x="2711451" y="3200401"/>
              <a:ext cx="88900" cy="1236133"/>
            </a:xfrm>
            <a:custGeom>
              <a:avLst/>
              <a:gdLst>
                <a:gd name="connsiteX0" fmla="*/ 81139 w 88900"/>
                <a:gd name="connsiteY0" fmla="*/ 0 h 1236133"/>
                <a:gd name="connsiteX1" fmla="*/ 81139 w 88900"/>
                <a:gd name="connsiteY1" fmla="*/ 393700 h 1236133"/>
                <a:gd name="connsiteX2" fmla="*/ 34572 w 88900"/>
                <a:gd name="connsiteY2" fmla="*/ 656167 h 1236133"/>
                <a:gd name="connsiteX3" fmla="*/ 4939 w 88900"/>
                <a:gd name="connsiteY3" fmla="*/ 876300 h 1236133"/>
                <a:gd name="connsiteX4" fmla="*/ 4939 w 88900"/>
                <a:gd name="connsiteY4" fmla="*/ 1236133 h 123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00" h="1236133">
                  <a:moveTo>
                    <a:pt x="81139" y="0"/>
                  </a:moveTo>
                  <a:cubicBezTo>
                    <a:pt x="85019" y="142169"/>
                    <a:pt x="88900" y="284339"/>
                    <a:pt x="81139" y="393700"/>
                  </a:cubicBezTo>
                  <a:cubicBezTo>
                    <a:pt x="73378" y="503061"/>
                    <a:pt x="47272" y="575734"/>
                    <a:pt x="34572" y="656167"/>
                  </a:cubicBezTo>
                  <a:cubicBezTo>
                    <a:pt x="21872" y="736600"/>
                    <a:pt x="9878" y="779639"/>
                    <a:pt x="4939" y="876300"/>
                  </a:cubicBezTo>
                  <a:cubicBezTo>
                    <a:pt x="0" y="972961"/>
                    <a:pt x="4939" y="1236133"/>
                    <a:pt x="4939" y="1236133"/>
                  </a:cubicBezTo>
                </a:path>
              </a:pathLst>
            </a:cu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 rot="16200000">
            <a:off x="5729118" y="3191932"/>
            <a:ext cx="1103489" cy="1236134"/>
            <a:chOff x="2063045" y="3200400"/>
            <a:chExt cx="1103489" cy="1236134"/>
          </a:xfrm>
        </p:grpSpPr>
        <p:grpSp>
          <p:nvGrpSpPr>
            <p:cNvPr id="79" name="Group 78"/>
            <p:cNvGrpSpPr/>
            <p:nvPr/>
          </p:nvGrpSpPr>
          <p:grpSpPr>
            <a:xfrm>
              <a:off x="2063045" y="3200400"/>
              <a:ext cx="553156" cy="1236133"/>
              <a:chOff x="2063045" y="3200400"/>
              <a:chExt cx="553156" cy="1236133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2063045" y="3200400"/>
                <a:ext cx="87488" cy="1231900"/>
              </a:xfrm>
              <a:custGeom>
                <a:avLst/>
                <a:gdLst>
                  <a:gd name="connsiteX0" fmla="*/ 87488 w 87488"/>
                  <a:gd name="connsiteY0" fmla="*/ 0 h 1231900"/>
                  <a:gd name="connsiteX1" fmla="*/ 79022 w 87488"/>
                  <a:gd name="connsiteY1" fmla="*/ 372533 h 1231900"/>
                  <a:gd name="connsiteX2" fmla="*/ 57855 w 87488"/>
                  <a:gd name="connsiteY2" fmla="*/ 558800 h 1231900"/>
                  <a:gd name="connsiteX3" fmla="*/ 19755 w 87488"/>
                  <a:gd name="connsiteY3" fmla="*/ 821267 h 1231900"/>
                  <a:gd name="connsiteX4" fmla="*/ 2822 w 87488"/>
                  <a:gd name="connsiteY4" fmla="*/ 977900 h 1231900"/>
                  <a:gd name="connsiteX5" fmla="*/ 2822 w 87488"/>
                  <a:gd name="connsiteY5" fmla="*/ 1231900 h 123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488" h="1231900">
                    <a:moveTo>
                      <a:pt x="87488" y="0"/>
                    </a:moveTo>
                    <a:cubicBezTo>
                      <a:pt x="85724" y="139700"/>
                      <a:pt x="83961" y="279400"/>
                      <a:pt x="79022" y="372533"/>
                    </a:cubicBezTo>
                    <a:cubicBezTo>
                      <a:pt x="74083" y="465666"/>
                      <a:pt x="67733" y="484011"/>
                      <a:pt x="57855" y="558800"/>
                    </a:cubicBezTo>
                    <a:cubicBezTo>
                      <a:pt x="47977" y="633589"/>
                      <a:pt x="28927" y="751417"/>
                      <a:pt x="19755" y="821267"/>
                    </a:cubicBezTo>
                    <a:cubicBezTo>
                      <a:pt x="10583" y="891117"/>
                      <a:pt x="5644" y="909461"/>
                      <a:pt x="2822" y="977900"/>
                    </a:cubicBezTo>
                    <a:cubicBezTo>
                      <a:pt x="0" y="1046339"/>
                      <a:pt x="2822" y="1231900"/>
                      <a:pt x="2822" y="1231900"/>
                    </a:cubicBezTo>
                  </a:path>
                </a:pathLst>
              </a:cu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2243667" y="3200400"/>
                <a:ext cx="86077" cy="1236133"/>
              </a:xfrm>
              <a:custGeom>
                <a:avLst/>
                <a:gdLst>
                  <a:gd name="connsiteX0" fmla="*/ 80433 w 86077"/>
                  <a:gd name="connsiteY0" fmla="*/ 0 h 1236133"/>
                  <a:gd name="connsiteX1" fmla="*/ 80433 w 86077"/>
                  <a:gd name="connsiteY1" fmla="*/ 364067 h 1236133"/>
                  <a:gd name="connsiteX2" fmla="*/ 46566 w 86077"/>
                  <a:gd name="connsiteY2" fmla="*/ 639233 h 1236133"/>
                  <a:gd name="connsiteX3" fmla="*/ 8466 w 86077"/>
                  <a:gd name="connsiteY3" fmla="*/ 884767 h 1236133"/>
                  <a:gd name="connsiteX4" fmla="*/ 0 w 86077"/>
                  <a:gd name="connsiteY4" fmla="*/ 1236133 h 123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077" h="1236133">
                    <a:moveTo>
                      <a:pt x="80433" y="0"/>
                    </a:moveTo>
                    <a:cubicBezTo>
                      <a:pt x="83255" y="128764"/>
                      <a:pt x="86077" y="257528"/>
                      <a:pt x="80433" y="364067"/>
                    </a:cubicBezTo>
                    <a:cubicBezTo>
                      <a:pt x="74789" y="470606"/>
                      <a:pt x="58560" y="552450"/>
                      <a:pt x="46566" y="639233"/>
                    </a:cubicBezTo>
                    <a:cubicBezTo>
                      <a:pt x="34572" y="726016"/>
                      <a:pt x="16227" y="785284"/>
                      <a:pt x="8466" y="884767"/>
                    </a:cubicBezTo>
                    <a:cubicBezTo>
                      <a:pt x="705" y="984250"/>
                      <a:pt x="0" y="1236133"/>
                      <a:pt x="0" y="1236133"/>
                    </a:cubicBezTo>
                  </a:path>
                </a:pathLst>
              </a:cu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2429228" y="3200400"/>
                <a:ext cx="88900" cy="1236133"/>
              </a:xfrm>
              <a:custGeom>
                <a:avLst/>
                <a:gdLst>
                  <a:gd name="connsiteX0" fmla="*/ 81139 w 88900"/>
                  <a:gd name="connsiteY0" fmla="*/ 0 h 1236133"/>
                  <a:gd name="connsiteX1" fmla="*/ 81139 w 88900"/>
                  <a:gd name="connsiteY1" fmla="*/ 393700 h 1236133"/>
                  <a:gd name="connsiteX2" fmla="*/ 34572 w 88900"/>
                  <a:gd name="connsiteY2" fmla="*/ 656167 h 1236133"/>
                  <a:gd name="connsiteX3" fmla="*/ 4939 w 88900"/>
                  <a:gd name="connsiteY3" fmla="*/ 876300 h 1236133"/>
                  <a:gd name="connsiteX4" fmla="*/ 4939 w 88900"/>
                  <a:gd name="connsiteY4" fmla="*/ 1236133 h 1236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00" h="1236133">
                    <a:moveTo>
                      <a:pt x="81139" y="0"/>
                    </a:moveTo>
                    <a:cubicBezTo>
                      <a:pt x="85019" y="142169"/>
                      <a:pt x="88900" y="284339"/>
                      <a:pt x="81139" y="393700"/>
                    </a:cubicBezTo>
                    <a:cubicBezTo>
                      <a:pt x="73378" y="503061"/>
                      <a:pt x="47272" y="575734"/>
                      <a:pt x="34572" y="656167"/>
                    </a:cubicBezTo>
                    <a:cubicBezTo>
                      <a:pt x="21872" y="736600"/>
                      <a:pt x="9878" y="779639"/>
                      <a:pt x="4939" y="876300"/>
                    </a:cubicBezTo>
                    <a:cubicBezTo>
                      <a:pt x="0" y="972961"/>
                      <a:pt x="4939" y="1236133"/>
                      <a:pt x="4939" y="1236133"/>
                    </a:cubicBezTo>
                  </a:path>
                </a:pathLst>
              </a:cu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2363938" y="4177917"/>
                <a:ext cx="504525" cy="0"/>
              </a:xfrm>
              <a:prstGeom prst="line">
                <a:avLst/>
              </a:prstGeom>
              <a:ln w="28575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Freeform 79"/>
            <p:cNvSpPr/>
            <p:nvPr/>
          </p:nvSpPr>
          <p:spPr>
            <a:xfrm flipH="1">
              <a:off x="3079046" y="3200401"/>
              <a:ext cx="87488" cy="1231900"/>
            </a:xfrm>
            <a:custGeom>
              <a:avLst/>
              <a:gdLst>
                <a:gd name="connsiteX0" fmla="*/ 87488 w 87488"/>
                <a:gd name="connsiteY0" fmla="*/ 0 h 1231900"/>
                <a:gd name="connsiteX1" fmla="*/ 79022 w 87488"/>
                <a:gd name="connsiteY1" fmla="*/ 372533 h 1231900"/>
                <a:gd name="connsiteX2" fmla="*/ 57855 w 87488"/>
                <a:gd name="connsiteY2" fmla="*/ 558800 h 1231900"/>
                <a:gd name="connsiteX3" fmla="*/ 19755 w 87488"/>
                <a:gd name="connsiteY3" fmla="*/ 821267 h 1231900"/>
                <a:gd name="connsiteX4" fmla="*/ 2822 w 87488"/>
                <a:gd name="connsiteY4" fmla="*/ 977900 h 1231900"/>
                <a:gd name="connsiteX5" fmla="*/ 2822 w 87488"/>
                <a:gd name="connsiteY5" fmla="*/ 123190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488" h="1231900">
                  <a:moveTo>
                    <a:pt x="87488" y="0"/>
                  </a:moveTo>
                  <a:cubicBezTo>
                    <a:pt x="85724" y="139700"/>
                    <a:pt x="83961" y="279400"/>
                    <a:pt x="79022" y="372533"/>
                  </a:cubicBezTo>
                  <a:cubicBezTo>
                    <a:pt x="74083" y="465666"/>
                    <a:pt x="67733" y="484011"/>
                    <a:pt x="57855" y="558800"/>
                  </a:cubicBezTo>
                  <a:cubicBezTo>
                    <a:pt x="47977" y="633589"/>
                    <a:pt x="28927" y="751417"/>
                    <a:pt x="19755" y="821267"/>
                  </a:cubicBezTo>
                  <a:cubicBezTo>
                    <a:pt x="10583" y="891117"/>
                    <a:pt x="5644" y="909461"/>
                    <a:pt x="2822" y="977900"/>
                  </a:cubicBezTo>
                  <a:cubicBezTo>
                    <a:pt x="0" y="1046339"/>
                    <a:pt x="2822" y="1231900"/>
                    <a:pt x="2822" y="1231900"/>
                  </a:cubicBezTo>
                </a:path>
              </a:pathLst>
            </a:cu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 flipH="1">
              <a:off x="2899835" y="3200401"/>
              <a:ext cx="86077" cy="1236133"/>
            </a:xfrm>
            <a:custGeom>
              <a:avLst/>
              <a:gdLst>
                <a:gd name="connsiteX0" fmla="*/ 80433 w 86077"/>
                <a:gd name="connsiteY0" fmla="*/ 0 h 1236133"/>
                <a:gd name="connsiteX1" fmla="*/ 80433 w 86077"/>
                <a:gd name="connsiteY1" fmla="*/ 364067 h 1236133"/>
                <a:gd name="connsiteX2" fmla="*/ 46566 w 86077"/>
                <a:gd name="connsiteY2" fmla="*/ 639233 h 1236133"/>
                <a:gd name="connsiteX3" fmla="*/ 8466 w 86077"/>
                <a:gd name="connsiteY3" fmla="*/ 884767 h 1236133"/>
                <a:gd name="connsiteX4" fmla="*/ 0 w 86077"/>
                <a:gd name="connsiteY4" fmla="*/ 1236133 h 123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77" h="1236133">
                  <a:moveTo>
                    <a:pt x="80433" y="0"/>
                  </a:moveTo>
                  <a:cubicBezTo>
                    <a:pt x="83255" y="128764"/>
                    <a:pt x="86077" y="257528"/>
                    <a:pt x="80433" y="364067"/>
                  </a:cubicBezTo>
                  <a:cubicBezTo>
                    <a:pt x="74789" y="470606"/>
                    <a:pt x="58560" y="552450"/>
                    <a:pt x="46566" y="639233"/>
                  </a:cubicBezTo>
                  <a:cubicBezTo>
                    <a:pt x="34572" y="726016"/>
                    <a:pt x="16227" y="785284"/>
                    <a:pt x="8466" y="884767"/>
                  </a:cubicBezTo>
                  <a:cubicBezTo>
                    <a:pt x="705" y="984250"/>
                    <a:pt x="0" y="1236133"/>
                    <a:pt x="0" y="1236133"/>
                  </a:cubicBezTo>
                </a:path>
              </a:pathLst>
            </a:cu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 flipH="1">
              <a:off x="2711451" y="3200401"/>
              <a:ext cx="88900" cy="1236133"/>
            </a:xfrm>
            <a:custGeom>
              <a:avLst/>
              <a:gdLst>
                <a:gd name="connsiteX0" fmla="*/ 81139 w 88900"/>
                <a:gd name="connsiteY0" fmla="*/ 0 h 1236133"/>
                <a:gd name="connsiteX1" fmla="*/ 81139 w 88900"/>
                <a:gd name="connsiteY1" fmla="*/ 393700 h 1236133"/>
                <a:gd name="connsiteX2" fmla="*/ 34572 w 88900"/>
                <a:gd name="connsiteY2" fmla="*/ 656167 h 1236133"/>
                <a:gd name="connsiteX3" fmla="*/ 4939 w 88900"/>
                <a:gd name="connsiteY3" fmla="*/ 876300 h 1236133"/>
                <a:gd name="connsiteX4" fmla="*/ 4939 w 88900"/>
                <a:gd name="connsiteY4" fmla="*/ 1236133 h 1236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00" h="1236133">
                  <a:moveTo>
                    <a:pt x="81139" y="0"/>
                  </a:moveTo>
                  <a:cubicBezTo>
                    <a:pt x="85019" y="142169"/>
                    <a:pt x="88900" y="284339"/>
                    <a:pt x="81139" y="393700"/>
                  </a:cubicBezTo>
                  <a:cubicBezTo>
                    <a:pt x="73378" y="503061"/>
                    <a:pt x="47272" y="575734"/>
                    <a:pt x="34572" y="656167"/>
                  </a:cubicBezTo>
                  <a:cubicBezTo>
                    <a:pt x="21872" y="736600"/>
                    <a:pt x="9878" y="779639"/>
                    <a:pt x="4939" y="876300"/>
                  </a:cubicBezTo>
                  <a:cubicBezTo>
                    <a:pt x="0" y="972961"/>
                    <a:pt x="4939" y="1236133"/>
                    <a:pt x="4939" y="1236133"/>
                  </a:cubicBezTo>
                </a:path>
              </a:pathLst>
            </a:custGeom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 descr="15-15"/>
          <p:cNvPicPr>
            <a:picLocks noChangeAspect="1"/>
          </p:cNvPicPr>
          <p:nvPr/>
        </p:nvPicPr>
        <p:blipFill>
          <a:blip r:embed="rId3"/>
          <a:srcRect l="30284" t="6034" r="44974" b="23129"/>
          <a:stretch>
            <a:fillRect/>
          </a:stretch>
        </p:blipFill>
        <p:spPr>
          <a:xfrm>
            <a:off x="3674531" y="3237438"/>
            <a:ext cx="1498600" cy="1143000"/>
          </a:xfrm>
          <a:prstGeom prst="rect">
            <a:avLst/>
          </a:prstGeom>
        </p:spPr>
      </p:pic>
      <p:sp>
        <p:nvSpPr>
          <p:cNvPr id="70" name="Freeform 69"/>
          <p:cNvSpPr/>
          <p:nvPr/>
        </p:nvSpPr>
        <p:spPr>
          <a:xfrm>
            <a:off x="4397375" y="3505200"/>
            <a:ext cx="212725" cy="180975"/>
          </a:xfrm>
          <a:custGeom>
            <a:avLst/>
            <a:gdLst>
              <a:gd name="connsiteX0" fmla="*/ 0 w 212725"/>
              <a:gd name="connsiteY0" fmla="*/ 161925 h 180975"/>
              <a:gd name="connsiteX1" fmla="*/ 3175 w 212725"/>
              <a:gd name="connsiteY1" fmla="*/ 76200 h 180975"/>
              <a:gd name="connsiteX2" fmla="*/ 120650 w 212725"/>
              <a:gd name="connsiteY2" fmla="*/ 0 h 180975"/>
              <a:gd name="connsiteX3" fmla="*/ 212725 w 212725"/>
              <a:gd name="connsiteY3" fmla="*/ 25400 h 180975"/>
              <a:gd name="connsiteX4" fmla="*/ 209550 w 212725"/>
              <a:gd name="connsiteY4" fmla="*/ 114300 h 180975"/>
              <a:gd name="connsiteX5" fmla="*/ 95250 w 212725"/>
              <a:gd name="connsiteY5" fmla="*/ 180975 h 180975"/>
              <a:gd name="connsiteX6" fmla="*/ 0 w 212725"/>
              <a:gd name="connsiteY6" fmla="*/ 161925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725" h="180975">
                <a:moveTo>
                  <a:pt x="0" y="161925"/>
                </a:moveTo>
                <a:lnTo>
                  <a:pt x="3175" y="76200"/>
                </a:lnTo>
                <a:lnTo>
                  <a:pt x="120650" y="0"/>
                </a:lnTo>
                <a:lnTo>
                  <a:pt x="212725" y="25400"/>
                </a:lnTo>
                <a:lnTo>
                  <a:pt x="209550" y="114300"/>
                </a:lnTo>
                <a:lnTo>
                  <a:pt x="95250" y="180975"/>
                </a:lnTo>
                <a:lnTo>
                  <a:pt x="0" y="161925"/>
                </a:lnTo>
                <a:close/>
              </a:path>
            </a:pathLst>
          </a:custGeom>
          <a:solidFill>
            <a:srgbClr val="95B3D7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166533" y="3803650"/>
            <a:ext cx="97367" cy="25823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cxnSpLocks/>
          </p:cNvCxnSpPr>
          <p:nvPr/>
        </p:nvCxnSpPr>
        <p:spPr>
          <a:xfrm flipH="1">
            <a:off x="5407036" y="3807923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308605" y="3748619"/>
            <a:ext cx="39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  <a:r>
              <a:rPr lang="en-US" sz="1400" i="1" baseline="-25000">
                <a:latin typeface="Times"/>
                <a:cs typeface="Times"/>
              </a:rPr>
              <a:t>xx</a:t>
            </a:r>
            <a:endParaRPr lang="en-US" sz="1400">
              <a:latin typeface="Times"/>
              <a:cs typeface="Times"/>
            </a:endParaRP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6947968" y="3807923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900339" y="3748619"/>
            <a:ext cx="39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  <a:r>
              <a:rPr lang="en-US" sz="1400" i="1" baseline="-25000">
                <a:latin typeface="Times"/>
                <a:cs typeface="Times"/>
              </a:rPr>
              <a:t>xx</a:t>
            </a:r>
            <a:endParaRPr lang="en-US" sz="1400">
              <a:latin typeface="Times"/>
              <a:cs typeface="Times"/>
            </a:endParaRP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 flipH="1">
            <a:off x="1690170" y="3871423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91739" y="3812119"/>
            <a:ext cx="39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  <a:r>
              <a:rPr lang="en-US" sz="1400" i="1" baseline="-25000">
                <a:latin typeface="Times"/>
                <a:cs typeface="Times"/>
              </a:rPr>
              <a:t>xx</a:t>
            </a:r>
            <a:endParaRPr lang="en-US" sz="1400">
              <a:latin typeface="Times"/>
              <a:cs typeface="Times"/>
            </a:endParaRPr>
          </a:p>
        </p:txBody>
      </p:sp>
      <p:cxnSp>
        <p:nvCxnSpPr>
          <p:cNvPr id="50" name="Straight Arrow Connector 49"/>
          <p:cNvCxnSpPr>
            <a:cxnSpLocks/>
          </p:cNvCxnSpPr>
          <p:nvPr/>
        </p:nvCxnSpPr>
        <p:spPr>
          <a:xfrm>
            <a:off x="3231102" y="3871423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183473" y="3812119"/>
            <a:ext cx="39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  <a:r>
              <a:rPr lang="en-US" sz="1400" i="1" baseline="-25000">
                <a:latin typeface="Times"/>
                <a:cs typeface="Times"/>
              </a:rPr>
              <a:t>xx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29934" y="4428066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50267" y="4428066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138336" y="4428066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40000" y="3810000"/>
            <a:ext cx="152400" cy="114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16200000">
            <a:off x="6252634" y="3750734"/>
            <a:ext cx="152400" cy="1143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4391025" y="3663950"/>
            <a:ext cx="104775" cy="222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394200" y="3584575"/>
            <a:ext cx="104775" cy="222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492625" y="3616325"/>
            <a:ext cx="117475" cy="698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492625" y="3536950"/>
            <a:ext cx="117475" cy="698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16200000" flipH="1">
            <a:off x="4359275" y="3619499"/>
            <a:ext cx="825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4451350" y="3644898"/>
            <a:ext cx="825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H="1">
            <a:off x="4568825" y="3581397"/>
            <a:ext cx="8255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4400550" y="3511550"/>
            <a:ext cx="117475" cy="6985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508500" y="3511550"/>
            <a:ext cx="104775" cy="222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254500" y="3997325"/>
            <a:ext cx="50800" cy="19050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4622800" y="3879850"/>
            <a:ext cx="50800" cy="19050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832350" y="4070350"/>
            <a:ext cx="50800" cy="19050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 flipH="1">
            <a:off x="4543425" y="3673475"/>
            <a:ext cx="1771650" cy="560917"/>
          </a:xfrm>
          <a:custGeom>
            <a:avLst/>
            <a:gdLst>
              <a:gd name="connsiteX0" fmla="*/ 0 w 1771650"/>
              <a:gd name="connsiteY0" fmla="*/ 228600 h 560917"/>
              <a:gd name="connsiteX1" fmla="*/ 133350 w 1771650"/>
              <a:gd name="connsiteY1" fmla="*/ 361950 h 560917"/>
              <a:gd name="connsiteX2" fmla="*/ 450850 w 1771650"/>
              <a:gd name="connsiteY2" fmla="*/ 514350 h 560917"/>
              <a:gd name="connsiteX3" fmla="*/ 831850 w 1771650"/>
              <a:gd name="connsiteY3" fmla="*/ 558800 h 560917"/>
              <a:gd name="connsiteX4" fmla="*/ 1219200 w 1771650"/>
              <a:gd name="connsiteY4" fmla="*/ 501650 h 560917"/>
              <a:gd name="connsiteX5" fmla="*/ 1524000 w 1771650"/>
              <a:gd name="connsiteY5" fmla="*/ 361950 h 560917"/>
              <a:gd name="connsiteX6" fmla="*/ 1708150 w 1771650"/>
              <a:gd name="connsiteY6" fmla="*/ 165100 h 560917"/>
              <a:gd name="connsiteX7" fmla="*/ 1771650 w 1771650"/>
              <a:gd name="connsiteY7" fmla="*/ 0 h 56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1650" h="560917">
                <a:moveTo>
                  <a:pt x="0" y="228600"/>
                </a:moveTo>
                <a:cubicBezTo>
                  <a:pt x="29104" y="271462"/>
                  <a:pt x="58208" y="314325"/>
                  <a:pt x="133350" y="361950"/>
                </a:cubicBezTo>
                <a:cubicBezTo>
                  <a:pt x="208492" y="409575"/>
                  <a:pt x="334433" y="481542"/>
                  <a:pt x="450850" y="514350"/>
                </a:cubicBezTo>
                <a:cubicBezTo>
                  <a:pt x="567267" y="547158"/>
                  <a:pt x="703792" y="560917"/>
                  <a:pt x="831850" y="558800"/>
                </a:cubicBezTo>
                <a:cubicBezTo>
                  <a:pt x="959908" y="556683"/>
                  <a:pt x="1103842" y="534458"/>
                  <a:pt x="1219200" y="501650"/>
                </a:cubicBezTo>
                <a:cubicBezTo>
                  <a:pt x="1334558" y="468842"/>
                  <a:pt x="1442508" y="418042"/>
                  <a:pt x="1524000" y="361950"/>
                </a:cubicBezTo>
                <a:cubicBezTo>
                  <a:pt x="1605492" y="305858"/>
                  <a:pt x="1666875" y="225425"/>
                  <a:pt x="1708150" y="165100"/>
                </a:cubicBezTo>
                <a:cubicBezTo>
                  <a:pt x="1749425" y="104775"/>
                  <a:pt x="1771650" y="0"/>
                  <a:pt x="177165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>
            <a:off x="3943350" y="4171950"/>
            <a:ext cx="50800" cy="19050"/>
          </a:xfrm>
          <a:prstGeom prst="line">
            <a:avLst/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Freeform 70"/>
          <p:cNvSpPr/>
          <p:nvPr/>
        </p:nvSpPr>
        <p:spPr>
          <a:xfrm>
            <a:off x="2692400" y="3695700"/>
            <a:ext cx="1771650" cy="560917"/>
          </a:xfrm>
          <a:custGeom>
            <a:avLst/>
            <a:gdLst>
              <a:gd name="connsiteX0" fmla="*/ 0 w 1771650"/>
              <a:gd name="connsiteY0" fmla="*/ 228600 h 560917"/>
              <a:gd name="connsiteX1" fmla="*/ 133350 w 1771650"/>
              <a:gd name="connsiteY1" fmla="*/ 361950 h 560917"/>
              <a:gd name="connsiteX2" fmla="*/ 450850 w 1771650"/>
              <a:gd name="connsiteY2" fmla="*/ 514350 h 560917"/>
              <a:gd name="connsiteX3" fmla="*/ 831850 w 1771650"/>
              <a:gd name="connsiteY3" fmla="*/ 558800 h 560917"/>
              <a:gd name="connsiteX4" fmla="*/ 1219200 w 1771650"/>
              <a:gd name="connsiteY4" fmla="*/ 501650 h 560917"/>
              <a:gd name="connsiteX5" fmla="*/ 1524000 w 1771650"/>
              <a:gd name="connsiteY5" fmla="*/ 361950 h 560917"/>
              <a:gd name="connsiteX6" fmla="*/ 1708150 w 1771650"/>
              <a:gd name="connsiteY6" fmla="*/ 165100 h 560917"/>
              <a:gd name="connsiteX7" fmla="*/ 1771650 w 1771650"/>
              <a:gd name="connsiteY7" fmla="*/ 0 h 560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1650" h="560917">
                <a:moveTo>
                  <a:pt x="0" y="228600"/>
                </a:moveTo>
                <a:cubicBezTo>
                  <a:pt x="29104" y="271462"/>
                  <a:pt x="58208" y="314325"/>
                  <a:pt x="133350" y="361950"/>
                </a:cubicBezTo>
                <a:cubicBezTo>
                  <a:pt x="208492" y="409575"/>
                  <a:pt x="334433" y="481542"/>
                  <a:pt x="450850" y="514350"/>
                </a:cubicBezTo>
                <a:cubicBezTo>
                  <a:pt x="567267" y="547158"/>
                  <a:pt x="703792" y="560917"/>
                  <a:pt x="831850" y="558800"/>
                </a:cubicBezTo>
                <a:cubicBezTo>
                  <a:pt x="959908" y="556683"/>
                  <a:pt x="1103842" y="534458"/>
                  <a:pt x="1219200" y="501650"/>
                </a:cubicBezTo>
                <a:cubicBezTo>
                  <a:pt x="1334558" y="468842"/>
                  <a:pt x="1442508" y="418042"/>
                  <a:pt x="1524000" y="361950"/>
                </a:cubicBezTo>
                <a:cubicBezTo>
                  <a:pt x="1605492" y="305858"/>
                  <a:pt x="1666875" y="225425"/>
                  <a:pt x="1708150" y="165100"/>
                </a:cubicBezTo>
                <a:cubicBezTo>
                  <a:pt x="1749425" y="104775"/>
                  <a:pt x="1771650" y="0"/>
                  <a:pt x="1771650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2389050" y="2513400"/>
            <a:ext cx="728673" cy="725904"/>
            <a:chOff x="4146551" y="3769784"/>
            <a:chExt cx="728673" cy="725904"/>
          </a:xfrm>
        </p:grpSpPr>
        <p:cxnSp>
          <p:nvCxnSpPr>
            <p:cNvPr id="87" name="Straight Connector 86"/>
            <p:cNvCxnSpPr/>
            <p:nvPr/>
          </p:nvCxnSpPr>
          <p:spPr>
            <a:xfrm rot="16200000" flipH="1" flipV="1">
              <a:off x="4223970" y="4108315"/>
              <a:ext cx="274318" cy="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cxnSpLocks noChangeAspect="1"/>
            </p:cNvCxnSpPr>
            <p:nvPr/>
          </p:nvCxnSpPr>
          <p:spPr>
            <a:xfrm flipH="1" flipV="1">
              <a:off x="4351867" y="4266672"/>
              <a:ext cx="274318" cy="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4544484" y="4157134"/>
              <a:ext cx="330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latin typeface="Times"/>
                  <a:cs typeface="Times"/>
                </a:rPr>
                <a:t>x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339418" y="3769784"/>
              <a:ext cx="330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latin typeface="Times"/>
                  <a:cs typeface="Times"/>
                </a:rPr>
                <a:t>y</a:t>
              </a: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4343399" y="4248149"/>
              <a:ext cx="36068" cy="36068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146551" y="4135969"/>
              <a:ext cx="319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latin typeface="Times"/>
                  <a:cs typeface="Times"/>
                </a:rPr>
                <a:t>z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105924" y="2513400"/>
            <a:ext cx="728673" cy="725904"/>
            <a:chOff x="4146551" y="3769784"/>
            <a:chExt cx="728673" cy="725904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H="1" flipV="1">
              <a:off x="4223970" y="4108315"/>
              <a:ext cx="274318" cy="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cxnSpLocks noChangeAspect="1"/>
            </p:cNvCxnSpPr>
            <p:nvPr/>
          </p:nvCxnSpPr>
          <p:spPr>
            <a:xfrm flipH="1" flipV="1">
              <a:off x="4351867" y="4266672"/>
              <a:ext cx="274318" cy="0"/>
            </a:xfrm>
            <a:prstGeom prst="line">
              <a:avLst/>
            </a:prstGeom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4544484" y="4157134"/>
              <a:ext cx="330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latin typeface="Times"/>
                  <a:cs typeface="Times"/>
                </a:rPr>
                <a:t>x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339418" y="3769784"/>
              <a:ext cx="330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latin typeface="Times"/>
                  <a:cs typeface="Times"/>
                </a:rPr>
                <a:t>y</a:t>
              </a: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4343399" y="4248149"/>
              <a:ext cx="36068" cy="36068"/>
            </a:xfrm>
            <a:prstGeom prst="ellipse">
              <a:avLst/>
            </a:prstGeom>
            <a:solidFill>
              <a:schemeClr val="tx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146551" y="4135969"/>
              <a:ext cx="3195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>
                  <a:latin typeface="Times"/>
                  <a:cs typeface="Times"/>
                </a:rPr>
                <a:t>z</a:t>
              </a:r>
            </a:p>
          </p:txBody>
        </p:sp>
      </p:grp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5397502" y="3449795"/>
            <a:ext cx="393698" cy="39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390391" y="3378092"/>
            <a:ext cx="246888" cy="219455"/>
            <a:chOff x="4199890" y="4611579"/>
            <a:chExt cx="246888" cy="219455"/>
          </a:xfrm>
        </p:grpSpPr>
        <p:cxnSp>
          <p:nvCxnSpPr>
            <p:cNvPr id="6" name="Straight Connector 5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3886200" y="2836333"/>
            <a:ext cx="1227667" cy="122766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cxnSpLocks noChangeAspect="1"/>
          </p:cNvCxnSpPr>
          <p:nvPr/>
        </p:nvCxnSpPr>
        <p:spPr>
          <a:xfrm rot="5400000">
            <a:off x="4326335" y="2289573"/>
            <a:ext cx="388147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02158" y="1960034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2082" y="336973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660778" y="2942166"/>
            <a:ext cx="217421" cy="1016000"/>
            <a:chOff x="3178178" y="2633169"/>
            <a:chExt cx="217421" cy="1016000"/>
          </a:xfrm>
        </p:grpSpPr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>
              <a:off x="3178178" y="2633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>
              <a:off x="3178178" y="2887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>
              <a:off x="3178178" y="3141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cxnSpLocks/>
            </p:cNvCxnSpPr>
            <p:nvPr/>
          </p:nvCxnSpPr>
          <p:spPr>
            <a:xfrm>
              <a:off x="3178178" y="3395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/>
            </p:cNvCxnSpPr>
            <p:nvPr/>
          </p:nvCxnSpPr>
          <p:spPr>
            <a:xfrm>
              <a:off x="3178178" y="3649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flipH="1">
            <a:off x="5121278" y="2942166"/>
            <a:ext cx="217421" cy="1016000"/>
            <a:chOff x="3178178" y="2633169"/>
            <a:chExt cx="217421" cy="1016000"/>
          </a:xfrm>
        </p:grpSpPr>
        <p:cxnSp>
          <p:nvCxnSpPr>
            <p:cNvPr id="25" name="Straight Arrow Connector 24"/>
            <p:cNvCxnSpPr>
              <a:cxnSpLocks/>
            </p:cNvCxnSpPr>
            <p:nvPr/>
          </p:nvCxnSpPr>
          <p:spPr>
            <a:xfrm>
              <a:off x="3178178" y="2633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cxnSpLocks/>
            </p:cNvCxnSpPr>
            <p:nvPr/>
          </p:nvCxnSpPr>
          <p:spPr>
            <a:xfrm>
              <a:off x="3178178" y="2887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>
              <a:off x="3178178" y="3141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>
              <a:off x="3178178" y="3395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cxnSpLocks/>
            </p:cNvCxnSpPr>
            <p:nvPr/>
          </p:nvCxnSpPr>
          <p:spPr>
            <a:xfrm>
              <a:off x="3178178" y="3649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302250" y="2882900"/>
            <a:ext cx="310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P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78200" y="3663950"/>
            <a:ext cx="310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P</a:t>
            </a:r>
            <a:endParaRPr lang="en-US" sz="1400">
              <a:latin typeface="Times"/>
              <a:cs typeface="Times"/>
            </a:endParaRPr>
          </a:p>
        </p:txBody>
      </p:sp>
      <p:grpSp>
        <p:nvGrpSpPr>
          <p:cNvPr id="34" name="Group 33"/>
          <p:cNvGrpSpPr/>
          <p:nvPr/>
        </p:nvGrpSpPr>
        <p:grpSpPr>
          <a:xfrm rot="16200000" flipH="1">
            <a:off x="4397380" y="2218268"/>
            <a:ext cx="217421" cy="1016000"/>
            <a:chOff x="3178178" y="2633169"/>
            <a:chExt cx="217421" cy="1016000"/>
          </a:xfrm>
        </p:grpSpPr>
        <p:cxnSp>
          <p:nvCxnSpPr>
            <p:cNvPr id="35" name="Straight Arrow Connector 34"/>
            <p:cNvCxnSpPr>
              <a:cxnSpLocks/>
            </p:cNvCxnSpPr>
            <p:nvPr/>
          </p:nvCxnSpPr>
          <p:spPr>
            <a:xfrm>
              <a:off x="3178178" y="2633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cxnSpLocks/>
            </p:cNvCxnSpPr>
            <p:nvPr/>
          </p:nvCxnSpPr>
          <p:spPr>
            <a:xfrm>
              <a:off x="3178178" y="2887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cxnSpLocks/>
            </p:cNvCxnSpPr>
            <p:nvPr/>
          </p:nvCxnSpPr>
          <p:spPr>
            <a:xfrm>
              <a:off x="3178178" y="3141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cxnSpLocks/>
            </p:cNvCxnSpPr>
            <p:nvPr/>
          </p:nvCxnSpPr>
          <p:spPr>
            <a:xfrm>
              <a:off x="3178178" y="3395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cxnSpLocks/>
            </p:cNvCxnSpPr>
            <p:nvPr/>
          </p:nvCxnSpPr>
          <p:spPr>
            <a:xfrm>
              <a:off x="3178178" y="3649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rot="5400000" flipH="1" flipV="1">
            <a:off x="4397380" y="3659717"/>
            <a:ext cx="217421" cy="1016000"/>
            <a:chOff x="3178178" y="2633169"/>
            <a:chExt cx="217421" cy="1016000"/>
          </a:xfrm>
        </p:grpSpPr>
        <p:cxnSp>
          <p:nvCxnSpPr>
            <p:cNvPr id="41" name="Straight Arrow Connector 40"/>
            <p:cNvCxnSpPr>
              <a:cxnSpLocks/>
            </p:cNvCxnSpPr>
            <p:nvPr/>
          </p:nvCxnSpPr>
          <p:spPr>
            <a:xfrm>
              <a:off x="3178178" y="2633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cxnSpLocks/>
            </p:cNvCxnSpPr>
            <p:nvPr/>
          </p:nvCxnSpPr>
          <p:spPr>
            <a:xfrm>
              <a:off x="3178178" y="2887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cxnSpLocks/>
            </p:cNvCxnSpPr>
            <p:nvPr/>
          </p:nvCxnSpPr>
          <p:spPr>
            <a:xfrm>
              <a:off x="3178178" y="3141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cxnSpLocks/>
            </p:cNvCxnSpPr>
            <p:nvPr/>
          </p:nvCxnSpPr>
          <p:spPr>
            <a:xfrm>
              <a:off x="3178178" y="3395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cxnSpLocks/>
            </p:cNvCxnSpPr>
            <p:nvPr/>
          </p:nvCxnSpPr>
          <p:spPr>
            <a:xfrm>
              <a:off x="3178178" y="3649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4737100" y="2349500"/>
            <a:ext cx="310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P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75100" y="4235450"/>
            <a:ext cx="310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P</a:t>
            </a:r>
            <a:endParaRPr lang="en-US" sz="1400">
              <a:latin typeface="Times"/>
              <a:cs typeface="Times"/>
            </a:endParaRP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Aspect="1"/>
          </p:cNvCxnSpPr>
          <p:nvPr/>
        </p:nvCxnSpPr>
        <p:spPr>
          <a:xfrm rot="10800000">
            <a:off x="5435602" y="3373595"/>
            <a:ext cx="393698" cy="39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428491" y="3378092"/>
            <a:ext cx="246888" cy="219455"/>
            <a:chOff x="4199890" y="4611579"/>
            <a:chExt cx="246888" cy="219455"/>
          </a:xfrm>
        </p:grpSpPr>
        <p:cxnSp>
          <p:nvCxnSpPr>
            <p:cNvPr id="4" name="Straight Connector 3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3924300" y="2760133"/>
            <a:ext cx="1227667" cy="1227667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cxnSpLocks noChangeAspect="1"/>
          </p:cNvCxnSpPr>
          <p:nvPr/>
        </p:nvCxnSpPr>
        <p:spPr>
          <a:xfrm rot="5400000">
            <a:off x="4364435" y="2505473"/>
            <a:ext cx="388147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40258" y="2175934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49380" y="329353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14" name="Freeform 13"/>
          <p:cNvSpPr/>
          <p:nvPr/>
        </p:nvSpPr>
        <p:spPr>
          <a:xfrm>
            <a:off x="4782257" y="2582333"/>
            <a:ext cx="64910" cy="169334"/>
          </a:xfrm>
          <a:custGeom>
            <a:avLst/>
            <a:gdLst>
              <a:gd name="connsiteX0" fmla="*/ 5644 w 64910"/>
              <a:gd name="connsiteY0" fmla="*/ 169334 h 169334"/>
              <a:gd name="connsiteX1" fmla="*/ 5644 w 64910"/>
              <a:gd name="connsiteY1" fmla="*/ 101600 h 169334"/>
              <a:gd name="connsiteX2" fmla="*/ 39510 w 64910"/>
              <a:gd name="connsiteY2" fmla="*/ 33867 h 169334"/>
              <a:gd name="connsiteX3" fmla="*/ 64910 w 64910"/>
              <a:gd name="connsiteY3" fmla="*/ 0 h 16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10" h="169334">
                <a:moveTo>
                  <a:pt x="5644" y="169334"/>
                </a:moveTo>
                <a:cubicBezTo>
                  <a:pt x="2822" y="146756"/>
                  <a:pt x="0" y="124178"/>
                  <a:pt x="5644" y="101600"/>
                </a:cubicBezTo>
                <a:cubicBezTo>
                  <a:pt x="11288" y="79022"/>
                  <a:pt x="29632" y="50800"/>
                  <a:pt x="39510" y="33867"/>
                </a:cubicBezTo>
                <a:cubicBezTo>
                  <a:pt x="49388" y="16934"/>
                  <a:pt x="64910" y="0"/>
                  <a:pt x="64910" y="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V="1">
            <a:off x="4782257" y="4004733"/>
            <a:ext cx="64910" cy="169334"/>
          </a:xfrm>
          <a:custGeom>
            <a:avLst/>
            <a:gdLst>
              <a:gd name="connsiteX0" fmla="*/ 5644 w 64910"/>
              <a:gd name="connsiteY0" fmla="*/ 169334 h 169334"/>
              <a:gd name="connsiteX1" fmla="*/ 5644 w 64910"/>
              <a:gd name="connsiteY1" fmla="*/ 101600 h 169334"/>
              <a:gd name="connsiteX2" fmla="*/ 39510 w 64910"/>
              <a:gd name="connsiteY2" fmla="*/ 33867 h 169334"/>
              <a:gd name="connsiteX3" fmla="*/ 64910 w 64910"/>
              <a:gd name="connsiteY3" fmla="*/ 0 h 16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10" h="169334">
                <a:moveTo>
                  <a:pt x="5644" y="169334"/>
                </a:moveTo>
                <a:cubicBezTo>
                  <a:pt x="2822" y="146756"/>
                  <a:pt x="0" y="124178"/>
                  <a:pt x="5644" y="101600"/>
                </a:cubicBezTo>
                <a:cubicBezTo>
                  <a:pt x="11288" y="79022"/>
                  <a:pt x="29632" y="50800"/>
                  <a:pt x="39510" y="33867"/>
                </a:cubicBezTo>
                <a:cubicBezTo>
                  <a:pt x="49388" y="16934"/>
                  <a:pt x="64910" y="0"/>
                  <a:pt x="64910" y="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rot="16200000" flipV="1">
            <a:off x="3982157" y="3155956"/>
            <a:ext cx="64910" cy="169334"/>
          </a:xfrm>
          <a:custGeom>
            <a:avLst/>
            <a:gdLst>
              <a:gd name="connsiteX0" fmla="*/ 5644 w 64910"/>
              <a:gd name="connsiteY0" fmla="*/ 169334 h 169334"/>
              <a:gd name="connsiteX1" fmla="*/ 5644 w 64910"/>
              <a:gd name="connsiteY1" fmla="*/ 101600 h 169334"/>
              <a:gd name="connsiteX2" fmla="*/ 39510 w 64910"/>
              <a:gd name="connsiteY2" fmla="*/ 33867 h 169334"/>
              <a:gd name="connsiteX3" fmla="*/ 64910 w 64910"/>
              <a:gd name="connsiteY3" fmla="*/ 0 h 16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10" h="169334">
                <a:moveTo>
                  <a:pt x="5644" y="169334"/>
                </a:moveTo>
                <a:cubicBezTo>
                  <a:pt x="2822" y="146756"/>
                  <a:pt x="0" y="124178"/>
                  <a:pt x="5644" y="101600"/>
                </a:cubicBezTo>
                <a:cubicBezTo>
                  <a:pt x="11288" y="79022"/>
                  <a:pt x="29632" y="50800"/>
                  <a:pt x="39510" y="33867"/>
                </a:cubicBezTo>
                <a:cubicBezTo>
                  <a:pt x="49388" y="16934"/>
                  <a:pt x="64910" y="0"/>
                  <a:pt x="64910" y="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38598" y="297391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75200" y="40449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75200" y="23241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98878" y="2865966"/>
            <a:ext cx="217421" cy="1016000"/>
            <a:chOff x="3178178" y="2633169"/>
            <a:chExt cx="217421" cy="1016000"/>
          </a:xfrm>
        </p:grpSpPr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>
              <a:off x="3178178" y="2633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>
              <a:off x="3178178" y="2887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cxnSpLocks/>
            </p:cNvCxnSpPr>
            <p:nvPr/>
          </p:nvCxnSpPr>
          <p:spPr>
            <a:xfrm>
              <a:off x="3178178" y="3141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/>
            </p:cNvCxnSpPr>
            <p:nvPr/>
          </p:nvCxnSpPr>
          <p:spPr>
            <a:xfrm>
              <a:off x="3178178" y="3395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cxnSpLocks/>
            </p:cNvCxnSpPr>
            <p:nvPr/>
          </p:nvCxnSpPr>
          <p:spPr>
            <a:xfrm>
              <a:off x="3178178" y="3649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flipH="1">
            <a:off x="5159378" y="2865966"/>
            <a:ext cx="217421" cy="1016000"/>
            <a:chOff x="3178178" y="2633169"/>
            <a:chExt cx="217421" cy="1016000"/>
          </a:xfrm>
        </p:grpSpPr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>
              <a:off x="3178178" y="2633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cxnSpLocks/>
            </p:cNvCxnSpPr>
            <p:nvPr/>
          </p:nvCxnSpPr>
          <p:spPr>
            <a:xfrm>
              <a:off x="3178178" y="2887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cxnSpLocks/>
            </p:cNvCxnSpPr>
            <p:nvPr/>
          </p:nvCxnSpPr>
          <p:spPr>
            <a:xfrm>
              <a:off x="3178178" y="3141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cxnSpLocks/>
            </p:cNvCxnSpPr>
            <p:nvPr/>
          </p:nvCxnSpPr>
          <p:spPr>
            <a:xfrm>
              <a:off x="3178178" y="3395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cxnSpLocks/>
            </p:cNvCxnSpPr>
            <p:nvPr/>
          </p:nvCxnSpPr>
          <p:spPr>
            <a:xfrm>
              <a:off x="3178178" y="3649169"/>
              <a:ext cx="217421" cy="0"/>
            </a:xfrm>
            <a:prstGeom prst="straightConnector1">
              <a:avLst/>
            </a:prstGeom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35"/>
          <p:cNvSpPr/>
          <p:nvPr/>
        </p:nvSpPr>
        <p:spPr>
          <a:xfrm rot="5400000" flipH="1" flipV="1">
            <a:off x="5038374" y="3155956"/>
            <a:ext cx="64910" cy="169334"/>
          </a:xfrm>
          <a:custGeom>
            <a:avLst/>
            <a:gdLst>
              <a:gd name="connsiteX0" fmla="*/ 5644 w 64910"/>
              <a:gd name="connsiteY0" fmla="*/ 169334 h 169334"/>
              <a:gd name="connsiteX1" fmla="*/ 5644 w 64910"/>
              <a:gd name="connsiteY1" fmla="*/ 101600 h 169334"/>
              <a:gd name="connsiteX2" fmla="*/ 39510 w 64910"/>
              <a:gd name="connsiteY2" fmla="*/ 33867 h 169334"/>
              <a:gd name="connsiteX3" fmla="*/ 64910 w 64910"/>
              <a:gd name="connsiteY3" fmla="*/ 0 h 16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10" h="169334">
                <a:moveTo>
                  <a:pt x="5644" y="169334"/>
                </a:moveTo>
                <a:cubicBezTo>
                  <a:pt x="2822" y="146756"/>
                  <a:pt x="0" y="124178"/>
                  <a:pt x="5644" y="101600"/>
                </a:cubicBezTo>
                <a:cubicBezTo>
                  <a:pt x="11288" y="79022"/>
                  <a:pt x="29632" y="50800"/>
                  <a:pt x="39510" y="33867"/>
                </a:cubicBezTo>
                <a:cubicBezTo>
                  <a:pt x="49388" y="16934"/>
                  <a:pt x="64910" y="0"/>
                  <a:pt x="64910" y="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764611" y="297391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40350" y="2806700"/>
            <a:ext cx="671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  <a:r>
              <a:rPr lang="en-US" sz="1400" i="1" baseline="-25000">
                <a:latin typeface="Times"/>
                <a:cs typeface="Times"/>
              </a:rPr>
              <a:t>xx</a:t>
            </a:r>
            <a:r>
              <a:rPr lang="en-US" sz="1400">
                <a:latin typeface="Times"/>
                <a:cs typeface="Times"/>
              </a:rPr>
              <a:t> &lt; 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73400" y="2806700"/>
            <a:ext cx="671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σ</a:t>
            </a:r>
            <a:r>
              <a:rPr lang="en-US" sz="1400" i="1" baseline="-25000">
                <a:latin typeface="Times"/>
                <a:cs typeface="Times"/>
              </a:rPr>
              <a:t>xx</a:t>
            </a:r>
            <a:r>
              <a:rPr lang="en-US" sz="1400">
                <a:latin typeface="Times"/>
                <a:cs typeface="Times"/>
              </a:rPr>
              <a:t> &lt; 0</a:t>
            </a: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Aspect="1"/>
          </p:cNvCxnSpPr>
          <p:nvPr/>
        </p:nvCxnSpPr>
        <p:spPr>
          <a:xfrm rot="10800000" flipV="1">
            <a:off x="3589867" y="3058631"/>
            <a:ext cx="1955800" cy="54101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5400000" flipH="1" flipV="1">
            <a:off x="3331915" y="3288241"/>
            <a:ext cx="505746" cy="145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07665" y="3753033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6208" y="298362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5524" y="3763617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z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560234" y="357928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rot="16200000" flipH="1">
            <a:off x="3299269" y="3896168"/>
            <a:ext cx="659137" cy="9139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78197" y="386926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 flipV="1">
            <a:off x="4733929" y="3077631"/>
            <a:ext cx="219072" cy="5506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70429" y="279663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rot="10800000" flipV="1">
            <a:off x="4753533" y="3463710"/>
            <a:ext cx="364568" cy="10078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4919137" y="3327398"/>
            <a:ext cx="194053" cy="12768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rot="5400000">
            <a:off x="4723870" y="3353325"/>
            <a:ext cx="228605" cy="168277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961464" y="3136900"/>
            <a:ext cx="33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e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59299" y="3268134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38695" y="3462857"/>
            <a:ext cx="3310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  <a:r>
              <a:rPr lang="en-US" sz="1400" baseline="-25000">
                <a:latin typeface="Times"/>
                <a:cs typeface="Times"/>
              </a:rPr>
              <a:t>s</a:t>
            </a:r>
            <a:endParaRPr lang="en-US" sz="1400" b="1">
              <a:latin typeface="Times"/>
              <a:cs typeface="Times"/>
            </a:endParaRPr>
          </a:p>
        </p:txBody>
      </p:sp>
      <p:sp>
        <p:nvSpPr>
          <p:cNvPr id="37" name="Oval 36"/>
          <p:cNvSpPr/>
          <p:nvPr/>
        </p:nvSpPr>
        <p:spPr>
          <a:xfrm rot="20621253">
            <a:off x="3098489" y="2936271"/>
            <a:ext cx="960123" cy="1351606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7" idx="0"/>
          </p:cNvCxnSpPr>
          <p:nvPr/>
        </p:nvCxnSpPr>
        <p:spPr>
          <a:xfrm rot="5400000" flipH="1" flipV="1">
            <a:off x="4039563" y="1821440"/>
            <a:ext cx="491209" cy="179286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4420563" y="3116839"/>
            <a:ext cx="491209" cy="1792865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086099" y="3704166"/>
            <a:ext cx="59267" cy="6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cxnSpLocks noChangeAspect="1"/>
          </p:cNvCxnSpPr>
          <p:nvPr/>
        </p:nvCxnSpPr>
        <p:spPr>
          <a:xfrm rot="10800000" flipV="1">
            <a:off x="2795323" y="3623020"/>
            <a:ext cx="721854" cy="19968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4025899" y="3848100"/>
            <a:ext cx="59267" cy="6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cxnSpLocks noChangeAspect="1"/>
          </p:cNvCxnSpPr>
          <p:nvPr/>
        </p:nvCxnSpPr>
        <p:spPr>
          <a:xfrm rot="10800000">
            <a:off x="3647491" y="3639031"/>
            <a:ext cx="636640" cy="37416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>
            <a:off x="3554941" y="2971651"/>
            <a:ext cx="2313432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cxnSpLocks noChangeAspect="1"/>
          </p:cNvCxnSpPr>
          <p:nvPr/>
        </p:nvCxnSpPr>
        <p:spPr>
          <a:xfrm rot="5400000">
            <a:off x="3167329" y="2867824"/>
            <a:ext cx="79534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10800000" flipV="1">
            <a:off x="3566206" y="3260538"/>
            <a:ext cx="2313894" cy="186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22408" y="3175002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31658" y="2324102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4300006" y="3378625"/>
            <a:ext cx="581654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>
            <a:off x="4257667" y="337942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4828107" y="337942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03205" y="3309569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449686" y="3215217"/>
            <a:ext cx="328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27060" y="2942169"/>
            <a:ext cx="37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  <a:r>
              <a:rPr lang="en-US" sz="1400" baseline="-25000">
                <a:latin typeface="Times"/>
                <a:cs typeface="Times"/>
              </a:rPr>
              <a:t>k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 rot="10800000">
            <a:off x="5395387" y="304485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4670429" y="3132702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 rot="16200000">
            <a:off x="3657731" y="3111651"/>
            <a:ext cx="274318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51792" y="2964391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h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548592" y="2967566"/>
            <a:ext cx="2276474" cy="296333"/>
            <a:chOff x="3548592" y="2967566"/>
            <a:chExt cx="2276474" cy="296333"/>
          </a:xfrm>
        </p:grpSpPr>
        <p:cxnSp>
          <p:nvCxnSpPr>
            <p:cNvPr id="32" name="Straight Connector 31"/>
            <p:cNvCxnSpPr>
              <a:cxnSpLocks noChangeAspect="1"/>
            </p:cNvCxnSpPr>
            <p:nvPr/>
          </p:nvCxnSpPr>
          <p:spPr>
            <a:xfrm>
              <a:off x="3548592" y="3261783"/>
              <a:ext cx="824441" cy="1588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4200839" y="2967566"/>
              <a:ext cx="951127" cy="296333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cxnSpLocks noChangeAspect="1"/>
            </p:cNvCxnSpPr>
            <p:nvPr/>
          </p:nvCxnSpPr>
          <p:spPr>
            <a:xfrm>
              <a:off x="5000625" y="2969684"/>
              <a:ext cx="824441" cy="1588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5385862" y="297867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5407030" y="2899868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63633" y="262466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666067" y="2273300"/>
            <a:ext cx="1536700" cy="1536700"/>
          </a:xfrm>
          <a:prstGeom prst="ellipse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341708" y="3204527"/>
            <a:ext cx="195449" cy="173731"/>
            <a:chOff x="4199890" y="4611579"/>
            <a:chExt cx="246888" cy="219455"/>
          </a:xfrm>
        </p:grpSpPr>
        <p:cxnSp>
          <p:nvCxnSpPr>
            <p:cNvPr id="5" name="Straight Connector 4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>
            <a:cxnSpLocks/>
          </p:cNvCxnSpPr>
          <p:nvPr/>
        </p:nvCxnSpPr>
        <p:spPr>
          <a:xfrm rot="10800000" flipV="1">
            <a:off x="3742270" y="3053494"/>
            <a:ext cx="687540" cy="299305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11600" y="316229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</a:p>
        </p:txBody>
      </p:sp>
      <p:cxnSp>
        <p:nvCxnSpPr>
          <p:cNvPr id="14" name="Straight Arrow Connector 13"/>
          <p:cNvCxnSpPr>
            <a:cxnSpLocks noChangeAspect="1"/>
          </p:cNvCxnSpPr>
          <p:nvPr/>
        </p:nvCxnSpPr>
        <p:spPr>
          <a:xfrm rot="5400000" flipH="1" flipV="1">
            <a:off x="4478808" y="3054554"/>
            <a:ext cx="300158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4580999" y="3199674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4580998" y="2899098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97400" y="2891367"/>
            <a:ext cx="282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l</a:t>
            </a:r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 rot="10800000">
            <a:off x="4341708" y="2726161"/>
            <a:ext cx="195449" cy="173731"/>
            <a:chOff x="4199890" y="4611579"/>
            <a:chExt cx="246888" cy="219455"/>
          </a:xfrm>
        </p:grpSpPr>
        <p:cxnSp>
          <p:nvCxnSpPr>
            <p:cNvPr id="21" name="Straight Connector 20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cxnSpLocks/>
          </p:cNvCxnSpPr>
          <p:nvPr/>
        </p:nvCxnSpPr>
        <p:spPr>
          <a:xfrm rot="10800000">
            <a:off x="4288102" y="3166337"/>
            <a:ext cx="918898" cy="266896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H="1" flipV="1">
            <a:off x="4997231" y="3380011"/>
            <a:ext cx="56451" cy="0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 rot="10800000" flipV="1">
            <a:off x="3424768" y="3171369"/>
            <a:ext cx="862691" cy="49469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 flipH="1" flipV="1">
            <a:off x="3629863" y="3536644"/>
            <a:ext cx="47307" cy="0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44062" y="3551949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9042" y="3358274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5291" y="2173999"/>
            <a:ext cx="302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latin typeface="Times"/>
                <a:cs typeface="Times"/>
              </a:rPr>
              <a:t>z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4182469" y="3877768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53962" y="388460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rot="16200000">
            <a:off x="4729697" y="3729602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00604" y="363643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sp>
        <p:nvSpPr>
          <p:cNvPr id="14" name="Oval 13"/>
          <p:cNvSpPr/>
          <p:nvPr/>
        </p:nvSpPr>
        <p:spPr>
          <a:xfrm>
            <a:off x="3475567" y="2595033"/>
            <a:ext cx="1612900" cy="1155700"/>
          </a:xfrm>
          <a:prstGeom prst="ellipse">
            <a:avLst/>
          </a:prstGeom>
          <a:noFill/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/>
        </p:nvCxnSpPr>
        <p:spPr>
          <a:xfrm flipH="1" flipV="1">
            <a:off x="4264862" y="2596844"/>
            <a:ext cx="47307" cy="0"/>
          </a:xfrm>
          <a:prstGeom prst="line">
            <a:avLst/>
          </a:prstGeom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 noChangeAspect="1"/>
          </p:cNvCxnSpPr>
          <p:nvPr/>
        </p:nvCxnSpPr>
        <p:spPr>
          <a:xfrm rot="5400000" flipH="1" flipV="1">
            <a:off x="3853521" y="2732125"/>
            <a:ext cx="875316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921000" y="2197100"/>
            <a:ext cx="2152650" cy="2152650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3952875" y="2174875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622675" y="2228850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305175" y="2393950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035300" y="2701925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895600" y="3073400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914650" y="3467100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63875" y="3835400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3302000" y="4089400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619500" y="4257675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975100" y="4318000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337050" y="4260850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670425" y="4067175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4908550" y="3784600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029200" y="3419475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029200" y="3041650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889500" y="2692400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657725" y="2419350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327525" y="2228850"/>
            <a:ext cx="63500" cy="63500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cxnSpLocks/>
            <a:endCxn id="3" idx="6"/>
          </p:cNvCxnSpPr>
          <p:nvPr/>
        </p:nvCxnSpPr>
        <p:spPr>
          <a:xfrm flipV="1">
            <a:off x="4016379" y="3273425"/>
            <a:ext cx="1048127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4371984" y="2162182"/>
            <a:ext cx="125956" cy="5259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rot="10800000">
            <a:off x="4632334" y="2296294"/>
            <a:ext cx="125956" cy="7088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</p:cNvCxnSpPr>
          <p:nvPr/>
        </p:nvCxnSpPr>
        <p:spPr>
          <a:xfrm rot="5400000">
            <a:off x="4597399" y="2276114"/>
            <a:ext cx="77209" cy="4345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 noChangeAspect="1"/>
          </p:cNvCxnSpPr>
          <p:nvPr/>
        </p:nvCxnSpPr>
        <p:spPr>
          <a:xfrm rot="16200000">
            <a:off x="4454592" y="2209102"/>
            <a:ext cx="82154" cy="34305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64050" y="1968500"/>
            <a:ext cx="37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dl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02150" y="2701925"/>
            <a:ext cx="391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  <a:r>
              <a:rPr lang="en-US" sz="1400" i="1">
                <a:latin typeface="Times New Roman"/>
                <a:cs typeface="Times New Roman"/>
              </a:rPr>
              <a:t>'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87850" y="3216275"/>
            <a:ext cx="345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R</a:t>
            </a:r>
            <a:endParaRPr lang="en-US" sz="1400" i="1">
              <a:latin typeface="Times New Roman"/>
              <a:cs typeface="Times New Roman"/>
            </a:endParaRPr>
          </a:p>
        </p:txBody>
      </p:sp>
      <p:sp>
        <p:nvSpPr>
          <p:cNvPr id="40" name="Arc 39"/>
          <p:cNvSpPr/>
          <p:nvPr/>
        </p:nvSpPr>
        <p:spPr>
          <a:xfrm>
            <a:off x="3683000" y="2940050"/>
            <a:ext cx="673100" cy="673100"/>
          </a:xfrm>
          <a:prstGeom prst="arc">
            <a:avLst>
              <a:gd name="adj1" fmla="val 17930130"/>
              <a:gd name="adj2" fmla="val 0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73550" y="2857500"/>
            <a:ext cx="279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 New Roman"/>
                <a:ea typeface="Lucida Grande"/>
                <a:cs typeface="Times New Roman"/>
              </a:rPr>
              <a:t>ϕ</a:t>
            </a:r>
            <a:endParaRPr lang="en-US" sz="1400">
              <a:latin typeface="Times New Roman"/>
              <a:cs typeface="Times New Roman"/>
            </a:endParaRPr>
          </a:p>
        </p:txBody>
      </p:sp>
      <p:cxnSp>
        <p:nvCxnSpPr>
          <p:cNvPr id="42" name="Straight Arrow Connector 41"/>
          <p:cNvCxnSpPr>
            <a:cxnSpLocks/>
          </p:cNvCxnSpPr>
          <p:nvPr/>
        </p:nvCxnSpPr>
        <p:spPr>
          <a:xfrm flipV="1">
            <a:off x="4445000" y="4221377"/>
            <a:ext cx="338690" cy="197842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14850" y="4241800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cxnSp>
        <p:nvCxnSpPr>
          <p:cNvPr id="46" name="Straight Arrow Connector 45"/>
          <p:cNvCxnSpPr>
            <a:cxnSpLocks noChangeAspect="1"/>
          </p:cNvCxnSpPr>
          <p:nvPr/>
        </p:nvCxnSpPr>
        <p:spPr>
          <a:xfrm rot="16200000" flipV="1">
            <a:off x="4410040" y="4408431"/>
            <a:ext cx="69122" cy="36153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</p:cNvCxnSpPr>
          <p:nvPr/>
        </p:nvCxnSpPr>
        <p:spPr>
          <a:xfrm rot="16200000" flipV="1">
            <a:off x="4746977" y="4202125"/>
            <a:ext cx="69122" cy="4571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Aspect="1"/>
          </p:cNvCxnSpPr>
          <p:nvPr/>
        </p:nvCxnSpPr>
        <p:spPr>
          <a:xfrm rot="5400000" flipH="1" flipV="1">
            <a:off x="3807065" y="2571133"/>
            <a:ext cx="914603" cy="49885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 noChangeAspect="1"/>
          </p:cNvCxnSpPr>
          <p:nvPr/>
        </p:nvCxnSpPr>
        <p:spPr>
          <a:xfrm rot="16200000" flipV="1">
            <a:off x="4342832" y="2549334"/>
            <a:ext cx="912045" cy="542604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3804074" y="2797068"/>
            <a:ext cx="1879176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 rot="16200000" flipH="1" flipV="1">
            <a:off x="3449022" y="2418198"/>
            <a:ext cx="713911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78258" y="1822452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429" y="272626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cxnSp>
        <p:nvCxnSpPr>
          <p:cNvPr id="7" name="Straight Connector 6"/>
          <p:cNvCxnSpPr>
            <a:cxnSpLocks noChangeAspect="1"/>
          </p:cNvCxnSpPr>
          <p:nvPr/>
        </p:nvCxnSpPr>
        <p:spPr>
          <a:xfrm rot="5400000">
            <a:off x="3118923" y="3516648"/>
            <a:ext cx="137411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685540" y="2800241"/>
            <a:ext cx="246888" cy="219455"/>
            <a:chOff x="4199890" y="4611579"/>
            <a:chExt cx="246888" cy="219455"/>
          </a:xfrm>
        </p:grpSpPr>
        <p:cxnSp>
          <p:nvCxnSpPr>
            <p:cNvPr id="10" name="Straight Connector 9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685540" y="4203591"/>
            <a:ext cx="246888" cy="219455"/>
            <a:chOff x="4199890" y="4611579"/>
            <a:chExt cx="246888" cy="219455"/>
          </a:xfrm>
        </p:grpSpPr>
        <p:cxnSp>
          <p:nvCxnSpPr>
            <p:cNvPr id="13" name="Straight Connector 12"/>
            <p:cNvCxnSpPr>
              <a:cxnSpLocks/>
            </p:cNvCxnSpPr>
            <p:nvPr/>
          </p:nvCxnSpPr>
          <p:spPr>
            <a:xfrm rot="10800000">
              <a:off x="4199890" y="4611579"/>
              <a:ext cx="246888" cy="0"/>
            </a:xfrm>
            <a:prstGeom prst="line">
              <a:avLst/>
            </a:prstGeom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cxnSpLocks/>
            </p:cNvCxnSpPr>
            <p:nvPr/>
          </p:nvCxnSpPr>
          <p:spPr>
            <a:xfrm rot="5400000">
              <a:off x="4213606" y="4721307"/>
              <a:ext cx="219455" cy="0"/>
            </a:xfrm>
            <a:prstGeom prst="line">
              <a:avLst/>
            </a:prstGeom>
            <a:ln w="5715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492500" y="280035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1900" y="2783416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05250" y="40449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>
            <a:off x="3803651" y="2541115"/>
            <a:ext cx="1374774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3761309" y="254191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5136770" y="254190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398436" y="2487615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69257" y="2393950"/>
            <a:ext cx="26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rot="16200000">
            <a:off x="2797484" y="3508211"/>
            <a:ext cx="1402206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3450699" y="420297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3450698" y="2801731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401486" y="3394075"/>
            <a:ext cx="174625" cy="18891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52800" y="3327400"/>
            <a:ext cx="332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L</a:t>
            </a: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162847" y="2774950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cxnSpLocks/>
          </p:cNvCxnSpPr>
          <p:nvPr/>
        </p:nvCxnSpPr>
        <p:spPr>
          <a:xfrm>
            <a:off x="3579945" y="3346490"/>
            <a:ext cx="91440" cy="0"/>
          </a:xfrm>
          <a:prstGeom prst="line">
            <a:avLst/>
          </a:prstGeom>
          <a:ln w="28575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rot="10800000">
            <a:off x="4339167" y="3352311"/>
            <a:ext cx="584201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 flipH="1">
            <a:off x="4111637" y="3350681"/>
            <a:ext cx="314325" cy="279104"/>
            <a:chOff x="3940176" y="3077632"/>
            <a:chExt cx="314325" cy="297392"/>
          </a:xfrm>
        </p:grpSpPr>
        <p:sp>
          <p:nvSpPr>
            <p:cNvPr id="39" name="Arc 38"/>
            <p:cNvSpPr/>
            <p:nvPr/>
          </p:nvSpPr>
          <p:spPr>
            <a:xfrm>
              <a:off x="4096809" y="3217332"/>
              <a:ext cx="157692" cy="157692"/>
            </a:xfrm>
            <a:prstGeom prst="arc">
              <a:avLst>
                <a:gd name="adj1" fmla="val 5278058"/>
                <a:gd name="adj2" fmla="val 11210294"/>
              </a:avLst>
            </a:prstGeom>
            <a:ln w="38100" cap="flat" cmpd="sng" algn="ctr">
              <a:solidFill>
                <a:srgbClr val="4F62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rot="10800000">
              <a:off x="3940176" y="3077632"/>
              <a:ext cx="157692" cy="157692"/>
            </a:xfrm>
            <a:prstGeom prst="arc">
              <a:avLst>
                <a:gd name="adj1" fmla="val 5278058"/>
                <a:gd name="adj2" fmla="val 11210294"/>
              </a:avLst>
            </a:prstGeom>
            <a:ln w="38100" cap="flat" cmpd="sng" algn="ctr">
              <a:solidFill>
                <a:srgbClr val="4F62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16200000" flipV="1">
              <a:off x="4023161" y="3225279"/>
              <a:ext cx="148356" cy="63"/>
            </a:xfrm>
            <a:prstGeom prst="line">
              <a:avLst/>
            </a:prstGeom>
            <a:ln w="38100" cap="flat" cmpd="sng" algn="ctr">
              <a:solidFill>
                <a:srgbClr val="4F62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flipH="1">
            <a:off x="3307298" y="3350681"/>
            <a:ext cx="314325" cy="279104"/>
            <a:chOff x="3940176" y="3077632"/>
            <a:chExt cx="314325" cy="297392"/>
          </a:xfrm>
        </p:grpSpPr>
        <p:sp>
          <p:nvSpPr>
            <p:cNvPr id="44" name="Arc 43"/>
            <p:cNvSpPr/>
            <p:nvPr/>
          </p:nvSpPr>
          <p:spPr>
            <a:xfrm>
              <a:off x="4096809" y="3217332"/>
              <a:ext cx="157692" cy="157692"/>
            </a:xfrm>
            <a:prstGeom prst="arc">
              <a:avLst>
                <a:gd name="adj1" fmla="val 5278058"/>
                <a:gd name="adj2" fmla="val 11210294"/>
              </a:avLst>
            </a:prstGeom>
            <a:ln w="38100" cap="flat" cmpd="sng" algn="ctr">
              <a:solidFill>
                <a:srgbClr val="4F62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c 44"/>
            <p:cNvSpPr/>
            <p:nvPr/>
          </p:nvSpPr>
          <p:spPr>
            <a:xfrm rot="10800000">
              <a:off x="3940176" y="3077632"/>
              <a:ext cx="157692" cy="157692"/>
            </a:xfrm>
            <a:prstGeom prst="arc">
              <a:avLst>
                <a:gd name="adj1" fmla="val 5278058"/>
                <a:gd name="adj2" fmla="val 11210294"/>
              </a:avLst>
            </a:prstGeom>
            <a:ln w="38100" cap="flat" cmpd="sng" algn="ctr">
              <a:solidFill>
                <a:srgbClr val="4F62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 rot="16200000" flipV="1">
              <a:off x="4023161" y="3225279"/>
              <a:ext cx="148356" cy="63"/>
            </a:xfrm>
            <a:prstGeom prst="line">
              <a:avLst/>
            </a:prstGeom>
            <a:ln w="38100" cap="flat" cmpd="sng" algn="ctr">
              <a:solidFill>
                <a:srgbClr val="4F62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633251" y="3350681"/>
            <a:ext cx="314325" cy="279104"/>
            <a:chOff x="3940176" y="3077632"/>
            <a:chExt cx="314325" cy="297392"/>
          </a:xfrm>
        </p:grpSpPr>
        <p:sp>
          <p:nvSpPr>
            <p:cNvPr id="49" name="Arc 48"/>
            <p:cNvSpPr/>
            <p:nvPr/>
          </p:nvSpPr>
          <p:spPr>
            <a:xfrm>
              <a:off x="4096809" y="3217332"/>
              <a:ext cx="157692" cy="157692"/>
            </a:xfrm>
            <a:prstGeom prst="arc">
              <a:avLst>
                <a:gd name="adj1" fmla="val 5278058"/>
                <a:gd name="adj2" fmla="val 11210294"/>
              </a:avLst>
            </a:prstGeom>
            <a:ln w="38100" cap="flat" cmpd="sng" algn="ctr">
              <a:solidFill>
                <a:srgbClr val="4F62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49"/>
            <p:cNvSpPr/>
            <p:nvPr/>
          </p:nvSpPr>
          <p:spPr>
            <a:xfrm rot="10800000">
              <a:off x="3940176" y="3077632"/>
              <a:ext cx="157692" cy="157692"/>
            </a:xfrm>
            <a:prstGeom prst="arc">
              <a:avLst>
                <a:gd name="adj1" fmla="val 5278058"/>
                <a:gd name="adj2" fmla="val 11210294"/>
              </a:avLst>
            </a:prstGeom>
            <a:ln w="38100" cap="flat" cmpd="sng" algn="ctr">
              <a:solidFill>
                <a:srgbClr val="4F62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16200000" flipV="1">
              <a:off x="4023161" y="3225279"/>
              <a:ext cx="148356" cy="63"/>
            </a:xfrm>
            <a:prstGeom prst="line">
              <a:avLst/>
            </a:prstGeom>
            <a:ln w="38100" cap="flat" cmpd="sng" algn="ctr">
              <a:solidFill>
                <a:srgbClr val="4F62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3207176" y="3819418"/>
            <a:ext cx="2279226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 flipH="1" flipV="1">
            <a:off x="2750746" y="3365840"/>
            <a:ext cx="915079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81360" y="2844802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12831" y="374861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16531" y="330966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5059897" y="347771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cxnSpLocks noChangeAspect="1"/>
          </p:cNvCxnSpPr>
          <p:nvPr/>
        </p:nvCxnSpPr>
        <p:spPr>
          <a:xfrm>
            <a:off x="4258742" y="3720363"/>
            <a:ext cx="385225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>
            <a:off x="4216400" y="3716660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>
            <a:off x="4596342" y="37208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359312" y="3651783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316359" y="3553888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a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 rot="10800000">
            <a:off x="3217333" y="3629066"/>
            <a:ext cx="1351520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 flipH="1">
            <a:off x="4484163" y="3350681"/>
            <a:ext cx="314325" cy="279104"/>
            <a:chOff x="3940176" y="3077632"/>
            <a:chExt cx="314325" cy="297392"/>
          </a:xfrm>
        </p:grpSpPr>
        <p:sp>
          <p:nvSpPr>
            <p:cNvPr id="32" name="Arc 31"/>
            <p:cNvSpPr/>
            <p:nvPr/>
          </p:nvSpPr>
          <p:spPr>
            <a:xfrm>
              <a:off x="4096809" y="3217332"/>
              <a:ext cx="157692" cy="157692"/>
            </a:xfrm>
            <a:prstGeom prst="arc">
              <a:avLst>
                <a:gd name="adj1" fmla="val 5278058"/>
                <a:gd name="adj2" fmla="val 11210294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10800000">
              <a:off x="3940176" y="3077632"/>
              <a:ext cx="157692" cy="157692"/>
            </a:xfrm>
            <a:prstGeom prst="arc">
              <a:avLst>
                <a:gd name="adj1" fmla="val 5278058"/>
                <a:gd name="adj2" fmla="val 11210294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6200000" flipV="1">
              <a:off x="4023161" y="3225279"/>
              <a:ext cx="148356" cy="63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>
            <a:cxnSpLocks noChangeAspect="1"/>
          </p:cNvCxnSpPr>
          <p:nvPr/>
        </p:nvCxnSpPr>
        <p:spPr>
          <a:xfrm rot="10800000">
            <a:off x="4711700" y="3350723"/>
            <a:ext cx="584201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484040" y="306916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22232" y="306916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416426" y="3448048"/>
            <a:ext cx="314325" cy="279104"/>
            <a:chOff x="3940176" y="3077632"/>
            <a:chExt cx="314325" cy="297392"/>
          </a:xfrm>
        </p:grpSpPr>
        <p:sp>
          <p:nvSpPr>
            <p:cNvPr id="14" name="Arc 13"/>
            <p:cNvSpPr/>
            <p:nvPr/>
          </p:nvSpPr>
          <p:spPr>
            <a:xfrm>
              <a:off x="4096809" y="3217332"/>
              <a:ext cx="157692" cy="157692"/>
            </a:xfrm>
            <a:prstGeom prst="arc">
              <a:avLst>
                <a:gd name="adj1" fmla="val 5278058"/>
                <a:gd name="adj2" fmla="val 11210294"/>
              </a:avLst>
            </a:prstGeom>
            <a:ln w="38100" cap="flat" cmpd="sng" algn="ctr">
              <a:solidFill>
                <a:srgbClr val="4F62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rot="10800000">
              <a:off x="3940176" y="3077632"/>
              <a:ext cx="157692" cy="157692"/>
            </a:xfrm>
            <a:prstGeom prst="arc">
              <a:avLst>
                <a:gd name="adj1" fmla="val 5278058"/>
                <a:gd name="adj2" fmla="val 11210294"/>
              </a:avLst>
            </a:prstGeom>
            <a:ln w="38100" cap="flat" cmpd="sng" algn="ctr">
              <a:solidFill>
                <a:srgbClr val="4F62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6200000" flipV="1">
              <a:off x="4023161" y="3225279"/>
              <a:ext cx="148356" cy="63"/>
            </a:xfrm>
            <a:prstGeom prst="line">
              <a:avLst/>
            </a:prstGeom>
            <a:ln w="38100" cap="flat" cmpd="sng" algn="ctr">
              <a:solidFill>
                <a:srgbClr val="4F6228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rot="10800000">
            <a:off x="3810001" y="3443856"/>
            <a:ext cx="691117" cy="0"/>
          </a:xfrm>
          <a:prstGeom prst="line">
            <a:avLst/>
          </a:prstGeom>
          <a:ln w="38100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07931" y="3398569"/>
            <a:ext cx="37170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  <a:r>
              <a:rPr lang="en-US" sz="1400" baseline="-25000">
                <a:latin typeface="Times"/>
                <a:cs typeface="Times"/>
              </a:rPr>
              <a:t>j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3194474" y="3730518"/>
            <a:ext cx="2279226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 flipH="1" flipV="1">
            <a:off x="2738044" y="3276940"/>
            <a:ext cx="915079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68658" y="2755902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0129" y="365971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1062" y="3443815"/>
            <a:ext cx="314325" cy="279104"/>
            <a:chOff x="3940176" y="3077632"/>
            <a:chExt cx="314325" cy="297392"/>
          </a:xfrm>
        </p:grpSpPr>
        <p:sp>
          <p:nvSpPr>
            <p:cNvPr id="10" name="Arc 9"/>
            <p:cNvSpPr/>
            <p:nvPr/>
          </p:nvSpPr>
          <p:spPr>
            <a:xfrm>
              <a:off x="4096809" y="3217332"/>
              <a:ext cx="157692" cy="157692"/>
            </a:xfrm>
            <a:prstGeom prst="arc">
              <a:avLst>
                <a:gd name="adj1" fmla="val 5278058"/>
                <a:gd name="adj2" fmla="val 11210294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10800000">
              <a:off x="3940176" y="3077632"/>
              <a:ext cx="157692" cy="157692"/>
            </a:xfrm>
            <a:prstGeom prst="arc">
              <a:avLst>
                <a:gd name="adj1" fmla="val 5278058"/>
                <a:gd name="adj2" fmla="val 11210294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6200000" flipV="1">
              <a:off x="4023161" y="3225279"/>
              <a:ext cx="148356" cy="63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>
            <a:stCxn id="11" idx="0"/>
          </p:cNvCxnSpPr>
          <p:nvPr/>
        </p:nvCxnSpPr>
        <p:spPr>
          <a:xfrm rot="10800000">
            <a:off x="3196168" y="3443856"/>
            <a:ext cx="691117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 noChangeAspect="1"/>
          </p:cNvCxnSpPr>
          <p:nvPr/>
        </p:nvCxnSpPr>
        <p:spPr>
          <a:xfrm rot="10800000">
            <a:off x="4044932" y="3722878"/>
            <a:ext cx="1277454" cy="4612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4048128" y="360471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96397" y="339856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4839763" y="360471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rot="16200000">
            <a:off x="3455236" y="3278752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30599" y="2992966"/>
            <a:ext cx="492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  <a:r>
              <a:rPr lang="en-US" sz="1400">
                <a:latin typeface="Times"/>
                <a:cs typeface="Times"/>
              </a:rPr>
              <a:t>/</a:t>
            </a:r>
            <a:r>
              <a:rPr lang="en-US" sz="1400" i="1">
                <a:latin typeface="Times"/>
                <a:cs typeface="Times"/>
              </a:rPr>
              <a:t>L</a:t>
            </a:r>
          </a:p>
        </p:txBody>
      </p:sp>
      <p:cxnSp>
        <p:nvCxnSpPr>
          <p:cNvPr id="28" name="Straight Arrow Connector 27"/>
          <p:cNvCxnSpPr>
            <a:cxnSpLocks noChangeAspect="1"/>
          </p:cNvCxnSpPr>
          <p:nvPr/>
        </p:nvCxnSpPr>
        <p:spPr>
          <a:xfrm>
            <a:off x="3970867" y="3902396"/>
            <a:ext cx="613833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>
            <a:off x="3928525" y="3898693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>
            <a:off x="4537075" y="38859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189961" y="3833816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4121624" y="3740151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a</a:t>
            </a:r>
          </a:p>
        </p:txBody>
      </p:sp>
      <p:cxnSp>
        <p:nvCxnSpPr>
          <p:cNvPr id="34" name="Straight Arrow Connector 33"/>
          <p:cNvCxnSpPr>
            <a:cxnSpLocks noChangeAspect="1"/>
          </p:cNvCxnSpPr>
          <p:nvPr/>
        </p:nvCxnSpPr>
        <p:spPr>
          <a:xfrm rot="5400000" flipH="1" flipV="1">
            <a:off x="3420307" y="3595187"/>
            <a:ext cx="28569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40105" y="3429001"/>
            <a:ext cx="322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h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rot="10800000">
            <a:off x="3194473" y="3730518"/>
            <a:ext cx="3113195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 rot="16200000" flipV="1">
            <a:off x="2648086" y="3186982"/>
            <a:ext cx="1094994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62308" y="2495552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9279" y="365336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259667" y="2851147"/>
            <a:ext cx="2916766" cy="522820"/>
            <a:chOff x="3259667" y="2851147"/>
            <a:chExt cx="2916766" cy="522820"/>
          </a:xfrm>
        </p:grpSpPr>
        <p:sp>
          <p:nvSpPr>
            <p:cNvPr id="7" name="Arc 6"/>
            <p:cNvSpPr/>
            <p:nvPr/>
          </p:nvSpPr>
          <p:spPr>
            <a:xfrm flipV="1">
              <a:off x="4147608" y="2851147"/>
              <a:ext cx="534459" cy="408519"/>
            </a:xfrm>
            <a:prstGeom prst="arc">
              <a:avLst>
                <a:gd name="adj1" fmla="val 1502753"/>
                <a:gd name="adj2" fmla="val 9498922"/>
              </a:avLst>
            </a:prstGeom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cxnSpLocks/>
              <a:stCxn id="11" idx="0"/>
            </p:cNvCxnSpPr>
            <p:nvPr/>
          </p:nvCxnSpPr>
          <p:spPr>
            <a:xfrm rot="5400000" flipH="1" flipV="1">
              <a:off x="3875350" y="2969177"/>
              <a:ext cx="325256" cy="288887"/>
            </a:xfrm>
            <a:prstGeom prst="line">
              <a:avLst/>
            </a:prstGeom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rc 9"/>
            <p:cNvSpPr/>
            <p:nvPr/>
          </p:nvSpPr>
          <p:spPr>
            <a:xfrm flipV="1">
              <a:off x="5641974" y="2851147"/>
              <a:ext cx="534459" cy="408519"/>
            </a:xfrm>
            <a:prstGeom prst="arc">
              <a:avLst>
                <a:gd name="adj1" fmla="val 1502753"/>
                <a:gd name="adj2" fmla="val 9498922"/>
              </a:avLst>
            </a:prstGeom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>
              <a:off x="3398307" y="2965448"/>
              <a:ext cx="534459" cy="408519"/>
            </a:xfrm>
            <a:prstGeom prst="arc">
              <a:avLst>
                <a:gd name="adj1" fmla="val 1502753"/>
                <a:gd name="adj2" fmla="val 9498922"/>
              </a:avLst>
            </a:prstGeom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4892673" y="2965448"/>
              <a:ext cx="534459" cy="408519"/>
            </a:xfrm>
            <a:prstGeom prst="arc">
              <a:avLst>
                <a:gd name="adj1" fmla="val 1502753"/>
                <a:gd name="adj2" fmla="val 9498922"/>
              </a:avLst>
            </a:prstGeom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cxnSpLocks noChangeAspect="1"/>
            </p:cNvCxnSpPr>
            <p:nvPr/>
          </p:nvCxnSpPr>
          <p:spPr>
            <a:xfrm rot="16200000" flipH="1" flipV="1">
              <a:off x="5346824" y="2965420"/>
              <a:ext cx="356140" cy="316318"/>
            </a:xfrm>
            <a:prstGeom prst="line">
              <a:avLst/>
            </a:prstGeom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 rot="5400000" flipV="1">
              <a:off x="4615711" y="2960611"/>
              <a:ext cx="345845" cy="307174"/>
            </a:xfrm>
            <a:prstGeom prst="line">
              <a:avLst/>
            </a:prstGeom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>
            <a:xfrm rot="16200000" flipH="1">
              <a:off x="3229437" y="3069762"/>
              <a:ext cx="240181" cy="179721"/>
            </a:xfrm>
            <a:prstGeom prst="line">
              <a:avLst/>
            </a:prstGeom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>
            <a:cxnSpLocks/>
          </p:cNvCxnSpPr>
          <p:nvPr/>
        </p:nvCxnSpPr>
        <p:spPr>
          <a:xfrm rot="5400000" flipH="1" flipV="1">
            <a:off x="4012392" y="3125044"/>
            <a:ext cx="173530" cy="138049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26962" y="315223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21" name="Straight Arrow Connector 20"/>
          <p:cNvCxnSpPr>
            <a:cxnSpLocks noChangeAspect="1"/>
          </p:cNvCxnSpPr>
          <p:nvPr/>
        </p:nvCxnSpPr>
        <p:spPr>
          <a:xfrm>
            <a:off x="4796368" y="2958362"/>
            <a:ext cx="715432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>
            <a:off x="4754026" y="295465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>
            <a:off x="5468410" y="2958892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003796" y="2898248"/>
            <a:ext cx="300570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961464" y="2794002"/>
            <a:ext cx="431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L</a:t>
            </a:r>
            <a:r>
              <a:rPr lang="en-US" sz="1200">
                <a:latin typeface="Times"/>
                <a:cs typeface="Times"/>
              </a:rPr>
              <a:t>/2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26365" y="332740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8030" y="332740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70031" y="257387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71429" y="257387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spect="1"/>
          </p:cNvSpPr>
          <p:nvPr/>
        </p:nvSpPr>
        <p:spPr>
          <a:xfrm>
            <a:off x="3505200" y="2822575"/>
            <a:ext cx="1527066" cy="152603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378200" y="2822575"/>
            <a:ext cx="1527066" cy="15260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/>
          </p:cNvSpPr>
          <p:nvPr/>
        </p:nvSpPr>
        <p:spPr>
          <a:xfrm>
            <a:off x="3498851" y="2852206"/>
            <a:ext cx="1387856" cy="1470323"/>
          </a:xfrm>
          <a:prstGeom prst="ellipse">
            <a:avLst/>
          </a:prstGeom>
          <a:solidFill>
            <a:srgbClr val="FFFFFF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4140622" y="3570179"/>
            <a:ext cx="1155284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 rot="16200000" flipV="1">
            <a:off x="3594236" y="3028231"/>
            <a:ext cx="1094994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108458" y="2336801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6565" y="3464981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4118" y="3347501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bg1"/>
                </a:solidFill>
                <a:latin typeface="Times"/>
                <a:cs typeface="Times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30232" y="3347501"/>
            <a:ext cx="31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B</a:t>
            </a:r>
          </a:p>
        </p:txBody>
      </p:sp>
      <p:sp>
        <p:nvSpPr>
          <p:cNvPr id="14" name="Arc 13"/>
          <p:cNvSpPr/>
          <p:nvPr/>
        </p:nvSpPr>
        <p:spPr>
          <a:xfrm>
            <a:off x="3416300" y="2832100"/>
            <a:ext cx="1403350" cy="1457325"/>
          </a:xfrm>
          <a:prstGeom prst="arc">
            <a:avLst>
              <a:gd name="adj1" fmla="val 2019174"/>
              <a:gd name="adj2" fmla="val 3062145"/>
            </a:avLst>
          </a:prstGeom>
          <a:ln w="1905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75153" y="3798878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505200" y="2818342"/>
            <a:ext cx="1527066" cy="1526032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3346866" y="4167079"/>
            <a:ext cx="2863434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/>
          </p:cNvCxnSpPr>
          <p:nvPr/>
        </p:nvCxnSpPr>
        <p:spPr>
          <a:xfrm rot="16200000">
            <a:off x="2604785" y="3441336"/>
            <a:ext cx="1479515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37984" y="253576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18767" y="401531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376846" y="3077632"/>
            <a:ext cx="2520188" cy="594257"/>
            <a:chOff x="3376846" y="3077632"/>
            <a:chExt cx="2520188" cy="594257"/>
          </a:xfrm>
        </p:grpSpPr>
        <p:grpSp>
          <p:nvGrpSpPr>
            <p:cNvPr id="12" name="Group 11"/>
            <p:cNvGrpSpPr/>
            <p:nvPr/>
          </p:nvGrpSpPr>
          <p:grpSpPr>
            <a:xfrm>
              <a:off x="3940176" y="3077632"/>
              <a:ext cx="314325" cy="297392"/>
              <a:chOff x="3940176" y="3077632"/>
              <a:chExt cx="314325" cy="297392"/>
            </a:xfrm>
          </p:grpSpPr>
          <p:sp>
            <p:nvSpPr>
              <p:cNvPr id="8" name="Arc 7"/>
              <p:cNvSpPr/>
              <p:nvPr/>
            </p:nvSpPr>
            <p:spPr>
              <a:xfrm>
                <a:off x="4096809" y="3217332"/>
                <a:ext cx="157692" cy="157692"/>
              </a:xfrm>
              <a:prstGeom prst="arc">
                <a:avLst>
                  <a:gd name="adj1" fmla="val 5278058"/>
                  <a:gd name="adj2" fmla="val 11210294"/>
                </a:avLst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/>
              <p:cNvSpPr/>
              <p:nvPr/>
            </p:nvSpPr>
            <p:spPr>
              <a:xfrm rot="10800000">
                <a:off x="3940176" y="3077632"/>
                <a:ext cx="157692" cy="157692"/>
              </a:xfrm>
              <a:prstGeom prst="arc">
                <a:avLst>
                  <a:gd name="adj1" fmla="val 5278058"/>
                  <a:gd name="adj2" fmla="val 11210294"/>
                </a:avLst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rot="16200000" flipV="1">
                <a:off x="4023161" y="3225279"/>
                <a:ext cx="148356" cy="63"/>
              </a:xfrm>
              <a:prstGeom prst="line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4774142" y="3373966"/>
              <a:ext cx="314325" cy="297392"/>
              <a:chOff x="3940176" y="3077632"/>
              <a:chExt cx="314325" cy="297392"/>
            </a:xfrm>
          </p:grpSpPr>
          <p:sp>
            <p:nvSpPr>
              <p:cNvPr id="14" name="Arc 13"/>
              <p:cNvSpPr/>
              <p:nvPr/>
            </p:nvSpPr>
            <p:spPr>
              <a:xfrm>
                <a:off x="4096809" y="3217332"/>
                <a:ext cx="157692" cy="157692"/>
              </a:xfrm>
              <a:prstGeom prst="arc">
                <a:avLst>
                  <a:gd name="adj1" fmla="val 5278058"/>
                  <a:gd name="adj2" fmla="val 11210294"/>
                </a:avLst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 rot="10800000">
                <a:off x="3940176" y="3077632"/>
                <a:ext cx="157692" cy="157692"/>
              </a:xfrm>
              <a:prstGeom prst="arc">
                <a:avLst>
                  <a:gd name="adj1" fmla="val 5278058"/>
                  <a:gd name="adj2" fmla="val 11210294"/>
                </a:avLst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16200000" flipV="1">
                <a:off x="4023161" y="3225279"/>
                <a:ext cx="148356" cy="63"/>
              </a:xfrm>
              <a:prstGeom prst="line">
                <a:avLst/>
              </a:prstGeom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/>
            <p:nvPr/>
          </p:nvCxnSpPr>
          <p:spPr>
            <a:xfrm rot="10800000" flipV="1">
              <a:off x="3376846" y="3077634"/>
              <a:ext cx="647847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 flipV="1">
              <a:off x="4169325" y="3373968"/>
              <a:ext cx="693565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 noChangeAspect="1"/>
            </p:cNvCxnSpPr>
            <p:nvPr/>
          </p:nvCxnSpPr>
          <p:spPr>
            <a:xfrm rot="10800000">
              <a:off x="5007527" y="3670301"/>
              <a:ext cx="88950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5559428" y="376981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42493" y="374278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rot="10800000">
            <a:off x="5047197" y="3522168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37664" y="3191933"/>
            <a:ext cx="371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  <a:r>
              <a:rPr lang="en-US" sz="1400" baseline="-25000">
                <a:latin typeface="Times"/>
                <a:cs typeface="Times"/>
              </a:rPr>
              <a:t>j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6294" y="3484033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8091" y="31623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4632960" y="333502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7</a:t>
            </a:r>
          </a:p>
        </p:txBody>
      </p:sp>
      <p:cxnSp>
        <p:nvCxnSpPr>
          <p:cNvPr id="11" name="Straight Connector 10"/>
          <p:cNvCxnSpPr>
            <a:cxnSpLocks noChangeAspect="1"/>
          </p:cNvCxnSpPr>
          <p:nvPr/>
        </p:nvCxnSpPr>
        <p:spPr>
          <a:xfrm rot="10800000">
            <a:off x="3124619" y="3661727"/>
            <a:ext cx="1430449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564890" y="3628390"/>
            <a:ext cx="101092" cy="9271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3483610" y="34671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3</a:t>
            </a:r>
          </a:p>
        </p:txBody>
      </p:sp>
      <p:cxnSp>
        <p:nvCxnSpPr>
          <p:cNvPr id="9" name="Straight Connector 8"/>
          <p:cNvCxnSpPr>
            <a:cxnSpLocks noChangeAspect="1"/>
          </p:cNvCxnSpPr>
          <p:nvPr/>
        </p:nvCxnSpPr>
        <p:spPr>
          <a:xfrm rot="10800000">
            <a:off x="2866383" y="3117969"/>
            <a:ext cx="273855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003986" y="3092875"/>
            <a:ext cx="45720" cy="49777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cxnSpLocks noChangeAspect="1"/>
          </p:cNvCxnSpPr>
          <p:nvPr/>
        </p:nvCxnSpPr>
        <p:spPr>
          <a:xfrm rot="10800000">
            <a:off x="2857915" y="4178191"/>
            <a:ext cx="3077219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rot="5400000">
            <a:off x="1969531" y="3299858"/>
            <a:ext cx="1772123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36334" y="2269066"/>
            <a:ext cx="382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6667" y="3996266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cxnSp>
        <p:nvCxnSpPr>
          <p:cNvPr id="13" name="Straight Connector 12"/>
          <p:cNvCxnSpPr>
            <a:cxnSpLocks noChangeAspect="1"/>
          </p:cNvCxnSpPr>
          <p:nvPr/>
        </p:nvCxnSpPr>
        <p:spPr>
          <a:xfrm rot="10800000">
            <a:off x="4309957" y="3411961"/>
            <a:ext cx="232411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 noChangeAspect="1"/>
          </p:cNvCxnSpPr>
          <p:nvPr/>
        </p:nvCxnSpPr>
        <p:spPr>
          <a:xfrm rot="10800000">
            <a:off x="4987295" y="3407728"/>
            <a:ext cx="143504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 flipV="1">
            <a:off x="3121025" y="2754840"/>
            <a:ext cx="387350" cy="1673227"/>
          </a:xfrm>
          <a:prstGeom prst="arc">
            <a:avLst>
              <a:gd name="adj1" fmla="val 2053286"/>
              <a:gd name="adj2" fmla="val 10696664"/>
            </a:avLst>
          </a:prstGeom>
          <a:ln w="28575" cap="flat" cmpd="sng" algn="ctr">
            <a:solidFill>
              <a:srgbClr val="4F6228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2911475" y="3133724"/>
            <a:ext cx="2492375" cy="523875"/>
            <a:chOff x="2911475" y="3133724"/>
            <a:chExt cx="2492375" cy="523875"/>
          </a:xfrm>
        </p:grpSpPr>
        <p:sp>
          <p:nvSpPr>
            <p:cNvPr id="20" name="Arc 19"/>
            <p:cNvSpPr/>
            <p:nvPr/>
          </p:nvSpPr>
          <p:spPr>
            <a:xfrm>
              <a:off x="2911475" y="3451224"/>
              <a:ext cx="206375" cy="206375"/>
            </a:xfrm>
            <a:prstGeom prst="arc">
              <a:avLst>
                <a:gd name="adj1" fmla="val 826896"/>
                <a:gd name="adj2" fmla="val 10879933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3502025" y="3321049"/>
              <a:ext cx="206375" cy="206375"/>
            </a:xfrm>
            <a:prstGeom prst="arc">
              <a:avLst>
                <a:gd name="adj1" fmla="val 1537552"/>
                <a:gd name="adj2" fmla="val 8755348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>
              <a:off x="4092575" y="3200399"/>
              <a:ext cx="206375" cy="206375"/>
            </a:xfrm>
            <a:prstGeom prst="arc">
              <a:avLst>
                <a:gd name="adj1" fmla="val 1537552"/>
                <a:gd name="adj2" fmla="val 8755348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>
              <a:off x="4664075" y="3178174"/>
              <a:ext cx="206375" cy="206375"/>
            </a:xfrm>
            <a:prstGeom prst="arc">
              <a:avLst>
                <a:gd name="adj1" fmla="val 1537552"/>
                <a:gd name="adj2" fmla="val 8755348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5197475" y="3168649"/>
              <a:ext cx="206375" cy="206375"/>
            </a:xfrm>
            <a:prstGeom prst="arc">
              <a:avLst>
                <a:gd name="adj1" fmla="val 1537552"/>
                <a:gd name="adj2" fmla="val 9804733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flipV="1">
              <a:off x="3219450" y="3305174"/>
              <a:ext cx="206375" cy="206375"/>
            </a:xfrm>
            <a:prstGeom prst="arc">
              <a:avLst>
                <a:gd name="adj1" fmla="val 1952143"/>
                <a:gd name="adj2" fmla="val 8755348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flipV="1">
              <a:off x="3822700" y="3181349"/>
              <a:ext cx="206375" cy="206375"/>
            </a:xfrm>
            <a:prstGeom prst="arc">
              <a:avLst>
                <a:gd name="adj1" fmla="val 1952143"/>
                <a:gd name="adj2" fmla="val 8755348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flipV="1">
              <a:off x="4410075" y="3143249"/>
              <a:ext cx="206375" cy="206375"/>
            </a:xfrm>
            <a:prstGeom prst="arc">
              <a:avLst>
                <a:gd name="adj1" fmla="val 1952143"/>
                <a:gd name="adj2" fmla="val 8755348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flipV="1">
              <a:off x="4953000" y="3133724"/>
              <a:ext cx="206375" cy="206375"/>
            </a:xfrm>
            <a:prstGeom prst="arc">
              <a:avLst>
                <a:gd name="adj1" fmla="val 1075398"/>
                <a:gd name="adj2" fmla="val 9612128"/>
              </a:avLst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cxnSpLocks noChangeAspect="1"/>
              <a:stCxn id="25" idx="2"/>
              <a:endCxn id="20" idx="0"/>
            </p:cNvCxnSpPr>
            <p:nvPr/>
          </p:nvCxnSpPr>
          <p:spPr>
            <a:xfrm rot="5400000">
              <a:off x="3054781" y="3405747"/>
              <a:ext cx="237592" cy="127184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>
            <a:xfrm rot="5400000">
              <a:off x="3625383" y="3276323"/>
              <a:ext cx="274168" cy="155908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cxnSpLocks/>
            </p:cNvCxnSpPr>
            <p:nvPr/>
          </p:nvCxnSpPr>
          <p:spPr>
            <a:xfrm rot="16200000">
              <a:off x="4267106" y="3193000"/>
              <a:ext cx="182726" cy="155908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cxnSpLocks/>
            </p:cNvCxnSpPr>
            <p:nvPr/>
          </p:nvCxnSpPr>
          <p:spPr>
            <a:xfrm rot="16200000">
              <a:off x="4825232" y="3217849"/>
              <a:ext cx="151801" cy="110188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cxnSpLocks/>
            </p:cNvCxnSpPr>
            <p:nvPr/>
          </p:nvCxnSpPr>
          <p:spPr>
            <a:xfrm rot="16200000" flipH="1">
              <a:off x="5108188" y="3226612"/>
              <a:ext cx="151801" cy="73612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cxnSpLocks noChangeAspect="1"/>
            </p:cNvCxnSpPr>
            <p:nvPr/>
          </p:nvCxnSpPr>
          <p:spPr>
            <a:xfrm rot="5400000" flipH="1">
              <a:off x="4559543" y="3213667"/>
              <a:ext cx="158419" cy="91899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cxnSpLocks noChangeAspect="1"/>
            </p:cNvCxnSpPr>
            <p:nvPr/>
          </p:nvCxnSpPr>
          <p:spPr>
            <a:xfrm rot="5400000" flipH="1">
              <a:off x="3991228" y="3242994"/>
              <a:ext cx="152811" cy="110187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cxnSpLocks/>
            </p:cNvCxnSpPr>
            <p:nvPr/>
          </p:nvCxnSpPr>
          <p:spPr>
            <a:xfrm rot="5400000" flipH="1">
              <a:off x="3385184" y="3348150"/>
              <a:ext cx="152811" cy="128475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>
            <a:cxnSpLocks/>
          </p:cNvCxnSpPr>
          <p:nvPr/>
        </p:nvCxnSpPr>
        <p:spPr>
          <a:xfrm rot="5400000" flipH="1" flipV="1">
            <a:off x="4310430" y="3536375"/>
            <a:ext cx="244800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</p:cNvCxnSpPr>
          <p:nvPr/>
        </p:nvCxnSpPr>
        <p:spPr>
          <a:xfrm rot="5400000" flipH="1" flipV="1">
            <a:off x="4925365" y="3280215"/>
            <a:ext cx="272231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cxnSpLocks noChangeAspect="1"/>
          </p:cNvCxnSpPr>
          <p:nvPr/>
        </p:nvCxnSpPr>
        <p:spPr>
          <a:xfrm rot="5400000">
            <a:off x="2594683" y="3216102"/>
            <a:ext cx="869599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 rot="10800000">
            <a:off x="2957407" y="2781724"/>
            <a:ext cx="232411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reeform 44"/>
          <p:cNvSpPr/>
          <p:nvPr/>
        </p:nvSpPr>
        <p:spPr>
          <a:xfrm>
            <a:off x="5064125" y="3286125"/>
            <a:ext cx="149225" cy="219075"/>
          </a:xfrm>
          <a:custGeom>
            <a:avLst/>
            <a:gdLst>
              <a:gd name="connsiteX0" fmla="*/ 0 w 149225"/>
              <a:gd name="connsiteY0" fmla="*/ 0 h 219075"/>
              <a:gd name="connsiteX1" fmla="*/ 88900 w 149225"/>
              <a:gd name="connsiteY1" fmla="*/ 57150 h 219075"/>
              <a:gd name="connsiteX2" fmla="*/ 120650 w 149225"/>
              <a:gd name="connsiteY2" fmla="*/ 114300 h 219075"/>
              <a:gd name="connsiteX3" fmla="*/ 136525 w 149225"/>
              <a:gd name="connsiteY3" fmla="*/ 171450 h 219075"/>
              <a:gd name="connsiteX4" fmla="*/ 149225 w 149225"/>
              <a:gd name="connsiteY4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225" h="219075">
                <a:moveTo>
                  <a:pt x="0" y="0"/>
                </a:moveTo>
                <a:cubicBezTo>
                  <a:pt x="34396" y="19050"/>
                  <a:pt x="68792" y="38100"/>
                  <a:pt x="88900" y="57150"/>
                </a:cubicBezTo>
                <a:cubicBezTo>
                  <a:pt x="109008" y="76200"/>
                  <a:pt x="112713" y="95250"/>
                  <a:pt x="120650" y="114300"/>
                </a:cubicBezTo>
                <a:cubicBezTo>
                  <a:pt x="128587" y="133350"/>
                  <a:pt x="131762" y="153987"/>
                  <a:pt x="136525" y="171450"/>
                </a:cubicBezTo>
                <a:cubicBezTo>
                  <a:pt x="141288" y="188913"/>
                  <a:pt x="149225" y="219075"/>
                  <a:pt x="149225" y="219075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599270" y="2942591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012440" y="3215618"/>
            <a:ext cx="45720" cy="150364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039361" y="3432362"/>
            <a:ext cx="471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W</a:t>
            </a:r>
            <a:r>
              <a:rPr lang="en-US" sz="1400" baseline="-25000">
                <a:latin typeface="Times"/>
                <a:cs typeface="Times"/>
              </a:rPr>
              <a:t>m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404360" y="3383280"/>
            <a:ext cx="438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W</a:t>
            </a:r>
            <a:r>
              <a:rPr lang="en-US" sz="1400" baseline="-25000">
                <a:latin typeface="Times"/>
                <a:cs typeface="Times"/>
              </a:rPr>
              <a:t>v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77840" y="2942591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00680" y="360680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90240" y="327152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89680" y="314452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084320" y="336042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373880" y="311404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22520" y="285496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24480" y="3153809"/>
            <a:ext cx="431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W</a:t>
            </a:r>
            <a:r>
              <a:rPr lang="en-US" sz="1200">
                <a:latin typeface="Times"/>
                <a:cs typeface="Times"/>
              </a:rPr>
              <a:t>*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>
            <a:cxnSpLocks noChangeAspect="1"/>
          </p:cNvCxnSpPr>
          <p:nvPr/>
        </p:nvCxnSpPr>
        <p:spPr>
          <a:xfrm rot="5400000">
            <a:off x="3243529" y="3312323"/>
            <a:ext cx="795340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 noChangeAspect="1"/>
          </p:cNvCxnSpPr>
          <p:nvPr/>
        </p:nvCxnSpPr>
        <p:spPr>
          <a:xfrm rot="10800000" flipV="1">
            <a:off x="3578398" y="3705034"/>
            <a:ext cx="2377902" cy="193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441700" y="3163764"/>
            <a:ext cx="2483429" cy="541461"/>
            <a:chOff x="3441700" y="3163764"/>
            <a:chExt cx="2483429" cy="541461"/>
          </a:xfrm>
        </p:grpSpPr>
        <p:sp>
          <p:nvSpPr>
            <p:cNvPr id="3" name="Freeform 2"/>
            <p:cNvSpPr/>
            <p:nvPr/>
          </p:nvSpPr>
          <p:spPr>
            <a:xfrm>
              <a:off x="3754979" y="3595946"/>
              <a:ext cx="150271" cy="109279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>
              <a:cxnSpLocks noChangeAspect="1"/>
            </p:cNvCxnSpPr>
            <p:nvPr/>
          </p:nvCxnSpPr>
          <p:spPr>
            <a:xfrm>
              <a:off x="3441700" y="3703514"/>
              <a:ext cx="324429" cy="1588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 4"/>
            <p:cNvSpPr/>
            <p:nvPr/>
          </p:nvSpPr>
          <p:spPr>
            <a:xfrm>
              <a:off x="4189954" y="3487996"/>
              <a:ext cx="150271" cy="109279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cxnSpLocks noChangeAspect="1"/>
            </p:cNvCxnSpPr>
            <p:nvPr/>
          </p:nvCxnSpPr>
          <p:spPr>
            <a:xfrm>
              <a:off x="3876675" y="3595564"/>
              <a:ext cx="324429" cy="1588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4624929" y="3380046"/>
              <a:ext cx="150271" cy="109279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cxnSpLocks noChangeAspect="1"/>
            </p:cNvCxnSpPr>
            <p:nvPr/>
          </p:nvCxnSpPr>
          <p:spPr>
            <a:xfrm>
              <a:off x="4311650" y="3487614"/>
              <a:ext cx="324429" cy="1588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5059904" y="3272096"/>
              <a:ext cx="150271" cy="109279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cxnSpLocks noChangeAspect="1"/>
            </p:cNvCxnSpPr>
            <p:nvPr/>
          </p:nvCxnSpPr>
          <p:spPr>
            <a:xfrm>
              <a:off x="4746625" y="3379664"/>
              <a:ext cx="324429" cy="1588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5494879" y="3164146"/>
              <a:ext cx="150271" cy="109279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cxnSpLocks noChangeAspect="1"/>
            </p:cNvCxnSpPr>
            <p:nvPr/>
          </p:nvCxnSpPr>
          <p:spPr>
            <a:xfrm>
              <a:off x="5181600" y="3271714"/>
              <a:ext cx="324429" cy="1588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cxnSpLocks noChangeAspect="1"/>
            </p:cNvCxnSpPr>
            <p:nvPr/>
          </p:nvCxnSpPr>
          <p:spPr>
            <a:xfrm>
              <a:off x="5600700" y="3163764"/>
              <a:ext cx="324429" cy="1588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5798608" y="3619501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07858" y="2768601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y</a:t>
            </a:r>
          </a:p>
        </p:txBody>
      </p:sp>
      <p:cxnSp>
        <p:nvCxnSpPr>
          <p:cNvPr id="41" name="Straight Arrow Connector 40"/>
          <p:cNvCxnSpPr>
            <a:cxnSpLocks noChangeAspect="1"/>
          </p:cNvCxnSpPr>
          <p:nvPr/>
        </p:nvCxnSpPr>
        <p:spPr>
          <a:xfrm>
            <a:off x="5146676" y="3450592"/>
            <a:ext cx="444499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>
            <a:off x="5104334" y="345138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>
            <a:off x="5543551" y="345138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277911" y="3381536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5245557" y="3295650"/>
            <a:ext cx="268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87825" y="3136900"/>
            <a:ext cx="37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  <a:r>
              <a:rPr lang="en-US" sz="1400" baseline="-25000">
                <a:latin typeface="Times"/>
                <a:cs typeface="Times"/>
              </a:rPr>
              <a:t>k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57725" y="2765425"/>
            <a:ext cx="326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Palatino"/>
                <a:cs typeface="Palatino"/>
              </a:rPr>
              <a:t>v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 rot="10800000">
            <a:off x="4438653" y="3417394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</p:cNvCxnSpPr>
          <p:nvPr/>
        </p:nvCxnSpPr>
        <p:spPr>
          <a:xfrm rot="16200000">
            <a:off x="4581529" y="301416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5828234" y="3279937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</p:cNvCxnSpPr>
          <p:nvPr/>
        </p:nvCxnSpPr>
        <p:spPr>
          <a:xfrm rot="16200000">
            <a:off x="5809110" y="3349574"/>
            <a:ext cx="137160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 rot="5400000" flipV="1">
            <a:off x="5807966" y="3081729"/>
            <a:ext cx="137160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864225" y="3070225"/>
            <a:ext cx="302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h</a:t>
            </a:r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6081186" y="3154927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256866" y="298026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b</a:t>
            </a: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>
            <a:off x="5217587" y="3197259"/>
            <a:ext cx="217421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61493" y="2881304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"/>
                <a:cs typeface="Times"/>
              </a:rPr>
              <a:t>ξ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3921125" y="295275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Aγ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75075" y="3114675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Aδ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25825" y="3571875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Aγ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57425" y="287337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δB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139950" y="30829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Times"/>
                <a:cs typeface="Times"/>
              </a:rPr>
              <a:t>γB</a:t>
            </a:r>
            <a:endParaRPr lang="en-US" sz="1200" b="1" dirty="0">
              <a:latin typeface="Times"/>
              <a:cs typeface="Time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451100" y="251777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γB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340225" y="299720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γB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505325" y="283845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δB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97425" y="234315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γB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810250" y="33909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Aγ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56350" y="2695575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Aγ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334125" y="2860675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Aδ</a:t>
            </a:r>
          </a:p>
        </p:txBody>
      </p:sp>
      <p:sp>
        <p:nvSpPr>
          <p:cNvPr id="82" name="Freeform 81"/>
          <p:cNvSpPr/>
          <p:nvPr/>
        </p:nvSpPr>
        <p:spPr>
          <a:xfrm>
            <a:off x="4724400" y="2809875"/>
            <a:ext cx="1682750" cy="441325"/>
          </a:xfrm>
          <a:custGeom>
            <a:avLst/>
            <a:gdLst>
              <a:gd name="connsiteX0" fmla="*/ 0 w 1682750"/>
              <a:gd name="connsiteY0" fmla="*/ 3175 h 441325"/>
              <a:gd name="connsiteX1" fmla="*/ 803275 w 1682750"/>
              <a:gd name="connsiteY1" fmla="*/ 193675 h 441325"/>
              <a:gd name="connsiteX2" fmla="*/ 1123950 w 1682750"/>
              <a:gd name="connsiteY2" fmla="*/ 0 h 441325"/>
              <a:gd name="connsiteX3" fmla="*/ 1524000 w 1682750"/>
              <a:gd name="connsiteY3" fmla="*/ 95250 h 441325"/>
              <a:gd name="connsiteX4" fmla="*/ 1682750 w 1682750"/>
              <a:gd name="connsiteY4" fmla="*/ 314325 h 441325"/>
              <a:gd name="connsiteX5" fmla="*/ 1311275 w 1682750"/>
              <a:gd name="connsiteY5" fmla="*/ 254000 h 441325"/>
              <a:gd name="connsiteX6" fmla="*/ 993775 w 1682750"/>
              <a:gd name="connsiteY6" fmla="*/ 441325 h 441325"/>
              <a:gd name="connsiteX7" fmla="*/ 203200 w 1682750"/>
              <a:gd name="connsiteY7" fmla="*/ 247650 h 441325"/>
              <a:gd name="connsiteX8" fmla="*/ 0 w 1682750"/>
              <a:gd name="connsiteY8" fmla="*/ 3175 h 4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2750" h="441325">
                <a:moveTo>
                  <a:pt x="0" y="3175"/>
                </a:moveTo>
                <a:lnTo>
                  <a:pt x="803275" y="193675"/>
                </a:lnTo>
                <a:lnTo>
                  <a:pt x="1123950" y="0"/>
                </a:lnTo>
                <a:lnTo>
                  <a:pt x="1524000" y="95250"/>
                </a:lnTo>
                <a:lnTo>
                  <a:pt x="1682750" y="314325"/>
                </a:lnTo>
                <a:lnTo>
                  <a:pt x="1311275" y="254000"/>
                </a:lnTo>
                <a:lnTo>
                  <a:pt x="993775" y="441325"/>
                </a:lnTo>
                <a:lnTo>
                  <a:pt x="203200" y="247650"/>
                </a:lnTo>
                <a:lnTo>
                  <a:pt x="0" y="31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4730750" y="2463800"/>
            <a:ext cx="1797050" cy="542925"/>
          </a:xfrm>
          <a:custGeom>
            <a:avLst/>
            <a:gdLst>
              <a:gd name="connsiteX0" fmla="*/ 0 w 1797050"/>
              <a:gd name="connsiteY0" fmla="*/ 342900 h 542925"/>
              <a:gd name="connsiteX1" fmla="*/ 546100 w 1797050"/>
              <a:gd name="connsiteY1" fmla="*/ 0 h 542925"/>
              <a:gd name="connsiteX2" fmla="*/ 1797050 w 1797050"/>
              <a:gd name="connsiteY2" fmla="*/ 273050 h 542925"/>
              <a:gd name="connsiteX3" fmla="*/ 1517650 w 1797050"/>
              <a:gd name="connsiteY3" fmla="*/ 441325 h 542925"/>
              <a:gd name="connsiteX4" fmla="*/ 1108075 w 1797050"/>
              <a:gd name="connsiteY4" fmla="*/ 342900 h 542925"/>
              <a:gd name="connsiteX5" fmla="*/ 800100 w 1797050"/>
              <a:gd name="connsiteY5" fmla="*/ 542925 h 542925"/>
              <a:gd name="connsiteX6" fmla="*/ 0 w 1797050"/>
              <a:gd name="connsiteY6" fmla="*/ 34290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7050" h="542925">
                <a:moveTo>
                  <a:pt x="0" y="342900"/>
                </a:moveTo>
                <a:lnTo>
                  <a:pt x="546100" y="0"/>
                </a:lnTo>
                <a:lnTo>
                  <a:pt x="1797050" y="273050"/>
                </a:lnTo>
                <a:lnTo>
                  <a:pt x="1517650" y="441325"/>
                </a:lnTo>
                <a:lnTo>
                  <a:pt x="1108075" y="342900"/>
                </a:lnTo>
                <a:lnTo>
                  <a:pt x="800100" y="542925"/>
                </a:lnTo>
                <a:lnTo>
                  <a:pt x="0" y="342900"/>
                </a:lnTo>
                <a:close/>
              </a:path>
            </a:pathLst>
          </a:custGeom>
          <a:solidFill>
            <a:srgbClr val="D9D9D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4432300" y="3057525"/>
            <a:ext cx="1993900" cy="590550"/>
          </a:xfrm>
          <a:custGeom>
            <a:avLst/>
            <a:gdLst>
              <a:gd name="connsiteX0" fmla="*/ 0 w 1993900"/>
              <a:gd name="connsiteY0" fmla="*/ 301625 h 590550"/>
              <a:gd name="connsiteX1" fmla="*/ 498475 w 1993900"/>
              <a:gd name="connsiteY1" fmla="*/ 0 h 590550"/>
              <a:gd name="connsiteX2" fmla="*/ 1292225 w 1993900"/>
              <a:gd name="connsiteY2" fmla="*/ 187325 h 590550"/>
              <a:gd name="connsiteX3" fmla="*/ 1612900 w 1993900"/>
              <a:gd name="connsiteY3" fmla="*/ 3175 h 590550"/>
              <a:gd name="connsiteX4" fmla="*/ 1993900 w 1993900"/>
              <a:gd name="connsiteY4" fmla="*/ 66675 h 590550"/>
              <a:gd name="connsiteX5" fmla="*/ 1196975 w 1993900"/>
              <a:gd name="connsiteY5" fmla="*/ 590550 h 590550"/>
              <a:gd name="connsiteX6" fmla="*/ 0 w 1993900"/>
              <a:gd name="connsiteY6" fmla="*/ 301625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3900" h="590550">
                <a:moveTo>
                  <a:pt x="0" y="301625"/>
                </a:moveTo>
                <a:lnTo>
                  <a:pt x="498475" y="0"/>
                </a:lnTo>
                <a:lnTo>
                  <a:pt x="1292225" y="187325"/>
                </a:lnTo>
                <a:lnTo>
                  <a:pt x="1612900" y="3175"/>
                </a:lnTo>
                <a:lnTo>
                  <a:pt x="1993900" y="66675"/>
                </a:lnTo>
                <a:lnTo>
                  <a:pt x="1196975" y="590550"/>
                </a:lnTo>
                <a:lnTo>
                  <a:pt x="0" y="301625"/>
                </a:lnTo>
                <a:close/>
              </a:path>
            </a:pathLst>
          </a:custGeom>
          <a:solidFill>
            <a:srgbClr val="D9D9D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2552700" y="2600325"/>
            <a:ext cx="1631950" cy="571500"/>
          </a:xfrm>
          <a:custGeom>
            <a:avLst/>
            <a:gdLst>
              <a:gd name="connsiteX0" fmla="*/ 0 w 1631950"/>
              <a:gd name="connsiteY0" fmla="*/ 295275 h 571500"/>
              <a:gd name="connsiteX1" fmla="*/ 1149350 w 1631950"/>
              <a:gd name="connsiteY1" fmla="*/ 571500 h 571500"/>
              <a:gd name="connsiteX2" fmla="*/ 1631950 w 1631950"/>
              <a:gd name="connsiteY2" fmla="*/ 282575 h 571500"/>
              <a:gd name="connsiteX3" fmla="*/ 428625 w 1631950"/>
              <a:gd name="connsiteY3" fmla="*/ 0 h 571500"/>
              <a:gd name="connsiteX4" fmla="*/ 0 w 1631950"/>
              <a:gd name="connsiteY4" fmla="*/ 295275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950" h="571500">
                <a:moveTo>
                  <a:pt x="0" y="295275"/>
                </a:moveTo>
                <a:lnTo>
                  <a:pt x="1149350" y="571500"/>
                </a:lnTo>
                <a:lnTo>
                  <a:pt x="1631950" y="282575"/>
                </a:lnTo>
                <a:lnTo>
                  <a:pt x="428625" y="0"/>
                </a:lnTo>
                <a:lnTo>
                  <a:pt x="0" y="2952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3244850" y="3038475"/>
            <a:ext cx="304800" cy="111125"/>
          </a:xfrm>
          <a:custGeom>
            <a:avLst/>
            <a:gdLst>
              <a:gd name="connsiteX0" fmla="*/ 0 w 304800"/>
              <a:gd name="connsiteY0" fmla="*/ 28575 h 111125"/>
              <a:gd name="connsiteX1" fmla="*/ 231775 w 304800"/>
              <a:gd name="connsiteY1" fmla="*/ 0 h 111125"/>
              <a:gd name="connsiteX2" fmla="*/ 304800 w 304800"/>
              <a:gd name="connsiteY2" fmla="*/ 111125 h 111125"/>
              <a:gd name="connsiteX3" fmla="*/ 0 w 304800"/>
              <a:gd name="connsiteY3" fmla="*/ 28575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111125">
                <a:moveTo>
                  <a:pt x="0" y="28575"/>
                </a:moveTo>
                <a:lnTo>
                  <a:pt x="231775" y="0"/>
                </a:lnTo>
                <a:lnTo>
                  <a:pt x="304800" y="111125"/>
                </a:lnTo>
                <a:lnTo>
                  <a:pt x="0" y="28575"/>
                </a:lnTo>
                <a:close/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2527300" y="2905125"/>
            <a:ext cx="1352550" cy="511175"/>
          </a:xfrm>
          <a:custGeom>
            <a:avLst/>
            <a:gdLst>
              <a:gd name="connsiteX0" fmla="*/ 165100 w 1352550"/>
              <a:gd name="connsiteY0" fmla="*/ 231775 h 511175"/>
              <a:gd name="connsiteX1" fmla="*/ 1352550 w 1352550"/>
              <a:gd name="connsiteY1" fmla="*/ 511175 h 511175"/>
              <a:gd name="connsiteX2" fmla="*/ 1171575 w 1352550"/>
              <a:gd name="connsiteY2" fmla="*/ 276225 h 511175"/>
              <a:gd name="connsiteX3" fmla="*/ 1025525 w 1352550"/>
              <a:gd name="connsiteY3" fmla="*/ 241300 h 511175"/>
              <a:gd name="connsiteX4" fmla="*/ 847725 w 1352550"/>
              <a:gd name="connsiteY4" fmla="*/ 301625 h 511175"/>
              <a:gd name="connsiteX5" fmla="*/ 736600 w 1352550"/>
              <a:gd name="connsiteY5" fmla="*/ 165100 h 511175"/>
              <a:gd name="connsiteX6" fmla="*/ 0 w 1352550"/>
              <a:gd name="connsiteY6" fmla="*/ 0 h 511175"/>
              <a:gd name="connsiteX7" fmla="*/ 165100 w 1352550"/>
              <a:gd name="connsiteY7" fmla="*/ 231775 h 51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2550" h="511175">
                <a:moveTo>
                  <a:pt x="165100" y="231775"/>
                </a:moveTo>
                <a:lnTo>
                  <a:pt x="1352550" y="511175"/>
                </a:lnTo>
                <a:lnTo>
                  <a:pt x="1171575" y="276225"/>
                </a:lnTo>
                <a:lnTo>
                  <a:pt x="1025525" y="241300"/>
                </a:lnTo>
                <a:lnTo>
                  <a:pt x="847725" y="301625"/>
                </a:lnTo>
                <a:lnTo>
                  <a:pt x="736600" y="165100"/>
                </a:lnTo>
                <a:lnTo>
                  <a:pt x="0" y="0"/>
                </a:lnTo>
                <a:lnTo>
                  <a:pt x="165100" y="2317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266950" y="3136900"/>
            <a:ext cx="1631950" cy="571500"/>
          </a:xfrm>
          <a:custGeom>
            <a:avLst/>
            <a:gdLst>
              <a:gd name="connsiteX0" fmla="*/ 0 w 1631950"/>
              <a:gd name="connsiteY0" fmla="*/ 295275 h 571500"/>
              <a:gd name="connsiteX1" fmla="*/ 1149350 w 1631950"/>
              <a:gd name="connsiteY1" fmla="*/ 571500 h 571500"/>
              <a:gd name="connsiteX2" fmla="*/ 1631950 w 1631950"/>
              <a:gd name="connsiteY2" fmla="*/ 282575 h 571500"/>
              <a:gd name="connsiteX3" fmla="*/ 428625 w 1631950"/>
              <a:gd name="connsiteY3" fmla="*/ 0 h 571500"/>
              <a:gd name="connsiteX4" fmla="*/ 0 w 1631950"/>
              <a:gd name="connsiteY4" fmla="*/ 295275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950" h="571500">
                <a:moveTo>
                  <a:pt x="0" y="295275"/>
                </a:moveTo>
                <a:lnTo>
                  <a:pt x="1149350" y="571500"/>
                </a:lnTo>
                <a:lnTo>
                  <a:pt x="1631950" y="282575"/>
                </a:lnTo>
                <a:lnTo>
                  <a:pt x="428625" y="0"/>
                </a:lnTo>
                <a:lnTo>
                  <a:pt x="0" y="2952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264833" y="2599267"/>
            <a:ext cx="732367" cy="821266"/>
          </a:xfrm>
          <a:custGeom>
            <a:avLst/>
            <a:gdLst>
              <a:gd name="connsiteX0" fmla="*/ 0 w 732367"/>
              <a:gd name="connsiteY0" fmla="*/ 821266 h 821266"/>
              <a:gd name="connsiteX1" fmla="*/ 431800 w 732367"/>
              <a:gd name="connsiteY1" fmla="*/ 541866 h 821266"/>
              <a:gd name="connsiteX2" fmla="*/ 254000 w 732367"/>
              <a:gd name="connsiteY2" fmla="*/ 300566 h 821266"/>
              <a:gd name="connsiteX3" fmla="*/ 732367 w 732367"/>
              <a:gd name="connsiteY3" fmla="*/ 0 h 82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67" h="821266">
                <a:moveTo>
                  <a:pt x="0" y="821266"/>
                </a:moveTo>
                <a:lnTo>
                  <a:pt x="431800" y="541866"/>
                </a:lnTo>
                <a:lnTo>
                  <a:pt x="254000" y="300566"/>
                </a:lnTo>
                <a:lnTo>
                  <a:pt x="732367" y="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3412067" y="2887133"/>
            <a:ext cx="774700" cy="825500"/>
          </a:xfrm>
          <a:custGeom>
            <a:avLst/>
            <a:gdLst>
              <a:gd name="connsiteX0" fmla="*/ 0 w 774700"/>
              <a:gd name="connsiteY0" fmla="*/ 825500 h 825500"/>
              <a:gd name="connsiteX1" fmla="*/ 478366 w 774700"/>
              <a:gd name="connsiteY1" fmla="*/ 533400 h 825500"/>
              <a:gd name="connsiteX2" fmla="*/ 287866 w 774700"/>
              <a:gd name="connsiteY2" fmla="*/ 292100 h 825500"/>
              <a:gd name="connsiteX3" fmla="*/ 774700 w 774700"/>
              <a:gd name="connsiteY3" fmla="*/ 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4700" h="825500">
                <a:moveTo>
                  <a:pt x="0" y="825500"/>
                </a:moveTo>
                <a:lnTo>
                  <a:pt x="478366" y="533400"/>
                </a:lnTo>
                <a:lnTo>
                  <a:pt x="287866" y="292100"/>
                </a:lnTo>
                <a:lnTo>
                  <a:pt x="774700" y="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692400" y="3132667"/>
            <a:ext cx="1181100" cy="2794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4432300" y="2459567"/>
            <a:ext cx="850900" cy="905933"/>
          </a:xfrm>
          <a:custGeom>
            <a:avLst/>
            <a:gdLst>
              <a:gd name="connsiteX0" fmla="*/ 0 w 850900"/>
              <a:gd name="connsiteY0" fmla="*/ 905933 h 905933"/>
              <a:gd name="connsiteX1" fmla="*/ 499533 w 850900"/>
              <a:gd name="connsiteY1" fmla="*/ 596900 h 905933"/>
              <a:gd name="connsiteX2" fmla="*/ 292100 w 850900"/>
              <a:gd name="connsiteY2" fmla="*/ 355600 h 905933"/>
              <a:gd name="connsiteX3" fmla="*/ 850900 w 850900"/>
              <a:gd name="connsiteY3" fmla="*/ 0 h 9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0900" h="905933">
                <a:moveTo>
                  <a:pt x="0" y="905933"/>
                </a:moveTo>
                <a:lnTo>
                  <a:pt x="499533" y="596900"/>
                </a:lnTo>
                <a:lnTo>
                  <a:pt x="292100" y="355600"/>
                </a:lnTo>
                <a:lnTo>
                  <a:pt x="850900" y="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621867" y="2751667"/>
            <a:ext cx="880533" cy="897466"/>
          </a:xfrm>
          <a:custGeom>
            <a:avLst/>
            <a:gdLst>
              <a:gd name="connsiteX0" fmla="*/ 0 w 880533"/>
              <a:gd name="connsiteY0" fmla="*/ 897466 h 897466"/>
              <a:gd name="connsiteX1" fmla="*/ 800100 w 880533"/>
              <a:gd name="connsiteY1" fmla="*/ 376766 h 897466"/>
              <a:gd name="connsiteX2" fmla="*/ 618066 w 880533"/>
              <a:gd name="connsiteY2" fmla="*/ 156633 h 897466"/>
              <a:gd name="connsiteX3" fmla="*/ 880533 w 880533"/>
              <a:gd name="connsiteY3" fmla="*/ 0 h 89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0533" h="897466">
                <a:moveTo>
                  <a:pt x="0" y="897466"/>
                </a:moveTo>
                <a:lnTo>
                  <a:pt x="800100" y="376766"/>
                </a:lnTo>
                <a:lnTo>
                  <a:pt x="618066" y="156633"/>
                </a:lnTo>
                <a:lnTo>
                  <a:pt x="880533" y="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27600" y="3056467"/>
            <a:ext cx="1485900" cy="194733"/>
          </a:xfrm>
          <a:custGeom>
            <a:avLst/>
            <a:gdLst>
              <a:gd name="connsiteX0" fmla="*/ 0 w 1485900"/>
              <a:gd name="connsiteY0" fmla="*/ 0 h 194733"/>
              <a:gd name="connsiteX1" fmla="*/ 795867 w 1485900"/>
              <a:gd name="connsiteY1" fmla="*/ 194733 h 194733"/>
              <a:gd name="connsiteX2" fmla="*/ 1109133 w 1485900"/>
              <a:gd name="connsiteY2" fmla="*/ 4233 h 194733"/>
              <a:gd name="connsiteX3" fmla="*/ 1485900 w 1485900"/>
              <a:gd name="connsiteY3" fmla="*/ 67733 h 194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5900" h="194733">
                <a:moveTo>
                  <a:pt x="0" y="0"/>
                </a:moveTo>
                <a:lnTo>
                  <a:pt x="795867" y="194733"/>
                </a:lnTo>
                <a:lnTo>
                  <a:pt x="1109133" y="4233"/>
                </a:lnTo>
                <a:lnTo>
                  <a:pt x="1485900" y="67733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732867" y="2810933"/>
            <a:ext cx="1494366" cy="194734"/>
          </a:xfrm>
          <a:custGeom>
            <a:avLst/>
            <a:gdLst>
              <a:gd name="connsiteX0" fmla="*/ 0 w 1494366"/>
              <a:gd name="connsiteY0" fmla="*/ 0 h 194734"/>
              <a:gd name="connsiteX1" fmla="*/ 795866 w 1494366"/>
              <a:gd name="connsiteY1" fmla="*/ 194734 h 194734"/>
              <a:gd name="connsiteX2" fmla="*/ 1113366 w 1494366"/>
              <a:gd name="connsiteY2" fmla="*/ 0 h 194734"/>
              <a:gd name="connsiteX3" fmla="*/ 1494366 w 1494366"/>
              <a:gd name="connsiteY3" fmla="*/ 93134 h 194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366" h="194734">
                <a:moveTo>
                  <a:pt x="0" y="0"/>
                </a:moveTo>
                <a:lnTo>
                  <a:pt x="795866" y="194734"/>
                </a:lnTo>
                <a:lnTo>
                  <a:pt x="1113366" y="0"/>
                </a:lnTo>
                <a:lnTo>
                  <a:pt x="1494366" y="93134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4" idx="1"/>
            <a:endCxn id="13" idx="1"/>
          </p:cNvCxnSpPr>
          <p:nvPr/>
        </p:nvCxnSpPr>
        <p:spPr>
          <a:xfrm>
            <a:off x="5528733" y="3005667"/>
            <a:ext cx="194734" cy="245533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50467" y="2819401"/>
            <a:ext cx="194734" cy="245533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13665" y="3581398"/>
            <a:ext cx="122768" cy="6908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886198" y="2997197"/>
            <a:ext cx="122768" cy="6908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391832" y="3263898"/>
            <a:ext cx="122768" cy="78233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25775" y="3214075"/>
            <a:ext cx="122088" cy="24045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 noChangeAspect="1"/>
          </p:cNvCxnSpPr>
          <p:nvPr/>
        </p:nvCxnSpPr>
        <p:spPr>
          <a:xfrm rot="16200000" flipV="1">
            <a:off x="3727868" y="3241954"/>
            <a:ext cx="101710" cy="81386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 noChangeAspect="1"/>
          </p:cNvCxnSpPr>
          <p:nvPr/>
        </p:nvCxnSpPr>
        <p:spPr>
          <a:xfrm rot="16200000" flipV="1">
            <a:off x="2563702" y="2992187"/>
            <a:ext cx="101710" cy="81387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 noChangeAspect="1"/>
          </p:cNvCxnSpPr>
          <p:nvPr/>
        </p:nvCxnSpPr>
        <p:spPr>
          <a:xfrm rot="16200000" flipV="1">
            <a:off x="4773502" y="2890588"/>
            <a:ext cx="101710" cy="81387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rot="16200000" flipV="1">
            <a:off x="5570281" y="3080851"/>
            <a:ext cx="92566" cy="7407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rot="16200000" flipV="1">
            <a:off x="5921647" y="2924217"/>
            <a:ext cx="92566" cy="74070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 noChangeAspect="1"/>
          </p:cNvCxnSpPr>
          <p:nvPr/>
        </p:nvCxnSpPr>
        <p:spPr>
          <a:xfrm rot="16200000" flipV="1">
            <a:off x="6272101" y="2971020"/>
            <a:ext cx="101710" cy="81387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020732" y="2548465"/>
            <a:ext cx="122768" cy="7823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638798" y="2861733"/>
            <a:ext cx="122768" cy="78233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33531" y="3108324"/>
            <a:ext cx="122768" cy="78233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892798" y="3394074"/>
            <a:ext cx="122768" cy="78233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324598" y="2782357"/>
            <a:ext cx="122768" cy="7823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584698" y="3192991"/>
            <a:ext cx="122768" cy="78233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168899" y="3115651"/>
            <a:ext cx="131234" cy="33189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164666" y="2918801"/>
            <a:ext cx="131234" cy="24045"/>
          </a:xfrm>
          <a:prstGeom prst="line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990166" y="2847893"/>
            <a:ext cx="131234" cy="3318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34100" y="3075436"/>
            <a:ext cx="131234" cy="24045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>
            <a:off x="3821642" y="3627967"/>
            <a:ext cx="469900" cy="385233"/>
          </a:xfrm>
          <a:custGeom>
            <a:avLst/>
            <a:gdLst>
              <a:gd name="connsiteX0" fmla="*/ 232833 w 469900"/>
              <a:gd name="connsiteY0" fmla="*/ 0 h 385233"/>
              <a:gd name="connsiteX1" fmla="*/ 0 w 469900"/>
              <a:gd name="connsiteY1" fmla="*/ 198966 h 385233"/>
              <a:gd name="connsiteX2" fmla="*/ 232833 w 469900"/>
              <a:gd name="connsiteY2" fmla="*/ 385233 h 385233"/>
              <a:gd name="connsiteX3" fmla="*/ 469900 w 469900"/>
              <a:gd name="connsiteY3" fmla="*/ 194733 h 385233"/>
              <a:gd name="connsiteX4" fmla="*/ 232833 w 469900"/>
              <a:gd name="connsiteY4" fmla="*/ 0 h 38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0" h="385233">
                <a:moveTo>
                  <a:pt x="232833" y="0"/>
                </a:moveTo>
                <a:lnTo>
                  <a:pt x="0" y="198966"/>
                </a:lnTo>
                <a:lnTo>
                  <a:pt x="232833" y="385233"/>
                </a:lnTo>
                <a:lnTo>
                  <a:pt x="469900" y="194733"/>
                </a:lnTo>
                <a:lnTo>
                  <a:pt x="232833" y="0"/>
                </a:lnTo>
                <a:close/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4122206" y="3873499"/>
            <a:ext cx="104480" cy="8737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 flipV="1">
            <a:off x="3887256" y="3682999"/>
            <a:ext cx="104480" cy="8737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4121444" y="3666744"/>
            <a:ext cx="77048" cy="9652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V="1">
            <a:off x="3895257" y="3866389"/>
            <a:ext cx="77048" cy="9652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3346450" y="3073401"/>
            <a:ext cx="168275" cy="98425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3260725" y="3035300"/>
            <a:ext cx="285750" cy="174625"/>
          </a:xfrm>
          <a:custGeom>
            <a:avLst/>
            <a:gdLst>
              <a:gd name="connsiteX0" fmla="*/ 0 w 285750"/>
              <a:gd name="connsiteY0" fmla="*/ 34925 h 174625"/>
              <a:gd name="connsiteX1" fmla="*/ 111125 w 285750"/>
              <a:gd name="connsiteY1" fmla="*/ 174625 h 174625"/>
              <a:gd name="connsiteX2" fmla="*/ 285750 w 285750"/>
              <a:gd name="connsiteY2" fmla="*/ 111125 h 174625"/>
              <a:gd name="connsiteX3" fmla="*/ 219075 w 285750"/>
              <a:gd name="connsiteY3" fmla="*/ 0 h 174625"/>
              <a:gd name="connsiteX4" fmla="*/ 0 w 285750"/>
              <a:gd name="connsiteY4" fmla="*/ 34925 h 1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" h="174625">
                <a:moveTo>
                  <a:pt x="0" y="34925"/>
                </a:moveTo>
                <a:lnTo>
                  <a:pt x="111125" y="174625"/>
                </a:lnTo>
                <a:lnTo>
                  <a:pt x="285750" y="111125"/>
                </a:lnTo>
                <a:lnTo>
                  <a:pt x="219075" y="0"/>
                </a:lnTo>
                <a:lnTo>
                  <a:pt x="0" y="34925"/>
                </a:lnTo>
                <a:close/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3" idx="2"/>
            <a:endCxn id="4" idx="2"/>
          </p:cNvCxnSpPr>
          <p:nvPr/>
        </p:nvCxnSpPr>
        <p:spPr>
          <a:xfrm>
            <a:off x="2518833" y="2899833"/>
            <a:ext cx="1181100" cy="2794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892425" y="320675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γδ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19400" y="2746375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δγ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56075" y="382905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045075" y="30988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γδ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83175" y="266700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δγ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10200" y="2638425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Bγ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57850" y="286067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911850" y="2584450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δγ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89600" y="312420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γB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934075" y="3025775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γδ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112437" y="3568702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461937" y="3568702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692399" y="2709332"/>
            <a:ext cx="122768" cy="78233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912533" y="2993861"/>
            <a:ext cx="131234" cy="24045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276850" y="2943225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793066" y="3369734"/>
            <a:ext cx="2859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+</a:t>
            </a:r>
          </a:p>
        </p:txBody>
      </p:sp>
      <p:sp>
        <p:nvSpPr>
          <p:cNvPr id="85" name="Slide Number Placeholder 8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3378200" y="2637369"/>
            <a:ext cx="2366433" cy="1016000"/>
          </a:xfrm>
          <a:custGeom>
            <a:avLst/>
            <a:gdLst>
              <a:gd name="connsiteX0" fmla="*/ 0 w 2366433"/>
              <a:gd name="connsiteY0" fmla="*/ 702733 h 1016000"/>
              <a:gd name="connsiteX1" fmla="*/ 1155700 w 2366433"/>
              <a:gd name="connsiteY1" fmla="*/ 1016000 h 1016000"/>
              <a:gd name="connsiteX2" fmla="*/ 2366433 w 2366433"/>
              <a:gd name="connsiteY2" fmla="*/ 304800 h 1016000"/>
              <a:gd name="connsiteX3" fmla="*/ 1198033 w 2366433"/>
              <a:gd name="connsiteY3" fmla="*/ 0 h 1016000"/>
              <a:gd name="connsiteX4" fmla="*/ 0 w 2366433"/>
              <a:gd name="connsiteY4" fmla="*/ 702733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433" h="1016000">
                <a:moveTo>
                  <a:pt x="0" y="702733"/>
                </a:moveTo>
                <a:lnTo>
                  <a:pt x="1155700" y="1016000"/>
                </a:lnTo>
                <a:lnTo>
                  <a:pt x="2366433" y="304800"/>
                </a:lnTo>
                <a:lnTo>
                  <a:pt x="1198033" y="0"/>
                </a:lnTo>
                <a:lnTo>
                  <a:pt x="0" y="7027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817533" y="2916770"/>
            <a:ext cx="639234" cy="486833"/>
          </a:xfrm>
          <a:custGeom>
            <a:avLst/>
            <a:gdLst>
              <a:gd name="connsiteX0" fmla="*/ 135467 w 639234"/>
              <a:gd name="connsiteY0" fmla="*/ 486833 h 486833"/>
              <a:gd name="connsiteX1" fmla="*/ 639234 w 639234"/>
              <a:gd name="connsiteY1" fmla="*/ 198966 h 486833"/>
              <a:gd name="connsiteX2" fmla="*/ 495300 w 639234"/>
              <a:gd name="connsiteY2" fmla="*/ 0 h 486833"/>
              <a:gd name="connsiteX3" fmla="*/ 0 w 639234"/>
              <a:gd name="connsiteY3" fmla="*/ 304800 h 486833"/>
              <a:gd name="connsiteX4" fmla="*/ 135467 w 639234"/>
              <a:gd name="connsiteY4" fmla="*/ 486833 h 486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234" h="486833">
                <a:moveTo>
                  <a:pt x="135467" y="486833"/>
                </a:moveTo>
                <a:lnTo>
                  <a:pt x="639234" y="198966"/>
                </a:lnTo>
                <a:lnTo>
                  <a:pt x="495300" y="0"/>
                </a:lnTo>
                <a:lnTo>
                  <a:pt x="0" y="304800"/>
                </a:lnTo>
                <a:lnTo>
                  <a:pt x="135467" y="486833"/>
                </a:lnTo>
                <a:close/>
              </a:path>
            </a:pathLst>
          </a:cu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16300" y="2641602"/>
            <a:ext cx="1193800" cy="6985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516966" y="2967570"/>
            <a:ext cx="1193800" cy="6985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4817533" y="2925236"/>
            <a:ext cx="630767" cy="478367"/>
          </a:xfrm>
          <a:custGeom>
            <a:avLst/>
            <a:gdLst>
              <a:gd name="connsiteX0" fmla="*/ 135467 w 630767"/>
              <a:gd name="connsiteY0" fmla="*/ 478367 h 478367"/>
              <a:gd name="connsiteX1" fmla="*/ 0 w 630767"/>
              <a:gd name="connsiteY1" fmla="*/ 296334 h 478367"/>
              <a:gd name="connsiteX2" fmla="*/ 495300 w 630767"/>
              <a:gd name="connsiteY2" fmla="*/ 0 h 478367"/>
              <a:gd name="connsiteX3" fmla="*/ 630767 w 630767"/>
              <a:gd name="connsiteY3" fmla="*/ 177800 h 47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767" h="478367">
                <a:moveTo>
                  <a:pt x="135467" y="478367"/>
                </a:moveTo>
                <a:lnTo>
                  <a:pt x="0" y="296334"/>
                </a:lnTo>
                <a:lnTo>
                  <a:pt x="495300" y="0"/>
                </a:lnTo>
                <a:lnTo>
                  <a:pt x="630767" y="17780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012266" y="3035302"/>
            <a:ext cx="122768" cy="6908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151966" y="3221568"/>
            <a:ext cx="122768" cy="6908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5346702" y="2971801"/>
            <a:ext cx="76200" cy="9465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838702" y="3255434"/>
            <a:ext cx="76200" cy="9465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00502" y="255693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ea typeface="Lucida Grande"/>
                <a:cs typeface="Times"/>
              </a:rPr>
              <a:t>γ</a:t>
            </a:r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60335" y="3352805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ea typeface="Lucida Grande"/>
                <a:cs typeface="Times"/>
              </a:rPr>
              <a:t>Bγ</a:t>
            </a:r>
            <a:endParaRPr lang="en-US" sz="1200" b="1">
              <a:latin typeface="Times"/>
              <a:cs typeface="Time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656667" y="3526369"/>
            <a:ext cx="105833" cy="59944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809063" y="2798235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Times"/>
                <a:cs typeface="Times"/>
              </a:rPr>
              <a:t>BA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91670" y="2751672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33902" y="314961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130804" y="321311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Times"/>
                <a:ea typeface="Lucida Grande"/>
                <a:cs typeface="Times"/>
              </a:rPr>
              <a:t>Aγ</a:t>
            </a:r>
            <a:endParaRPr lang="en-US" sz="1200" b="1" dirty="0">
              <a:latin typeface="Times"/>
              <a:cs typeface="Times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4250267" y="2789769"/>
            <a:ext cx="105833" cy="59944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3403600" y="1460500"/>
            <a:ext cx="2366433" cy="1016000"/>
          </a:xfrm>
          <a:custGeom>
            <a:avLst/>
            <a:gdLst>
              <a:gd name="connsiteX0" fmla="*/ 0 w 2366433"/>
              <a:gd name="connsiteY0" fmla="*/ 702733 h 1016000"/>
              <a:gd name="connsiteX1" fmla="*/ 1155700 w 2366433"/>
              <a:gd name="connsiteY1" fmla="*/ 1016000 h 1016000"/>
              <a:gd name="connsiteX2" fmla="*/ 2366433 w 2366433"/>
              <a:gd name="connsiteY2" fmla="*/ 304800 h 1016000"/>
              <a:gd name="connsiteX3" fmla="*/ 1198033 w 2366433"/>
              <a:gd name="connsiteY3" fmla="*/ 0 h 1016000"/>
              <a:gd name="connsiteX4" fmla="*/ 0 w 2366433"/>
              <a:gd name="connsiteY4" fmla="*/ 702733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6433" h="1016000">
                <a:moveTo>
                  <a:pt x="0" y="702733"/>
                </a:moveTo>
                <a:lnTo>
                  <a:pt x="1155700" y="1016000"/>
                </a:lnTo>
                <a:lnTo>
                  <a:pt x="2366433" y="304800"/>
                </a:lnTo>
                <a:lnTo>
                  <a:pt x="1198033" y="0"/>
                </a:lnTo>
                <a:lnTo>
                  <a:pt x="0" y="7027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424875" y="1464733"/>
            <a:ext cx="1193800" cy="6985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71999" y="1773767"/>
            <a:ext cx="1193800" cy="6985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907367" y="143933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ea typeface="Lucida Grande"/>
                <a:cs typeface="Times"/>
              </a:rPr>
              <a:t>γ</a:t>
            </a:r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7500" y="1896533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ea typeface="Lucida Grande"/>
                <a:cs typeface="Times"/>
              </a:rPr>
              <a:t>Bγ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3" name="Oval 2"/>
          <p:cNvSpPr>
            <a:spLocks noChangeAspect="1"/>
          </p:cNvSpPr>
          <p:nvPr/>
        </p:nvSpPr>
        <p:spPr>
          <a:xfrm>
            <a:off x="4779433" y="2044700"/>
            <a:ext cx="182710" cy="18271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944533" y="1947334"/>
            <a:ext cx="182710" cy="18271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09633" y="1849967"/>
            <a:ext cx="182710" cy="18271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4301067" y="1591733"/>
            <a:ext cx="105833" cy="59944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5401733" y="1926167"/>
            <a:ext cx="105833" cy="59944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4434416" y="4260850"/>
            <a:ext cx="514350" cy="28575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Freeform 74"/>
          <p:cNvSpPr/>
          <p:nvPr/>
        </p:nvSpPr>
        <p:spPr>
          <a:xfrm>
            <a:off x="3405716" y="3905250"/>
            <a:ext cx="2301875" cy="1035050"/>
          </a:xfrm>
          <a:custGeom>
            <a:avLst/>
            <a:gdLst>
              <a:gd name="connsiteX0" fmla="*/ 1098550 w 2301875"/>
              <a:gd name="connsiteY0" fmla="*/ 1035050 h 1035050"/>
              <a:gd name="connsiteX1" fmla="*/ 1520825 w 2301875"/>
              <a:gd name="connsiteY1" fmla="*/ 781050 h 1035050"/>
              <a:gd name="connsiteX2" fmla="*/ 1028700 w 2301875"/>
              <a:gd name="connsiteY2" fmla="*/ 650875 h 1035050"/>
              <a:gd name="connsiteX3" fmla="*/ 885825 w 2301875"/>
              <a:gd name="connsiteY3" fmla="*/ 434975 h 1035050"/>
              <a:gd name="connsiteX4" fmla="*/ 1390650 w 2301875"/>
              <a:gd name="connsiteY4" fmla="*/ 146050 h 1035050"/>
              <a:gd name="connsiteX5" fmla="*/ 1882775 w 2301875"/>
              <a:gd name="connsiteY5" fmla="*/ 269875 h 1035050"/>
              <a:gd name="connsiteX6" fmla="*/ 2041525 w 2301875"/>
              <a:gd name="connsiteY6" fmla="*/ 492125 h 1035050"/>
              <a:gd name="connsiteX7" fmla="*/ 2301875 w 2301875"/>
              <a:gd name="connsiteY7" fmla="*/ 314325 h 1035050"/>
              <a:gd name="connsiteX8" fmla="*/ 1216025 w 2301875"/>
              <a:gd name="connsiteY8" fmla="*/ 0 h 1035050"/>
              <a:gd name="connsiteX9" fmla="*/ 0 w 2301875"/>
              <a:gd name="connsiteY9" fmla="*/ 720725 h 1035050"/>
              <a:gd name="connsiteX10" fmla="*/ 1098550 w 2301875"/>
              <a:gd name="connsiteY10" fmla="*/ 1035050 h 103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1875" h="1035050">
                <a:moveTo>
                  <a:pt x="1098550" y="1035050"/>
                </a:moveTo>
                <a:lnTo>
                  <a:pt x="1520825" y="781050"/>
                </a:lnTo>
                <a:lnTo>
                  <a:pt x="1028700" y="650875"/>
                </a:lnTo>
                <a:lnTo>
                  <a:pt x="885825" y="434975"/>
                </a:lnTo>
                <a:lnTo>
                  <a:pt x="1390650" y="146050"/>
                </a:lnTo>
                <a:lnTo>
                  <a:pt x="1882775" y="269875"/>
                </a:lnTo>
                <a:lnTo>
                  <a:pt x="2041525" y="492125"/>
                </a:lnTo>
                <a:lnTo>
                  <a:pt x="2301875" y="314325"/>
                </a:lnTo>
                <a:lnTo>
                  <a:pt x="1216025" y="0"/>
                </a:lnTo>
                <a:lnTo>
                  <a:pt x="0" y="720725"/>
                </a:lnTo>
                <a:lnTo>
                  <a:pt x="1098550" y="10350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4288366" y="4343400"/>
            <a:ext cx="647700" cy="342900"/>
          </a:xfrm>
          <a:custGeom>
            <a:avLst/>
            <a:gdLst>
              <a:gd name="connsiteX0" fmla="*/ 0 w 647700"/>
              <a:gd name="connsiteY0" fmla="*/ 0 h 342900"/>
              <a:gd name="connsiteX1" fmla="*/ 158750 w 647700"/>
              <a:gd name="connsiteY1" fmla="*/ 215900 h 342900"/>
              <a:gd name="connsiteX2" fmla="*/ 647700 w 647700"/>
              <a:gd name="connsiteY2" fmla="*/ 342900 h 342900"/>
              <a:gd name="connsiteX3" fmla="*/ 492125 w 647700"/>
              <a:gd name="connsiteY3" fmla="*/ 133350 h 342900"/>
              <a:gd name="connsiteX4" fmla="*/ 0 w 64770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" h="342900">
                <a:moveTo>
                  <a:pt x="0" y="0"/>
                </a:moveTo>
                <a:lnTo>
                  <a:pt x="158750" y="215900"/>
                </a:lnTo>
                <a:lnTo>
                  <a:pt x="647700" y="342900"/>
                </a:lnTo>
                <a:lnTo>
                  <a:pt x="492125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4802716" y="4057650"/>
            <a:ext cx="647700" cy="342900"/>
          </a:xfrm>
          <a:custGeom>
            <a:avLst/>
            <a:gdLst>
              <a:gd name="connsiteX0" fmla="*/ 0 w 647700"/>
              <a:gd name="connsiteY0" fmla="*/ 0 h 342900"/>
              <a:gd name="connsiteX1" fmla="*/ 158750 w 647700"/>
              <a:gd name="connsiteY1" fmla="*/ 215900 h 342900"/>
              <a:gd name="connsiteX2" fmla="*/ 647700 w 647700"/>
              <a:gd name="connsiteY2" fmla="*/ 342900 h 342900"/>
              <a:gd name="connsiteX3" fmla="*/ 492125 w 647700"/>
              <a:gd name="connsiteY3" fmla="*/ 133350 h 342900"/>
              <a:gd name="connsiteX4" fmla="*/ 0 w 647700"/>
              <a:gd name="connsiteY4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" h="342900">
                <a:moveTo>
                  <a:pt x="0" y="0"/>
                </a:moveTo>
                <a:lnTo>
                  <a:pt x="158750" y="215900"/>
                </a:lnTo>
                <a:lnTo>
                  <a:pt x="647700" y="342900"/>
                </a:lnTo>
                <a:lnTo>
                  <a:pt x="492125" y="1333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cxnSpLocks noChangeAspect="1"/>
          </p:cNvCxnSpPr>
          <p:nvPr/>
        </p:nvCxnSpPr>
        <p:spPr>
          <a:xfrm flipV="1">
            <a:off x="3411007" y="3914774"/>
            <a:ext cx="1209428" cy="707644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4508498" y="4683124"/>
            <a:ext cx="426875" cy="25891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 noChangeAspect="1"/>
          </p:cNvCxnSpPr>
          <p:nvPr/>
        </p:nvCxnSpPr>
        <p:spPr>
          <a:xfrm flipV="1">
            <a:off x="5451474" y="4218382"/>
            <a:ext cx="261815" cy="179291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532965" y="4254500"/>
            <a:ext cx="122768" cy="87377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809057" y="4271438"/>
            <a:ext cx="122768" cy="6908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686299" y="4745567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ea typeface="Lucida Grande"/>
                <a:cs typeface="Times"/>
              </a:rPr>
              <a:t>Bγ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83001" y="4008967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ea typeface="Lucida Grande"/>
                <a:cs typeface="Times"/>
              </a:rPr>
              <a:t>γ</a:t>
            </a:r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237566" y="3966633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ea typeface="Lucida Grande"/>
                <a:cs typeface="Times"/>
              </a:rPr>
              <a:t>γ</a:t>
            </a:r>
            <a:r>
              <a:rPr lang="en-US" sz="1200" b="1">
                <a:latin typeface="Times"/>
                <a:cs typeface="Times"/>
              </a:rPr>
              <a:t>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940302" y="4275670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ea typeface="Lucida Grande"/>
                <a:cs typeface="Times"/>
              </a:rPr>
              <a:t>Bγ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17432" y="4313766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274739" y="4034368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Aδ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826003" y="4419599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6238" y="373379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53002" y="3856566"/>
            <a:ext cx="612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ea typeface="Lucida Grande"/>
                <a:cs typeface="Times"/>
              </a:rPr>
              <a:t>γ</a:t>
            </a:r>
            <a:r>
              <a:rPr lang="en-US" sz="1200" b="1">
                <a:latin typeface="Times"/>
                <a:cs typeface="Times"/>
              </a:rPr>
              <a:t>δ/AB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02668" y="4563533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ea typeface="Lucida Grande"/>
                <a:cs typeface="Times"/>
              </a:rPr>
              <a:t>γ</a:t>
            </a:r>
            <a:r>
              <a:rPr lang="en-US" sz="1200" b="1">
                <a:latin typeface="Times"/>
                <a:cs typeface="Times"/>
              </a:rPr>
              <a:t>δ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394205" y="4161365"/>
            <a:ext cx="355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</a:t>
            </a:r>
            <a:r>
              <a:rPr lang="en-US" sz="1200" b="1">
                <a:latin typeface="Times"/>
                <a:ea typeface="Lucida Grande"/>
                <a:cs typeface="Times"/>
              </a:rPr>
              <a:t>γ</a:t>
            </a:r>
            <a:endParaRPr lang="en-US" sz="1200" b="1">
              <a:latin typeface="Times"/>
              <a:cs typeface="Times"/>
            </a:endParaRPr>
          </a:p>
        </p:txBody>
      </p:sp>
      <p:cxnSp>
        <p:nvCxnSpPr>
          <p:cNvPr id="72" name="Straight Connector 71"/>
          <p:cNvCxnSpPr>
            <a:stCxn id="69" idx="3"/>
            <a:endCxn id="70" idx="3"/>
          </p:cNvCxnSpPr>
          <p:nvPr/>
        </p:nvCxnSpPr>
        <p:spPr>
          <a:xfrm flipV="1">
            <a:off x="4780491" y="4191000"/>
            <a:ext cx="514350" cy="28575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69" idx="0"/>
            <a:endCxn id="70" idx="0"/>
          </p:cNvCxnSpPr>
          <p:nvPr/>
        </p:nvCxnSpPr>
        <p:spPr>
          <a:xfrm flipV="1">
            <a:off x="4288366" y="4057650"/>
            <a:ext cx="514350" cy="28575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H="1">
            <a:off x="4251856" y="4370391"/>
            <a:ext cx="225423" cy="152396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16200000" flipH="1">
            <a:off x="4737632" y="4510092"/>
            <a:ext cx="225423" cy="152396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6200000" flipH="1">
            <a:off x="4763034" y="4087819"/>
            <a:ext cx="225423" cy="152396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H="1">
            <a:off x="5255162" y="4217997"/>
            <a:ext cx="225423" cy="152396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62" idx="2"/>
          </p:cNvCxnSpPr>
          <p:nvPr/>
        </p:nvCxnSpPr>
        <p:spPr>
          <a:xfrm>
            <a:off x="4437591" y="4549775"/>
            <a:ext cx="485775" cy="1397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291541" y="4343400"/>
            <a:ext cx="485775" cy="1397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cxnSpLocks noChangeAspect="1"/>
          </p:cNvCxnSpPr>
          <p:nvPr/>
        </p:nvCxnSpPr>
        <p:spPr>
          <a:xfrm rot="10800000">
            <a:off x="4803479" y="4049217"/>
            <a:ext cx="504062" cy="144959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955116" y="4267201"/>
            <a:ext cx="485775" cy="12141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Freeform 87"/>
          <p:cNvSpPr/>
          <p:nvPr/>
        </p:nvSpPr>
        <p:spPr>
          <a:xfrm>
            <a:off x="4945591" y="4695825"/>
            <a:ext cx="149225" cy="22225"/>
          </a:xfrm>
          <a:custGeom>
            <a:avLst/>
            <a:gdLst>
              <a:gd name="connsiteX0" fmla="*/ 0 w 149225"/>
              <a:gd name="connsiteY0" fmla="*/ 0 h 22225"/>
              <a:gd name="connsiteX1" fmla="*/ 66675 w 149225"/>
              <a:gd name="connsiteY1" fmla="*/ 15875 h 22225"/>
              <a:gd name="connsiteX2" fmla="*/ 149225 w 149225"/>
              <a:gd name="connsiteY2" fmla="*/ 22225 h 2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225" h="22225">
                <a:moveTo>
                  <a:pt x="0" y="0"/>
                </a:moveTo>
                <a:cubicBezTo>
                  <a:pt x="20902" y="6085"/>
                  <a:pt x="41804" y="12171"/>
                  <a:pt x="66675" y="15875"/>
                </a:cubicBezTo>
                <a:cubicBezTo>
                  <a:pt x="91546" y="19579"/>
                  <a:pt x="149225" y="22225"/>
                  <a:pt x="149225" y="22225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5439304" y="4410075"/>
            <a:ext cx="46037" cy="146050"/>
          </a:xfrm>
          <a:custGeom>
            <a:avLst/>
            <a:gdLst>
              <a:gd name="connsiteX0" fmla="*/ 4762 w 46037"/>
              <a:gd name="connsiteY0" fmla="*/ 0 h 146050"/>
              <a:gd name="connsiteX1" fmla="*/ 1587 w 46037"/>
              <a:gd name="connsiteY1" fmla="*/ 53975 h 146050"/>
              <a:gd name="connsiteX2" fmla="*/ 14287 w 46037"/>
              <a:gd name="connsiteY2" fmla="*/ 104775 h 146050"/>
              <a:gd name="connsiteX3" fmla="*/ 46037 w 46037"/>
              <a:gd name="connsiteY3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37" h="146050">
                <a:moveTo>
                  <a:pt x="4762" y="0"/>
                </a:moveTo>
                <a:cubicBezTo>
                  <a:pt x="2381" y="18256"/>
                  <a:pt x="0" y="36513"/>
                  <a:pt x="1587" y="53975"/>
                </a:cubicBezTo>
                <a:cubicBezTo>
                  <a:pt x="3174" y="71437"/>
                  <a:pt x="6879" y="89429"/>
                  <a:pt x="14287" y="104775"/>
                </a:cubicBezTo>
                <a:cubicBezTo>
                  <a:pt x="21695" y="120121"/>
                  <a:pt x="46037" y="146050"/>
                  <a:pt x="46037" y="146050"/>
                </a:cubicBez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028141" y="4546600"/>
            <a:ext cx="563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acute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390091" y="4416425"/>
            <a:ext cx="653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obtuse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571997" y="4080935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ea typeface="Lucida Grande"/>
                <a:cs typeface="Times"/>
              </a:rPr>
              <a:t>Aγ</a:t>
            </a:r>
            <a:endParaRPr lang="en-US" sz="1200" b="1">
              <a:latin typeface="Times"/>
              <a:cs typeface="Times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4707465" y="3949700"/>
            <a:ext cx="127000" cy="186267"/>
          </a:xfrm>
          <a:custGeom>
            <a:avLst/>
            <a:gdLst>
              <a:gd name="connsiteX0" fmla="*/ 127000 w 127000"/>
              <a:gd name="connsiteY0" fmla="*/ 186267 h 186267"/>
              <a:gd name="connsiteX1" fmla="*/ 42333 w 127000"/>
              <a:gd name="connsiteY1" fmla="*/ 165100 h 186267"/>
              <a:gd name="connsiteX2" fmla="*/ 8467 w 127000"/>
              <a:gd name="connsiteY2" fmla="*/ 127000 h 186267"/>
              <a:gd name="connsiteX3" fmla="*/ 0 w 127000"/>
              <a:gd name="connsiteY3" fmla="*/ 63500 h 186267"/>
              <a:gd name="connsiteX4" fmla="*/ 8467 w 127000"/>
              <a:gd name="connsiteY4" fmla="*/ 0 h 18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00" h="186267">
                <a:moveTo>
                  <a:pt x="127000" y="186267"/>
                </a:moveTo>
                <a:cubicBezTo>
                  <a:pt x="94544" y="180622"/>
                  <a:pt x="62088" y="174978"/>
                  <a:pt x="42333" y="165100"/>
                </a:cubicBezTo>
                <a:cubicBezTo>
                  <a:pt x="22578" y="155222"/>
                  <a:pt x="15522" y="143933"/>
                  <a:pt x="8467" y="127000"/>
                </a:cubicBezTo>
                <a:cubicBezTo>
                  <a:pt x="1412" y="110067"/>
                  <a:pt x="0" y="84667"/>
                  <a:pt x="0" y="63500"/>
                </a:cubicBezTo>
                <a:cubicBezTo>
                  <a:pt x="0" y="42333"/>
                  <a:pt x="8467" y="0"/>
                  <a:pt x="8467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2967567" y="1985433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967567" y="31496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967567" y="4445000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656666" y="4783666"/>
            <a:ext cx="122768" cy="6908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542366" y="4586057"/>
            <a:ext cx="131234" cy="27601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cxnSpLocks noChangeAspect="1"/>
          </p:cNvCxnSpPr>
          <p:nvPr/>
        </p:nvCxnSpPr>
        <p:spPr>
          <a:xfrm rot="16200000" flipV="1">
            <a:off x="4307453" y="4411080"/>
            <a:ext cx="119311" cy="83991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3941233" y="4254499"/>
            <a:ext cx="105833" cy="59944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923365" y="4326466"/>
            <a:ext cx="122768" cy="6908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991099" y="4103457"/>
            <a:ext cx="131234" cy="36745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 noChangeAspect="1"/>
          </p:cNvCxnSpPr>
          <p:nvPr/>
        </p:nvCxnSpPr>
        <p:spPr>
          <a:xfrm rot="16200000" flipV="1">
            <a:off x="5302288" y="4245980"/>
            <a:ext cx="119311" cy="83991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474632" y="4395556"/>
            <a:ext cx="131234" cy="36745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 noChangeAspect="1"/>
          </p:cNvCxnSpPr>
          <p:nvPr/>
        </p:nvCxnSpPr>
        <p:spPr>
          <a:xfrm rot="16200000" flipV="1">
            <a:off x="4785821" y="4538079"/>
            <a:ext cx="119311" cy="83991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cxnSpLocks noChangeAspect="1"/>
          </p:cNvCxnSpPr>
          <p:nvPr/>
        </p:nvCxnSpPr>
        <p:spPr>
          <a:xfrm rot="16200000" flipV="1">
            <a:off x="4815454" y="4114746"/>
            <a:ext cx="119311" cy="83991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495799" y="4157132"/>
            <a:ext cx="122768" cy="6908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4"/>
          <p:cNvSpPr/>
          <p:nvPr/>
        </p:nvSpPr>
        <p:spPr>
          <a:xfrm>
            <a:off x="4577821" y="4377796"/>
            <a:ext cx="2296054" cy="287337"/>
          </a:xfrm>
          <a:custGeom>
            <a:avLst/>
            <a:gdLst>
              <a:gd name="connsiteX0" fmla="*/ 289454 w 2296054"/>
              <a:gd name="connsiteY0" fmla="*/ 286279 h 287337"/>
              <a:gd name="connsiteX1" fmla="*/ 2000779 w 2296054"/>
              <a:gd name="connsiteY1" fmla="*/ 229129 h 287337"/>
              <a:gd name="connsiteX2" fmla="*/ 2061104 w 2296054"/>
              <a:gd name="connsiteY2" fmla="*/ 95779 h 287337"/>
              <a:gd name="connsiteX3" fmla="*/ 1962679 w 2296054"/>
              <a:gd name="connsiteY3" fmla="*/ 67204 h 287337"/>
              <a:gd name="connsiteX4" fmla="*/ 1870604 w 2296054"/>
              <a:gd name="connsiteY4" fmla="*/ 35454 h 287337"/>
              <a:gd name="connsiteX5" fmla="*/ 1819804 w 2296054"/>
              <a:gd name="connsiteY5" fmla="*/ 19579 h 287337"/>
              <a:gd name="connsiteX6" fmla="*/ 1784879 w 2296054"/>
              <a:gd name="connsiteY6" fmla="*/ 6879 h 287337"/>
              <a:gd name="connsiteX7" fmla="*/ 1727729 w 2296054"/>
              <a:gd name="connsiteY7" fmla="*/ 25929 h 287337"/>
              <a:gd name="connsiteX8" fmla="*/ 1600729 w 2296054"/>
              <a:gd name="connsiteY8" fmla="*/ 67204 h 287337"/>
              <a:gd name="connsiteX9" fmla="*/ 1435629 w 2296054"/>
              <a:gd name="connsiteY9" fmla="*/ 121179 h 287337"/>
              <a:gd name="connsiteX10" fmla="*/ 1334029 w 2296054"/>
              <a:gd name="connsiteY10" fmla="*/ 159279 h 287337"/>
              <a:gd name="connsiteX11" fmla="*/ 1311804 w 2296054"/>
              <a:gd name="connsiteY11" fmla="*/ 159279 h 287337"/>
              <a:gd name="connsiteX12" fmla="*/ 1175279 w 2296054"/>
              <a:gd name="connsiteY12" fmla="*/ 133879 h 287337"/>
              <a:gd name="connsiteX13" fmla="*/ 1045104 w 2296054"/>
              <a:gd name="connsiteY13" fmla="*/ 111654 h 287337"/>
              <a:gd name="connsiteX14" fmla="*/ 956204 w 2296054"/>
              <a:gd name="connsiteY14" fmla="*/ 92604 h 287337"/>
              <a:gd name="connsiteX15" fmla="*/ 857779 w 2296054"/>
              <a:gd name="connsiteY15" fmla="*/ 79904 h 287337"/>
              <a:gd name="connsiteX16" fmla="*/ 822854 w 2296054"/>
              <a:gd name="connsiteY16" fmla="*/ 79904 h 287337"/>
              <a:gd name="connsiteX17" fmla="*/ 753004 w 2296054"/>
              <a:gd name="connsiteY17" fmla="*/ 105304 h 287337"/>
              <a:gd name="connsiteX18" fmla="*/ 645054 w 2296054"/>
              <a:gd name="connsiteY18" fmla="*/ 140229 h 287337"/>
              <a:gd name="connsiteX19" fmla="*/ 552979 w 2296054"/>
              <a:gd name="connsiteY19" fmla="*/ 162454 h 287337"/>
              <a:gd name="connsiteX20" fmla="*/ 476779 w 2296054"/>
              <a:gd name="connsiteY20" fmla="*/ 181504 h 287337"/>
              <a:gd name="connsiteX21" fmla="*/ 451379 w 2296054"/>
              <a:gd name="connsiteY21" fmla="*/ 197379 h 287337"/>
              <a:gd name="connsiteX22" fmla="*/ 432329 w 2296054"/>
              <a:gd name="connsiteY22" fmla="*/ 197379 h 287337"/>
              <a:gd name="connsiteX23" fmla="*/ 422804 w 2296054"/>
              <a:gd name="connsiteY23" fmla="*/ 162454 h 287337"/>
              <a:gd name="connsiteX24" fmla="*/ 422804 w 2296054"/>
              <a:gd name="connsiteY24" fmla="*/ 124354 h 287337"/>
              <a:gd name="connsiteX25" fmla="*/ 432329 w 2296054"/>
              <a:gd name="connsiteY25" fmla="*/ 73554 h 287337"/>
              <a:gd name="connsiteX26" fmla="*/ 422804 w 2296054"/>
              <a:gd name="connsiteY26" fmla="*/ 32279 h 287337"/>
              <a:gd name="connsiteX27" fmla="*/ 422804 w 2296054"/>
              <a:gd name="connsiteY27" fmla="*/ 10054 h 287337"/>
              <a:gd name="connsiteX28" fmla="*/ 403754 w 2296054"/>
              <a:gd name="connsiteY28" fmla="*/ 529 h 287337"/>
              <a:gd name="connsiteX29" fmla="*/ 381529 w 2296054"/>
              <a:gd name="connsiteY29" fmla="*/ 13229 h 287337"/>
              <a:gd name="connsiteX30" fmla="*/ 359304 w 2296054"/>
              <a:gd name="connsiteY30" fmla="*/ 54504 h 287337"/>
              <a:gd name="connsiteX31" fmla="*/ 343429 w 2296054"/>
              <a:gd name="connsiteY31" fmla="*/ 102129 h 287337"/>
              <a:gd name="connsiteX32" fmla="*/ 298979 w 2296054"/>
              <a:gd name="connsiteY32" fmla="*/ 137054 h 287337"/>
              <a:gd name="connsiteX33" fmla="*/ 283104 w 2296054"/>
              <a:gd name="connsiteY33" fmla="*/ 171979 h 287337"/>
              <a:gd name="connsiteX34" fmla="*/ 260879 w 2296054"/>
              <a:gd name="connsiteY34" fmla="*/ 197379 h 287337"/>
              <a:gd name="connsiteX35" fmla="*/ 264054 w 2296054"/>
              <a:gd name="connsiteY35" fmla="*/ 222779 h 287337"/>
              <a:gd name="connsiteX36" fmla="*/ 289454 w 2296054"/>
              <a:gd name="connsiteY36" fmla="*/ 286279 h 287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96054" h="287337">
                <a:moveTo>
                  <a:pt x="289454" y="286279"/>
                </a:moveTo>
                <a:cubicBezTo>
                  <a:pt x="578908" y="287337"/>
                  <a:pt x="1705504" y="260879"/>
                  <a:pt x="2000779" y="229129"/>
                </a:cubicBezTo>
                <a:cubicBezTo>
                  <a:pt x="2296054" y="197379"/>
                  <a:pt x="2067454" y="122766"/>
                  <a:pt x="2061104" y="95779"/>
                </a:cubicBezTo>
                <a:cubicBezTo>
                  <a:pt x="2054754" y="68792"/>
                  <a:pt x="1994429" y="77258"/>
                  <a:pt x="1962679" y="67204"/>
                </a:cubicBezTo>
                <a:cubicBezTo>
                  <a:pt x="1930929" y="57150"/>
                  <a:pt x="1894417" y="43392"/>
                  <a:pt x="1870604" y="35454"/>
                </a:cubicBezTo>
                <a:cubicBezTo>
                  <a:pt x="1846792" y="27517"/>
                  <a:pt x="1834092" y="24342"/>
                  <a:pt x="1819804" y="19579"/>
                </a:cubicBezTo>
                <a:cubicBezTo>
                  <a:pt x="1805516" y="14816"/>
                  <a:pt x="1800225" y="5821"/>
                  <a:pt x="1784879" y="6879"/>
                </a:cubicBezTo>
                <a:cubicBezTo>
                  <a:pt x="1769533" y="7937"/>
                  <a:pt x="1727729" y="25929"/>
                  <a:pt x="1727729" y="25929"/>
                </a:cubicBezTo>
                <a:lnTo>
                  <a:pt x="1600729" y="67204"/>
                </a:lnTo>
                <a:lnTo>
                  <a:pt x="1435629" y="121179"/>
                </a:lnTo>
                <a:cubicBezTo>
                  <a:pt x="1391179" y="136525"/>
                  <a:pt x="1354666" y="152929"/>
                  <a:pt x="1334029" y="159279"/>
                </a:cubicBezTo>
                <a:cubicBezTo>
                  <a:pt x="1313392" y="165629"/>
                  <a:pt x="1338262" y="163512"/>
                  <a:pt x="1311804" y="159279"/>
                </a:cubicBezTo>
                <a:cubicBezTo>
                  <a:pt x="1285346" y="155046"/>
                  <a:pt x="1175279" y="133879"/>
                  <a:pt x="1175279" y="133879"/>
                </a:cubicBezTo>
                <a:lnTo>
                  <a:pt x="1045104" y="111654"/>
                </a:lnTo>
                <a:cubicBezTo>
                  <a:pt x="1008592" y="104775"/>
                  <a:pt x="987425" y="97896"/>
                  <a:pt x="956204" y="92604"/>
                </a:cubicBezTo>
                <a:cubicBezTo>
                  <a:pt x="924983" y="87312"/>
                  <a:pt x="880004" y="82021"/>
                  <a:pt x="857779" y="79904"/>
                </a:cubicBezTo>
                <a:cubicBezTo>
                  <a:pt x="835554" y="77787"/>
                  <a:pt x="840316" y="75671"/>
                  <a:pt x="822854" y="79904"/>
                </a:cubicBezTo>
                <a:cubicBezTo>
                  <a:pt x="805392" y="84137"/>
                  <a:pt x="782637" y="95250"/>
                  <a:pt x="753004" y="105304"/>
                </a:cubicBezTo>
                <a:cubicBezTo>
                  <a:pt x="723371" y="115358"/>
                  <a:pt x="678392" y="130704"/>
                  <a:pt x="645054" y="140229"/>
                </a:cubicBezTo>
                <a:cubicBezTo>
                  <a:pt x="611717" y="149754"/>
                  <a:pt x="552979" y="162454"/>
                  <a:pt x="552979" y="162454"/>
                </a:cubicBezTo>
                <a:cubicBezTo>
                  <a:pt x="524933" y="169333"/>
                  <a:pt x="493712" y="175683"/>
                  <a:pt x="476779" y="181504"/>
                </a:cubicBezTo>
                <a:cubicBezTo>
                  <a:pt x="459846" y="187325"/>
                  <a:pt x="458787" y="194733"/>
                  <a:pt x="451379" y="197379"/>
                </a:cubicBezTo>
                <a:cubicBezTo>
                  <a:pt x="443971" y="200025"/>
                  <a:pt x="437091" y="203200"/>
                  <a:pt x="432329" y="197379"/>
                </a:cubicBezTo>
                <a:cubicBezTo>
                  <a:pt x="427567" y="191558"/>
                  <a:pt x="424391" y="174625"/>
                  <a:pt x="422804" y="162454"/>
                </a:cubicBezTo>
                <a:cubicBezTo>
                  <a:pt x="421217" y="150283"/>
                  <a:pt x="421217" y="139171"/>
                  <a:pt x="422804" y="124354"/>
                </a:cubicBezTo>
                <a:cubicBezTo>
                  <a:pt x="424391" y="109537"/>
                  <a:pt x="432329" y="88900"/>
                  <a:pt x="432329" y="73554"/>
                </a:cubicBezTo>
                <a:cubicBezTo>
                  <a:pt x="432329" y="58208"/>
                  <a:pt x="424392" y="42862"/>
                  <a:pt x="422804" y="32279"/>
                </a:cubicBezTo>
                <a:cubicBezTo>
                  <a:pt x="421217" y="21696"/>
                  <a:pt x="425979" y="15346"/>
                  <a:pt x="422804" y="10054"/>
                </a:cubicBezTo>
                <a:cubicBezTo>
                  <a:pt x="419629" y="4762"/>
                  <a:pt x="410633" y="0"/>
                  <a:pt x="403754" y="529"/>
                </a:cubicBezTo>
                <a:cubicBezTo>
                  <a:pt x="396875" y="1058"/>
                  <a:pt x="388937" y="4233"/>
                  <a:pt x="381529" y="13229"/>
                </a:cubicBezTo>
                <a:cubicBezTo>
                  <a:pt x="374121" y="22225"/>
                  <a:pt x="365654" y="39687"/>
                  <a:pt x="359304" y="54504"/>
                </a:cubicBezTo>
                <a:cubicBezTo>
                  <a:pt x="352954" y="69321"/>
                  <a:pt x="353483" y="88371"/>
                  <a:pt x="343429" y="102129"/>
                </a:cubicBezTo>
                <a:cubicBezTo>
                  <a:pt x="333375" y="115887"/>
                  <a:pt x="309033" y="125412"/>
                  <a:pt x="298979" y="137054"/>
                </a:cubicBezTo>
                <a:cubicBezTo>
                  <a:pt x="288925" y="148696"/>
                  <a:pt x="289454" y="161925"/>
                  <a:pt x="283104" y="171979"/>
                </a:cubicBezTo>
                <a:cubicBezTo>
                  <a:pt x="276754" y="182033"/>
                  <a:pt x="264054" y="188912"/>
                  <a:pt x="260879" y="197379"/>
                </a:cubicBezTo>
                <a:cubicBezTo>
                  <a:pt x="257704" y="205846"/>
                  <a:pt x="261937" y="213254"/>
                  <a:pt x="264054" y="222779"/>
                </a:cubicBezTo>
                <a:cubicBezTo>
                  <a:pt x="266171" y="232304"/>
                  <a:pt x="0" y="285221"/>
                  <a:pt x="289454" y="2862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Freeform 152"/>
          <p:cNvSpPr/>
          <p:nvPr/>
        </p:nvSpPr>
        <p:spPr>
          <a:xfrm>
            <a:off x="4703233" y="4356100"/>
            <a:ext cx="304800" cy="342900"/>
          </a:xfrm>
          <a:custGeom>
            <a:avLst/>
            <a:gdLst>
              <a:gd name="connsiteX0" fmla="*/ 135467 w 304800"/>
              <a:gd name="connsiteY0" fmla="*/ 304800 h 342900"/>
              <a:gd name="connsiteX1" fmla="*/ 300567 w 304800"/>
              <a:gd name="connsiteY1" fmla="*/ 228600 h 342900"/>
              <a:gd name="connsiteX2" fmla="*/ 304800 w 304800"/>
              <a:gd name="connsiteY2" fmla="*/ 63500 h 342900"/>
              <a:gd name="connsiteX3" fmla="*/ 304800 w 304800"/>
              <a:gd name="connsiteY3" fmla="*/ 29633 h 342900"/>
              <a:gd name="connsiteX4" fmla="*/ 262467 w 304800"/>
              <a:gd name="connsiteY4" fmla="*/ 0 h 342900"/>
              <a:gd name="connsiteX5" fmla="*/ 152400 w 304800"/>
              <a:gd name="connsiteY5" fmla="*/ 84667 h 342900"/>
              <a:gd name="connsiteX6" fmla="*/ 12700 w 304800"/>
              <a:gd name="connsiteY6" fmla="*/ 275167 h 342900"/>
              <a:gd name="connsiteX7" fmla="*/ 0 w 304800"/>
              <a:gd name="connsiteY7" fmla="*/ 342900 h 342900"/>
              <a:gd name="connsiteX8" fmla="*/ 88900 w 304800"/>
              <a:gd name="connsiteY8" fmla="*/ 338667 h 342900"/>
              <a:gd name="connsiteX9" fmla="*/ 135467 w 304800"/>
              <a:gd name="connsiteY9" fmla="*/ 3048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800" h="342900">
                <a:moveTo>
                  <a:pt x="135467" y="304800"/>
                </a:moveTo>
                <a:lnTo>
                  <a:pt x="300567" y="228600"/>
                </a:lnTo>
                <a:lnTo>
                  <a:pt x="304800" y="63500"/>
                </a:lnTo>
                <a:lnTo>
                  <a:pt x="304800" y="29633"/>
                </a:lnTo>
                <a:lnTo>
                  <a:pt x="262467" y="0"/>
                </a:lnTo>
                <a:lnTo>
                  <a:pt x="152400" y="84667"/>
                </a:lnTo>
                <a:cubicBezTo>
                  <a:pt x="16116" y="276317"/>
                  <a:pt x="94852" y="275167"/>
                  <a:pt x="12700" y="275167"/>
                </a:cubicBezTo>
                <a:lnTo>
                  <a:pt x="0" y="342900"/>
                </a:lnTo>
                <a:lnTo>
                  <a:pt x="88900" y="338667"/>
                </a:lnTo>
                <a:lnTo>
                  <a:pt x="135467" y="304800"/>
                </a:lnTo>
                <a:close/>
              </a:path>
            </a:pathLst>
          </a:cu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147"/>
          <p:cNvSpPr/>
          <p:nvPr/>
        </p:nvSpPr>
        <p:spPr>
          <a:xfrm>
            <a:off x="5645150" y="3484563"/>
            <a:ext cx="576262" cy="195262"/>
          </a:xfrm>
          <a:custGeom>
            <a:avLst/>
            <a:gdLst>
              <a:gd name="connsiteX0" fmla="*/ 66675 w 576262"/>
              <a:gd name="connsiteY0" fmla="*/ 157162 h 195262"/>
              <a:gd name="connsiteX1" fmla="*/ 514350 w 576262"/>
              <a:gd name="connsiteY1" fmla="*/ 7937 h 195262"/>
              <a:gd name="connsiteX2" fmla="*/ 438150 w 576262"/>
              <a:gd name="connsiteY2" fmla="*/ 109537 h 195262"/>
              <a:gd name="connsiteX3" fmla="*/ 377825 w 576262"/>
              <a:gd name="connsiteY3" fmla="*/ 147637 h 195262"/>
              <a:gd name="connsiteX4" fmla="*/ 266700 w 576262"/>
              <a:gd name="connsiteY4" fmla="*/ 185737 h 195262"/>
              <a:gd name="connsiteX5" fmla="*/ 177800 w 576262"/>
              <a:gd name="connsiteY5" fmla="*/ 195262 h 195262"/>
              <a:gd name="connsiteX6" fmla="*/ 114300 w 576262"/>
              <a:gd name="connsiteY6" fmla="*/ 185737 h 195262"/>
              <a:gd name="connsiteX7" fmla="*/ 66675 w 576262"/>
              <a:gd name="connsiteY7" fmla="*/ 157162 h 19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262" h="195262">
                <a:moveTo>
                  <a:pt x="66675" y="157162"/>
                </a:moveTo>
                <a:cubicBezTo>
                  <a:pt x="133350" y="127529"/>
                  <a:pt x="452438" y="15874"/>
                  <a:pt x="514350" y="7937"/>
                </a:cubicBezTo>
                <a:cubicBezTo>
                  <a:pt x="576262" y="0"/>
                  <a:pt x="460904" y="86254"/>
                  <a:pt x="438150" y="109537"/>
                </a:cubicBezTo>
                <a:cubicBezTo>
                  <a:pt x="415396" y="132820"/>
                  <a:pt x="406400" y="134937"/>
                  <a:pt x="377825" y="147637"/>
                </a:cubicBezTo>
                <a:cubicBezTo>
                  <a:pt x="349250" y="160337"/>
                  <a:pt x="300037" y="177800"/>
                  <a:pt x="266700" y="185737"/>
                </a:cubicBezTo>
                <a:cubicBezTo>
                  <a:pt x="233363" y="193674"/>
                  <a:pt x="203200" y="195262"/>
                  <a:pt x="177800" y="195262"/>
                </a:cubicBezTo>
                <a:cubicBezTo>
                  <a:pt x="152400" y="195262"/>
                  <a:pt x="130704" y="190500"/>
                  <a:pt x="114300" y="185737"/>
                </a:cubicBezTo>
                <a:cubicBezTo>
                  <a:pt x="97896" y="180974"/>
                  <a:pt x="0" y="186795"/>
                  <a:pt x="66675" y="1571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Freeform 146"/>
          <p:cNvSpPr/>
          <p:nvPr/>
        </p:nvSpPr>
        <p:spPr>
          <a:xfrm>
            <a:off x="4989513" y="3696229"/>
            <a:ext cx="1837266" cy="809625"/>
          </a:xfrm>
          <a:custGeom>
            <a:avLst/>
            <a:gdLst>
              <a:gd name="connsiteX0" fmla="*/ 65087 w 1837266"/>
              <a:gd name="connsiteY0" fmla="*/ 53446 h 809625"/>
              <a:gd name="connsiteX1" fmla="*/ 395287 w 1837266"/>
              <a:gd name="connsiteY1" fmla="*/ 88371 h 809625"/>
              <a:gd name="connsiteX2" fmla="*/ 665162 w 1837266"/>
              <a:gd name="connsiteY2" fmla="*/ 129646 h 809625"/>
              <a:gd name="connsiteX3" fmla="*/ 887412 w 1837266"/>
              <a:gd name="connsiteY3" fmla="*/ 151871 h 809625"/>
              <a:gd name="connsiteX4" fmla="*/ 1077912 w 1837266"/>
              <a:gd name="connsiteY4" fmla="*/ 120121 h 809625"/>
              <a:gd name="connsiteX5" fmla="*/ 1163637 w 1837266"/>
              <a:gd name="connsiteY5" fmla="*/ 50271 h 809625"/>
              <a:gd name="connsiteX6" fmla="*/ 1189037 w 1837266"/>
              <a:gd name="connsiteY6" fmla="*/ 21696 h 809625"/>
              <a:gd name="connsiteX7" fmla="*/ 1198562 w 1837266"/>
              <a:gd name="connsiteY7" fmla="*/ 2646 h 809625"/>
              <a:gd name="connsiteX8" fmla="*/ 1227137 w 1837266"/>
              <a:gd name="connsiteY8" fmla="*/ 5821 h 809625"/>
              <a:gd name="connsiteX9" fmla="*/ 1316037 w 1837266"/>
              <a:gd name="connsiteY9" fmla="*/ 24871 h 809625"/>
              <a:gd name="connsiteX10" fmla="*/ 1468437 w 1837266"/>
              <a:gd name="connsiteY10" fmla="*/ 47096 h 809625"/>
              <a:gd name="connsiteX11" fmla="*/ 1595437 w 1837266"/>
              <a:gd name="connsiteY11" fmla="*/ 53446 h 809625"/>
              <a:gd name="connsiteX12" fmla="*/ 1633537 w 1837266"/>
              <a:gd name="connsiteY12" fmla="*/ 56621 h 809625"/>
              <a:gd name="connsiteX13" fmla="*/ 1658937 w 1837266"/>
              <a:gd name="connsiteY13" fmla="*/ 66146 h 809625"/>
              <a:gd name="connsiteX14" fmla="*/ 1693862 w 1837266"/>
              <a:gd name="connsiteY14" fmla="*/ 126471 h 809625"/>
              <a:gd name="connsiteX15" fmla="*/ 1703387 w 1837266"/>
              <a:gd name="connsiteY15" fmla="*/ 224896 h 809625"/>
              <a:gd name="connsiteX16" fmla="*/ 1738312 w 1837266"/>
              <a:gd name="connsiteY16" fmla="*/ 348721 h 809625"/>
              <a:gd name="connsiteX17" fmla="*/ 1804987 w 1837266"/>
              <a:gd name="connsiteY17" fmla="*/ 459846 h 809625"/>
              <a:gd name="connsiteX18" fmla="*/ 1830387 w 1837266"/>
              <a:gd name="connsiteY18" fmla="*/ 593196 h 809625"/>
              <a:gd name="connsiteX19" fmla="*/ 1833562 w 1837266"/>
              <a:gd name="connsiteY19" fmla="*/ 704321 h 809625"/>
              <a:gd name="connsiteX20" fmla="*/ 1808162 w 1837266"/>
              <a:gd name="connsiteY20" fmla="*/ 793221 h 809625"/>
              <a:gd name="connsiteX21" fmla="*/ 1785937 w 1837266"/>
              <a:gd name="connsiteY21" fmla="*/ 802746 h 809625"/>
              <a:gd name="connsiteX22" fmla="*/ 1747837 w 1837266"/>
              <a:gd name="connsiteY22" fmla="*/ 796396 h 809625"/>
              <a:gd name="connsiteX23" fmla="*/ 1735137 w 1837266"/>
              <a:gd name="connsiteY23" fmla="*/ 767821 h 809625"/>
              <a:gd name="connsiteX24" fmla="*/ 1731962 w 1837266"/>
              <a:gd name="connsiteY24" fmla="*/ 653521 h 809625"/>
              <a:gd name="connsiteX25" fmla="*/ 1735137 w 1837266"/>
              <a:gd name="connsiteY25" fmla="*/ 599546 h 809625"/>
              <a:gd name="connsiteX26" fmla="*/ 1728787 w 1837266"/>
              <a:gd name="connsiteY26" fmla="*/ 583671 h 809625"/>
              <a:gd name="connsiteX27" fmla="*/ 1652587 w 1837266"/>
              <a:gd name="connsiteY27" fmla="*/ 570971 h 809625"/>
              <a:gd name="connsiteX28" fmla="*/ 1554162 w 1837266"/>
              <a:gd name="connsiteY28" fmla="*/ 539221 h 809625"/>
              <a:gd name="connsiteX29" fmla="*/ 1458912 w 1837266"/>
              <a:gd name="connsiteY29" fmla="*/ 507471 h 809625"/>
              <a:gd name="connsiteX30" fmla="*/ 1420812 w 1837266"/>
              <a:gd name="connsiteY30" fmla="*/ 494771 h 809625"/>
              <a:gd name="connsiteX31" fmla="*/ 1373187 w 1837266"/>
              <a:gd name="connsiteY31" fmla="*/ 478896 h 809625"/>
              <a:gd name="connsiteX32" fmla="*/ 1300162 w 1837266"/>
              <a:gd name="connsiteY32" fmla="*/ 504296 h 809625"/>
              <a:gd name="connsiteX33" fmla="*/ 1189037 w 1837266"/>
              <a:gd name="connsiteY33" fmla="*/ 536046 h 809625"/>
              <a:gd name="connsiteX34" fmla="*/ 1046162 w 1837266"/>
              <a:gd name="connsiteY34" fmla="*/ 583671 h 809625"/>
              <a:gd name="connsiteX35" fmla="*/ 960437 w 1837266"/>
              <a:gd name="connsiteY35" fmla="*/ 615421 h 809625"/>
              <a:gd name="connsiteX36" fmla="*/ 912812 w 1837266"/>
              <a:gd name="connsiteY36" fmla="*/ 628121 h 809625"/>
              <a:gd name="connsiteX37" fmla="*/ 865187 w 1837266"/>
              <a:gd name="connsiteY37" fmla="*/ 621771 h 809625"/>
              <a:gd name="connsiteX38" fmla="*/ 735012 w 1837266"/>
              <a:gd name="connsiteY38" fmla="*/ 602721 h 809625"/>
              <a:gd name="connsiteX39" fmla="*/ 614362 w 1837266"/>
              <a:gd name="connsiteY39" fmla="*/ 577321 h 809625"/>
              <a:gd name="connsiteX40" fmla="*/ 500062 w 1837266"/>
              <a:gd name="connsiteY40" fmla="*/ 555096 h 809625"/>
              <a:gd name="connsiteX41" fmla="*/ 449262 w 1837266"/>
              <a:gd name="connsiteY41" fmla="*/ 555096 h 809625"/>
              <a:gd name="connsiteX42" fmla="*/ 407987 w 1837266"/>
              <a:gd name="connsiteY42" fmla="*/ 551921 h 809625"/>
              <a:gd name="connsiteX43" fmla="*/ 334962 w 1837266"/>
              <a:gd name="connsiteY43" fmla="*/ 570971 h 809625"/>
              <a:gd name="connsiteX44" fmla="*/ 204787 w 1837266"/>
              <a:gd name="connsiteY44" fmla="*/ 612246 h 809625"/>
              <a:gd name="connsiteX45" fmla="*/ 71437 w 1837266"/>
              <a:gd name="connsiteY45" fmla="*/ 656696 h 809625"/>
              <a:gd name="connsiteX46" fmla="*/ 26987 w 1837266"/>
              <a:gd name="connsiteY46" fmla="*/ 675746 h 809625"/>
              <a:gd name="connsiteX47" fmla="*/ 7937 w 1837266"/>
              <a:gd name="connsiteY47" fmla="*/ 672571 h 809625"/>
              <a:gd name="connsiteX48" fmla="*/ 4762 w 1837266"/>
              <a:gd name="connsiteY48" fmla="*/ 637646 h 809625"/>
              <a:gd name="connsiteX49" fmla="*/ 17462 w 1837266"/>
              <a:gd name="connsiteY49" fmla="*/ 510646 h 809625"/>
              <a:gd name="connsiteX50" fmla="*/ 55562 w 1837266"/>
              <a:gd name="connsiteY50" fmla="*/ 421746 h 809625"/>
              <a:gd name="connsiteX51" fmla="*/ 55562 w 1837266"/>
              <a:gd name="connsiteY51" fmla="*/ 310621 h 809625"/>
              <a:gd name="connsiteX52" fmla="*/ 11112 w 1837266"/>
              <a:gd name="connsiteY52" fmla="*/ 205846 h 809625"/>
              <a:gd name="connsiteX53" fmla="*/ 4762 w 1837266"/>
              <a:gd name="connsiteY53" fmla="*/ 135996 h 809625"/>
              <a:gd name="connsiteX54" fmla="*/ 65087 w 1837266"/>
              <a:gd name="connsiteY54" fmla="*/ 53446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37266" h="809625">
                <a:moveTo>
                  <a:pt x="65087" y="53446"/>
                </a:moveTo>
                <a:cubicBezTo>
                  <a:pt x="130174" y="45509"/>
                  <a:pt x="295275" y="75671"/>
                  <a:pt x="395287" y="88371"/>
                </a:cubicBezTo>
                <a:cubicBezTo>
                  <a:pt x="495299" y="101071"/>
                  <a:pt x="583141" y="119063"/>
                  <a:pt x="665162" y="129646"/>
                </a:cubicBezTo>
                <a:cubicBezTo>
                  <a:pt x="747183" y="140229"/>
                  <a:pt x="818620" y="153459"/>
                  <a:pt x="887412" y="151871"/>
                </a:cubicBezTo>
                <a:cubicBezTo>
                  <a:pt x="956204" y="150283"/>
                  <a:pt x="1031875" y="137054"/>
                  <a:pt x="1077912" y="120121"/>
                </a:cubicBezTo>
                <a:cubicBezTo>
                  <a:pt x="1123949" y="103188"/>
                  <a:pt x="1145116" y="66675"/>
                  <a:pt x="1163637" y="50271"/>
                </a:cubicBezTo>
                <a:cubicBezTo>
                  <a:pt x="1182158" y="33867"/>
                  <a:pt x="1183216" y="29633"/>
                  <a:pt x="1189037" y="21696"/>
                </a:cubicBezTo>
                <a:cubicBezTo>
                  <a:pt x="1194858" y="13759"/>
                  <a:pt x="1192212" y="5292"/>
                  <a:pt x="1198562" y="2646"/>
                </a:cubicBezTo>
                <a:cubicBezTo>
                  <a:pt x="1204912" y="0"/>
                  <a:pt x="1207558" y="2117"/>
                  <a:pt x="1227137" y="5821"/>
                </a:cubicBezTo>
                <a:cubicBezTo>
                  <a:pt x="1246716" y="9525"/>
                  <a:pt x="1275820" y="17992"/>
                  <a:pt x="1316037" y="24871"/>
                </a:cubicBezTo>
                <a:cubicBezTo>
                  <a:pt x="1356254" y="31750"/>
                  <a:pt x="1421870" y="42334"/>
                  <a:pt x="1468437" y="47096"/>
                </a:cubicBezTo>
                <a:cubicBezTo>
                  <a:pt x="1515004" y="51858"/>
                  <a:pt x="1567920" y="51859"/>
                  <a:pt x="1595437" y="53446"/>
                </a:cubicBezTo>
                <a:cubicBezTo>
                  <a:pt x="1622954" y="55033"/>
                  <a:pt x="1622954" y="54504"/>
                  <a:pt x="1633537" y="56621"/>
                </a:cubicBezTo>
                <a:cubicBezTo>
                  <a:pt x="1644120" y="58738"/>
                  <a:pt x="1648883" y="54504"/>
                  <a:pt x="1658937" y="66146"/>
                </a:cubicBezTo>
                <a:cubicBezTo>
                  <a:pt x="1668991" y="77788"/>
                  <a:pt x="1686454" y="100013"/>
                  <a:pt x="1693862" y="126471"/>
                </a:cubicBezTo>
                <a:cubicBezTo>
                  <a:pt x="1701270" y="152929"/>
                  <a:pt x="1695979" y="187854"/>
                  <a:pt x="1703387" y="224896"/>
                </a:cubicBezTo>
                <a:cubicBezTo>
                  <a:pt x="1710795" y="261938"/>
                  <a:pt x="1721379" y="309563"/>
                  <a:pt x="1738312" y="348721"/>
                </a:cubicBezTo>
                <a:cubicBezTo>
                  <a:pt x="1755245" y="387879"/>
                  <a:pt x="1789641" y="419100"/>
                  <a:pt x="1804987" y="459846"/>
                </a:cubicBezTo>
                <a:cubicBezTo>
                  <a:pt x="1820333" y="500592"/>
                  <a:pt x="1825625" y="552450"/>
                  <a:pt x="1830387" y="593196"/>
                </a:cubicBezTo>
                <a:cubicBezTo>
                  <a:pt x="1835149" y="633942"/>
                  <a:pt x="1837266" y="670983"/>
                  <a:pt x="1833562" y="704321"/>
                </a:cubicBezTo>
                <a:cubicBezTo>
                  <a:pt x="1829858" y="737659"/>
                  <a:pt x="1816100" y="776817"/>
                  <a:pt x="1808162" y="793221"/>
                </a:cubicBezTo>
                <a:cubicBezTo>
                  <a:pt x="1800225" y="809625"/>
                  <a:pt x="1795991" y="802217"/>
                  <a:pt x="1785937" y="802746"/>
                </a:cubicBezTo>
                <a:cubicBezTo>
                  <a:pt x="1775883" y="803275"/>
                  <a:pt x="1756304" y="802217"/>
                  <a:pt x="1747837" y="796396"/>
                </a:cubicBezTo>
                <a:cubicBezTo>
                  <a:pt x="1739370" y="790575"/>
                  <a:pt x="1737783" y="791633"/>
                  <a:pt x="1735137" y="767821"/>
                </a:cubicBezTo>
                <a:cubicBezTo>
                  <a:pt x="1732491" y="744009"/>
                  <a:pt x="1731962" y="681567"/>
                  <a:pt x="1731962" y="653521"/>
                </a:cubicBezTo>
                <a:cubicBezTo>
                  <a:pt x="1731962" y="625475"/>
                  <a:pt x="1735666" y="611188"/>
                  <a:pt x="1735137" y="599546"/>
                </a:cubicBezTo>
                <a:cubicBezTo>
                  <a:pt x="1734608" y="587904"/>
                  <a:pt x="1742545" y="588433"/>
                  <a:pt x="1728787" y="583671"/>
                </a:cubicBezTo>
                <a:cubicBezTo>
                  <a:pt x="1715029" y="578909"/>
                  <a:pt x="1681691" y="578379"/>
                  <a:pt x="1652587" y="570971"/>
                </a:cubicBezTo>
                <a:cubicBezTo>
                  <a:pt x="1623483" y="563563"/>
                  <a:pt x="1554162" y="539221"/>
                  <a:pt x="1554162" y="539221"/>
                </a:cubicBezTo>
                <a:lnTo>
                  <a:pt x="1458912" y="507471"/>
                </a:lnTo>
                <a:lnTo>
                  <a:pt x="1420812" y="494771"/>
                </a:lnTo>
                <a:cubicBezTo>
                  <a:pt x="1406524" y="490008"/>
                  <a:pt x="1393295" y="477309"/>
                  <a:pt x="1373187" y="478896"/>
                </a:cubicBezTo>
                <a:cubicBezTo>
                  <a:pt x="1353079" y="480484"/>
                  <a:pt x="1330854" y="494771"/>
                  <a:pt x="1300162" y="504296"/>
                </a:cubicBezTo>
                <a:cubicBezTo>
                  <a:pt x="1269470" y="513821"/>
                  <a:pt x="1231370" y="522817"/>
                  <a:pt x="1189037" y="536046"/>
                </a:cubicBezTo>
                <a:cubicBezTo>
                  <a:pt x="1146704" y="549275"/>
                  <a:pt x="1084262" y="570442"/>
                  <a:pt x="1046162" y="583671"/>
                </a:cubicBezTo>
                <a:cubicBezTo>
                  <a:pt x="1008062" y="596900"/>
                  <a:pt x="982662" y="608013"/>
                  <a:pt x="960437" y="615421"/>
                </a:cubicBezTo>
                <a:cubicBezTo>
                  <a:pt x="938212" y="622829"/>
                  <a:pt x="928687" y="627063"/>
                  <a:pt x="912812" y="628121"/>
                </a:cubicBezTo>
                <a:cubicBezTo>
                  <a:pt x="896937" y="629179"/>
                  <a:pt x="865187" y="621771"/>
                  <a:pt x="865187" y="621771"/>
                </a:cubicBezTo>
                <a:cubicBezTo>
                  <a:pt x="835554" y="617538"/>
                  <a:pt x="776816" y="610129"/>
                  <a:pt x="735012" y="602721"/>
                </a:cubicBezTo>
                <a:cubicBezTo>
                  <a:pt x="693208" y="595313"/>
                  <a:pt x="614362" y="577321"/>
                  <a:pt x="614362" y="577321"/>
                </a:cubicBezTo>
                <a:cubicBezTo>
                  <a:pt x="575204" y="569384"/>
                  <a:pt x="527579" y="558800"/>
                  <a:pt x="500062" y="555096"/>
                </a:cubicBezTo>
                <a:cubicBezTo>
                  <a:pt x="472545" y="551392"/>
                  <a:pt x="464608" y="555625"/>
                  <a:pt x="449262" y="555096"/>
                </a:cubicBezTo>
                <a:cubicBezTo>
                  <a:pt x="433916" y="554567"/>
                  <a:pt x="427037" y="549275"/>
                  <a:pt x="407987" y="551921"/>
                </a:cubicBezTo>
                <a:cubicBezTo>
                  <a:pt x="388937" y="554567"/>
                  <a:pt x="368829" y="560917"/>
                  <a:pt x="334962" y="570971"/>
                </a:cubicBezTo>
                <a:cubicBezTo>
                  <a:pt x="301095" y="581025"/>
                  <a:pt x="204787" y="612246"/>
                  <a:pt x="204787" y="612246"/>
                </a:cubicBezTo>
                <a:lnTo>
                  <a:pt x="71437" y="656696"/>
                </a:lnTo>
                <a:cubicBezTo>
                  <a:pt x="41804" y="667279"/>
                  <a:pt x="37570" y="673100"/>
                  <a:pt x="26987" y="675746"/>
                </a:cubicBezTo>
                <a:cubicBezTo>
                  <a:pt x="16404" y="678392"/>
                  <a:pt x="11641" y="678921"/>
                  <a:pt x="7937" y="672571"/>
                </a:cubicBezTo>
                <a:cubicBezTo>
                  <a:pt x="4233" y="666221"/>
                  <a:pt x="3175" y="664633"/>
                  <a:pt x="4762" y="637646"/>
                </a:cubicBezTo>
                <a:cubicBezTo>
                  <a:pt x="6349" y="610659"/>
                  <a:pt x="8995" y="546629"/>
                  <a:pt x="17462" y="510646"/>
                </a:cubicBezTo>
                <a:cubicBezTo>
                  <a:pt x="25929" y="474663"/>
                  <a:pt x="49212" y="455084"/>
                  <a:pt x="55562" y="421746"/>
                </a:cubicBezTo>
                <a:cubicBezTo>
                  <a:pt x="61912" y="388409"/>
                  <a:pt x="62970" y="346604"/>
                  <a:pt x="55562" y="310621"/>
                </a:cubicBezTo>
                <a:cubicBezTo>
                  <a:pt x="48154" y="274638"/>
                  <a:pt x="19579" y="234950"/>
                  <a:pt x="11112" y="205846"/>
                </a:cubicBezTo>
                <a:cubicBezTo>
                  <a:pt x="2645" y="176742"/>
                  <a:pt x="2645" y="157692"/>
                  <a:pt x="4762" y="135996"/>
                </a:cubicBezTo>
                <a:cubicBezTo>
                  <a:pt x="6879" y="114300"/>
                  <a:pt x="0" y="61383"/>
                  <a:pt x="65087" y="5344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2735263" y="3851275"/>
            <a:ext cx="1931987" cy="895879"/>
          </a:xfrm>
          <a:custGeom>
            <a:avLst/>
            <a:gdLst>
              <a:gd name="connsiteX0" fmla="*/ 26987 w 1931987"/>
              <a:gd name="connsiteY0" fmla="*/ 63500 h 895879"/>
              <a:gd name="connsiteX1" fmla="*/ 4762 w 1931987"/>
              <a:gd name="connsiteY1" fmla="*/ 269875 h 895879"/>
              <a:gd name="connsiteX2" fmla="*/ 1587 w 1931987"/>
              <a:gd name="connsiteY2" fmla="*/ 425450 h 895879"/>
              <a:gd name="connsiteX3" fmla="*/ 14287 w 1931987"/>
              <a:gd name="connsiteY3" fmla="*/ 527050 h 895879"/>
              <a:gd name="connsiteX4" fmla="*/ 11112 w 1931987"/>
              <a:gd name="connsiteY4" fmla="*/ 584200 h 895879"/>
              <a:gd name="connsiteX5" fmla="*/ 14287 w 1931987"/>
              <a:gd name="connsiteY5" fmla="*/ 669925 h 895879"/>
              <a:gd name="connsiteX6" fmla="*/ 30162 w 1931987"/>
              <a:gd name="connsiteY6" fmla="*/ 701675 h 895879"/>
              <a:gd name="connsiteX7" fmla="*/ 52387 w 1931987"/>
              <a:gd name="connsiteY7" fmla="*/ 717550 h 895879"/>
              <a:gd name="connsiteX8" fmla="*/ 103187 w 1931987"/>
              <a:gd name="connsiteY8" fmla="*/ 717550 h 895879"/>
              <a:gd name="connsiteX9" fmla="*/ 204787 w 1931987"/>
              <a:gd name="connsiteY9" fmla="*/ 698500 h 895879"/>
              <a:gd name="connsiteX10" fmla="*/ 322262 w 1931987"/>
              <a:gd name="connsiteY10" fmla="*/ 685800 h 895879"/>
              <a:gd name="connsiteX11" fmla="*/ 350837 w 1931987"/>
              <a:gd name="connsiteY11" fmla="*/ 682625 h 895879"/>
              <a:gd name="connsiteX12" fmla="*/ 354012 w 1931987"/>
              <a:gd name="connsiteY12" fmla="*/ 654050 h 895879"/>
              <a:gd name="connsiteX13" fmla="*/ 354012 w 1931987"/>
              <a:gd name="connsiteY13" fmla="*/ 577850 h 895879"/>
              <a:gd name="connsiteX14" fmla="*/ 357187 w 1931987"/>
              <a:gd name="connsiteY14" fmla="*/ 485775 h 895879"/>
              <a:gd name="connsiteX15" fmla="*/ 357187 w 1931987"/>
              <a:gd name="connsiteY15" fmla="*/ 441325 h 895879"/>
              <a:gd name="connsiteX16" fmla="*/ 363537 w 1931987"/>
              <a:gd name="connsiteY16" fmla="*/ 428625 h 895879"/>
              <a:gd name="connsiteX17" fmla="*/ 388937 w 1931987"/>
              <a:gd name="connsiteY17" fmla="*/ 422275 h 895879"/>
              <a:gd name="connsiteX18" fmla="*/ 455612 w 1931987"/>
              <a:gd name="connsiteY18" fmla="*/ 428625 h 895879"/>
              <a:gd name="connsiteX19" fmla="*/ 512762 w 1931987"/>
              <a:gd name="connsiteY19" fmla="*/ 431800 h 895879"/>
              <a:gd name="connsiteX20" fmla="*/ 569912 w 1931987"/>
              <a:gd name="connsiteY20" fmla="*/ 444500 h 895879"/>
              <a:gd name="connsiteX21" fmla="*/ 614362 w 1931987"/>
              <a:gd name="connsiteY21" fmla="*/ 473075 h 895879"/>
              <a:gd name="connsiteX22" fmla="*/ 658812 w 1931987"/>
              <a:gd name="connsiteY22" fmla="*/ 514350 h 895879"/>
              <a:gd name="connsiteX23" fmla="*/ 696912 w 1931987"/>
              <a:gd name="connsiteY23" fmla="*/ 571500 h 895879"/>
              <a:gd name="connsiteX24" fmla="*/ 728662 w 1931987"/>
              <a:gd name="connsiteY24" fmla="*/ 625475 h 895879"/>
              <a:gd name="connsiteX25" fmla="*/ 735012 w 1931987"/>
              <a:gd name="connsiteY25" fmla="*/ 650875 h 895879"/>
              <a:gd name="connsiteX26" fmla="*/ 735012 w 1931987"/>
              <a:gd name="connsiteY26" fmla="*/ 688975 h 895879"/>
              <a:gd name="connsiteX27" fmla="*/ 735012 w 1931987"/>
              <a:gd name="connsiteY27" fmla="*/ 742950 h 895879"/>
              <a:gd name="connsiteX28" fmla="*/ 735012 w 1931987"/>
              <a:gd name="connsiteY28" fmla="*/ 803275 h 895879"/>
              <a:gd name="connsiteX29" fmla="*/ 735012 w 1931987"/>
              <a:gd name="connsiteY29" fmla="*/ 847725 h 895879"/>
              <a:gd name="connsiteX30" fmla="*/ 738187 w 1931987"/>
              <a:gd name="connsiteY30" fmla="*/ 869950 h 895879"/>
              <a:gd name="connsiteX31" fmla="*/ 776287 w 1931987"/>
              <a:gd name="connsiteY31" fmla="*/ 892175 h 895879"/>
              <a:gd name="connsiteX32" fmla="*/ 865187 w 1931987"/>
              <a:gd name="connsiteY32" fmla="*/ 892175 h 895879"/>
              <a:gd name="connsiteX33" fmla="*/ 985837 w 1931987"/>
              <a:gd name="connsiteY33" fmla="*/ 892175 h 895879"/>
              <a:gd name="connsiteX34" fmla="*/ 1090612 w 1931987"/>
              <a:gd name="connsiteY34" fmla="*/ 892175 h 895879"/>
              <a:gd name="connsiteX35" fmla="*/ 1122362 w 1931987"/>
              <a:gd name="connsiteY35" fmla="*/ 885825 h 895879"/>
              <a:gd name="connsiteX36" fmla="*/ 1135062 w 1931987"/>
              <a:gd name="connsiteY36" fmla="*/ 857250 h 895879"/>
              <a:gd name="connsiteX37" fmla="*/ 1131887 w 1931987"/>
              <a:gd name="connsiteY37" fmla="*/ 787400 h 895879"/>
              <a:gd name="connsiteX38" fmla="*/ 1128712 w 1931987"/>
              <a:gd name="connsiteY38" fmla="*/ 688975 h 895879"/>
              <a:gd name="connsiteX39" fmla="*/ 1141412 w 1931987"/>
              <a:gd name="connsiteY39" fmla="*/ 625475 h 895879"/>
              <a:gd name="connsiteX40" fmla="*/ 1173162 w 1931987"/>
              <a:gd name="connsiteY40" fmla="*/ 536575 h 895879"/>
              <a:gd name="connsiteX41" fmla="*/ 1239837 w 1931987"/>
              <a:gd name="connsiteY41" fmla="*/ 473075 h 895879"/>
              <a:gd name="connsiteX42" fmla="*/ 1319212 w 1931987"/>
              <a:gd name="connsiteY42" fmla="*/ 438150 h 895879"/>
              <a:gd name="connsiteX43" fmla="*/ 1401762 w 1931987"/>
              <a:gd name="connsiteY43" fmla="*/ 434975 h 895879"/>
              <a:gd name="connsiteX44" fmla="*/ 1452562 w 1931987"/>
              <a:gd name="connsiteY44" fmla="*/ 431800 h 895879"/>
              <a:gd name="connsiteX45" fmla="*/ 1500187 w 1931987"/>
              <a:gd name="connsiteY45" fmla="*/ 434975 h 895879"/>
              <a:gd name="connsiteX46" fmla="*/ 1516062 w 1931987"/>
              <a:gd name="connsiteY46" fmla="*/ 447675 h 895879"/>
              <a:gd name="connsiteX47" fmla="*/ 1528762 w 1931987"/>
              <a:gd name="connsiteY47" fmla="*/ 476250 h 895879"/>
              <a:gd name="connsiteX48" fmla="*/ 1528762 w 1931987"/>
              <a:gd name="connsiteY48" fmla="*/ 527050 h 895879"/>
              <a:gd name="connsiteX49" fmla="*/ 1528762 w 1931987"/>
              <a:gd name="connsiteY49" fmla="*/ 577850 h 895879"/>
              <a:gd name="connsiteX50" fmla="*/ 1528762 w 1931987"/>
              <a:gd name="connsiteY50" fmla="*/ 622300 h 895879"/>
              <a:gd name="connsiteX51" fmla="*/ 1525587 w 1931987"/>
              <a:gd name="connsiteY51" fmla="*/ 641350 h 895879"/>
              <a:gd name="connsiteX52" fmla="*/ 1531937 w 1931987"/>
              <a:gd name="connsiteY52" fmla="*/ 663575 h 895879"/>
              <a:gd name="connsiteX53" fmla="*/ 1557337 w 1931987"/>
              <a:gd name="connsiteY53" fmla="*/ 673100 h 895879"/>
              <a:gd name="connsiteX54" fmla="*/ 1643062 w 1931987"/>
              <a:gd name="connsiteY54" fmla="*/ 695325 h 895879"/>
              <a:gd name="connsiteX55" fmla="*/ 1751012 w 1931987"/>
              <a:gd name="connsiteY55" fmla="*/ 739775 h 895879"/>
              <a:gd name="connsiteX56" fmla="*/ 1808162 w 1931987"/>
              <a:gd name="connsiteY56" fmla="*/ 765175 h 895879"/>
              <a:gd name="connsiteX57" fmla="*/ 1830387 w 1931987"/>
              <a:gd name="connsiteY57" fmla="*/ 771525 h 895879"/>
              <a:gd name="connsiteX58" fmla="*/ 1843087 w 1931987"/>
              <a:gd name="connsiteY58" fmla="*/ 768350 h 895879"/>
              <a:gd name="connsiteX59" fmla="*/ 1862137 w 1931987"/>
              <a:gd name="connsiteY59" fmla="*/ 736600 h 895879"/>
              <a:gd name="connsiteX60" fmla="*/ 1878012 w 1931987"/>
              <a:gd name="connsiteY60" fmla="*/ 682625 h 895879"/>
              <a:gd name="connsiteX61" fmla="*/ 1874837 w 1931987"/>
              <a:gd name="connsiteY61" fmla="*/ 625475 h 895879"/>
              <a:gd name="connsiteX62" fmla="*/ 1862137 w 1931987"/>
              <a:gd name="connsiteY62" fmla="*/ 577850 h 895879"/>
              <a:gd name="connsiteX63" fmla="*/ 1862137 w 1931987"/>
              <a:gd name="connsiteY63" fmla="*/ 527050 h 895879"/>
              <a:gd name="connsiteX64" fmla="*/ 1884362 w 1931987"/>
              <a:gd name="connsiteY64" fmla="*/ 434975 h 895879"/>
              <a:gd name="connsiteX65" fmla="*/ 1916112 w 1931987"/>
              <a:gd name="connsiteY65" fmla="*/ 352425 h 895879"/>
              <a:gd name="connsiteX66" fmla="*/ 1931987 w 1931987"/>
              <a:gd name="connsiteY66" fmla="*/ 282575 h 895879"/>
              <a:gd name="connsiteX67" fmla="*/ 1916112 w 1931987"/>
              <a:gd name="connsiteY67" fmla="*/ 209550 h 895879"/>
              <a:gd name="connsiteX68" fmla="*/ 1887537 w 1931987"/>
              <a:gd name="connsiteY68" fmla="*/ 177800 h 895879"/>
              <a:gd name="connsiteX69" fmla="*/ 1852612 w 1931987"/>
              <a:gd name="connsiteY69" fmla="*/ 165100 h 895879"/>
              <a:gd name="connsiteX70" fmla="*/ 1798637 w 1931987"/>
              <a:gd name="connsiteY70" fmla="*/ 155575 h 895879"/>
              <a:gd name="connsiteX71" fmla="*/ 1658937 w 1931987"/>
              <a:gd name="connsiteY71" fmla="*/ 149225 h 895879"/>
              <a:gd name="connsiteX72" fmla="*/ 1519237 w 1931987"/>
              <a:gd name="connsiteY72" fmla="*/ 136525 h 895879"/>
              <a:gd name="connsiteX73" fmla="*/ 1363662 w 1931987"/>
              <a:gd name="connsiteY73" fmla="*/ 114300 h 895879"/>
              <a:gd name="connsiteX74" fmla="*/ 1233487 w 1931987"/>
              <a:gd name="connsiteY74" fmla="*/ 88900 h 895879"/>
              <a:gd name="connsiteX75" fmla="*/ 1160462 w 1931987"/>
              <a:gd name="connsiteY75" fmla="*/ 63500 h 895879"/>
              <a:gd name="connsiteX76" fmla="*/ 1058862 w 1931987"/>
              <a:gd name="connsiteY76" fmla="*/ 28575 h 895879"/>
              <a:gd name="connsiteX77" fmla="*/ 995362 w 1931987"/>
              <a:gd name="connsiteY77" fmla="*/ 9525 h 895879"/>
              <a:gd name="connsiteX78" fmla="*/ 966787 w 1931987"/>
              <a:gd name="connsiteY78" fmla="*/ 3175 h 895879"/>
              <a:gd name="connsiteX79" fmla="*/ 954087 w 1931987"/>
              <a:gd name="connsiteY79" fmla="*/ 6350 h 895879"/>
              <a:gd name="connsiteX80" fmla="*/ 935037 w 1931987"/>
              <a:gd name="connsiteY80" fmla="*/ 41275 h 895879"/>
              <a:gd name="connsiteX81" fmla="*/ 919162 w 1931987"/>
              <a:gd name="connsiteY81" fmla="*/ 76200 h 895879"/>
              <a:gd name="connsiteX82" fmla="*/ 900112 w 1931987"/>
              <a:gd name="connsiteY82" fmla="*/ 98425 h 895879"/>
              <a:gd name="connsiteX83" fmla="*/ 842962 w 1931987"/>
              <a:gd name="connsiteY83" fmla="*/ 139700 h 895879"/>
              <a:gd name="connsiteX84" fmla="*/ 754062 w 1931987"/>
              <a:gd name="connsiteY84" fmla="*/ 196850 h 895879"/>
              <a:gd name="connsiteX85" fmla="*/ 693737 w 1931987"/>
              <a:gd name="connsiteY85" fmla="*/ 219075 h 895879"/>
              <a:gd name="connsiteX86" fmla="*/ 611187 w 1931987"/>
              <a:gd name="connsiteY86" fmla="*/ 231775 h 895879"/>
              <a:gd name="connsiteX87" fmla="*/ 547687 w 1931987"/>
              <a:gd name="connsiteY87" fmla="*/ 234950 h 895879"/>
              <a:gd name="connsiteX88" fmla="*/ 420687 w 1931987"/>
              <a:gd name="connsiteY88" fmla="*/ 193675 h 895879"/>
              <a:gd name="connsiteX89" fmla="*/ 354012 w 1931987"/>
              <a:gd name="connsiteY89" fmla="*/ 171450 h 895879"/>
              <a:gd name="connsiteX90" fmla="*/ 280987 w 1931987"/>
              <a:gd name="connsiteY90" fmla="*/ 136525 h 895879"/>
              <a:gd name="connsiteX91" fmla="*/ 198437 w 1931987"/>
              <a:gd name="connsiteY91" fmla="*/ 107950 h 895879"/>
              <a:gd name="connsiteX92" fmla="*/ 134937 w 1931987"/>
              <a:gd name="connsiteY92" fmla="*/ 85725 h 895879"/>
              <a:gd name="connsiteX93" fmla="*/ 77787 w 1931987"/>
              <a:gd name="connsiteY93" fmla="*/ 66675 h 895879"/>
              <a:gd name="connsiteX94" fmla="*/ 26987 w 1931987"/>
              <a:gd name="connsiteY94" fmla="*/ 63500 h 89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931987" h="895879">
                <a:moveTo>
                  <a:pt x="26987" y="63500"/>
                </a:moveTo>
                <a:cubicBezTo>
                  <a:pt x="14816" y="97367"/>
                  <a:pt x="8995" y="209550"/>
                  <a:pt x="4762" y="269875"/>
                </a:cubicBezTo>
                <a:cubicBezTo>
                  <a:pt x="529" y="330200"/>
                  <a:pt x="0" y="382588"/>
                  <a:pt x="1587" y="425450"/>
                </a:cubicBezTo>
                <a:cubicBezTo>
                  <a:pt x="3174" y="468312"/>
                  <a:pt x="12700" y="500592"/>
                  <a:pt x="14287" y="527050"/>
                </a:cubicBezTo>
                <a:cubicBezTo>
                  <a:pt x="15875" y="553508"/>
                  <a:pt x="11112" y="560388"/>
                  <a:pt x="11112" y="584200"/>
                </a:cubicBezTo>
                <a:cubicBezTo>
                  <a:pt x="11112" y="608012"/>
                  <a:pt x="11112" y="650346"/>
                  <a:pt x="14287" y="669925"/>
                </a:cubicBezTo>
                <a:cubicBezTo>
                  <a:pt x="17462" y="689504"/>
                  <a:pt x="23812" y="693738"/>
                  <a:pt x="30162" y="701675"/>
                </a:cubicBezTo>
                <a:cubicBezTo>
                  <a:pt x="36512" y="709612"/>
                  <a:pt x="40216" y="714904"/>
                  <a:pt x="52387" y="717550"/>
                </a:cubicBezTo>
                <a:cubicBezTo>
                  <a:pt x="64558" y="720196"/>
                  <a:pt x="77787" y="720725"/>
                  <a:pt x="103187" y="717550"/>
                </a:cubicBezTo>
                <a:cubicBezTo>
                  <a:pt x="128587" y="714375"/>
                  <a:pt x="168274" y="703792"/>
                  <a:pt x="204787" y="698500"/>
                </a:cubicBezTo>
                <a:cubicBezTo>
                  <a:pt x="241300" y="693208"/>
                  <a:pt x="322262" y="685800"/>
                  <a:pt x="322262" y="685800"/>
                </a:cubicBezTo>
                <a:cubicBezTo>
                  <a:pt x="346604" y="683154"/>
                  <a:pt x="345545" y="687917"/>
                  <a:pt x="350837" y="682625"/>
                </a:cubicBezTo>
                <a:cubicBezTo>
                  <a:pt x="356129" y="677333"/>
                  <a:pt x="353483" y="671512"/>
                  <a:pt x="354012" y="654050"/>
                </a:cubicBezTo>
                <a:cubicBezTo>
                  <a:pt x="354541" y="636588"/>
                  <a:pt x="353483" y="605896"/>
                  <a:pt x="354012" y="577850"/>
                </a:cubicBezTo>
                <a:cubicBezTo>
                  <a:pt x="354541" y="549804"/>
                  <a:pt x="356658" y="508529"/>
                  <a:pt x="357187" y="485775"/>
                </a:cubicBezTo>
                <a:cubicBezTo>
                  <a:pt x="357716" y="463021"/>
                  <a:pt x="356129" y="450850"/>
                  <a:pt x="357187" y="441325"/>
                </a:cubicBezTo>
                <a:cubicBezTo>
                  <a:pt x="358245" y="431800"/>
                  <a:pt x="358245" y="431800"/>
                  <a:pt x="363537" y="428625"/>
                </a:cubicBezTo>
                <a:cubicBezTo>
                  <a:pt x="368829" y="425450"/>
                  <a:pt x="373591" y="422275"/>
                  <a:pt x="388937" y="422275"/>
                </a:cubicBezTo>
                <a:cubicBezTo>
                  <a:pt x="404283" y="422275"/>
                  <a:pt x="434975" y="427038"/>
                  <a:pt x="455612" y="428625"/>
                </a:cubicBezTo>
                <a:cubicBezTo>
                  <a:pt x="476249" y="430212"/>
                  <a:pt x="493712" y="429154"/>
                  <a:pt x="512762" y="431800"/>
                </a:cubicBezTo>
                <a:cubicBezTo>
                  <a:pt x="531812" y="434446"/>
                  <a:pt x="552979" y="437621"/>
                  <a:pt x="569912" y="444500"/>
                </a:cubicBezTo>
                <a:cubicBezTo>
                  <a:pt x="586845" y="451379"/>
                  <a:pt x="599546" y="461433"/>
                  <a:pt x="614362" y="473075"/>
                </a:cubicBezTo>
                <a:cubicBezTo>
                  <a:pt x="629178" y="484717"/>
                  <a:pt x="645054" y="497946"/>
                  <a:pt x="658812" y="514350"/>
                </a:cubicBezTo>
                <a:cubicBezTo>
                  <a:pt x="672570" y="530754"/>
                  <a:pt x="685270" y="552979"/>
                  <a:pt x="696912" y="571500"/>
                </a:cubicBezTo>
                <a:cubicBezTo>
                  <a:pt x="708554" y="590021"/>
                  <a:pt x="722312" y="612246"/>
                  <a:pt x="728662" y="625475"/>
                </a:cubicBezTo>
                <a:cubicBezTo>
                  <a:pt x="735012" y="638704"/>
                  <a:pt x="733954" y="640292"/>
                  <a:pt x="735012" y="650875"/>
                </a:cubicBezTo>
                <a:cubicBezTo>
                  <a:pt x="736070" y="661458"/>
                  <a:pt x="735012" y="688975"/>
                  <a:pt x="735012" y="688975"/>
                </a:cubicBezTo>
                <a:lnTo>
                  <a:pt x="735012" y="742950"/>
                </a:lnTo>
                <a:lnTo>
                  <a:pt x="735012" y="803275"/>
                </a:lnTo>
                <a:cubicBezTo>
                  <a:pt x="735012" y="820737"/>
                  <a:pt x="734483" y="836613"/>
                  <a:pt x="735012" y="847725"/>
                </a:cubicBezTo>
                <a:cubicBezTo>
                  <a:pt x="735541" y="858837"/>
                  <a:pt x="731308" y="862542"/>
                  <a:pt x="738187" y="869950"/>
                </a:cubicBezTo>
                <a:cubicBezTo>
                  <a:pt x="745066" y="877358"/>
                  <a:pt x="755120" y="888471"/>
                  <a:pt x="776287" y="892175"/>
                </a:cubicBezTo>
                <a:cubicBezTo>
                  <a:pt x="797454" y="895879"/>
                  <a:pt x="865187" y="892175"/>
                  <a:pt x="865187" y="892175"/>
                </a:cubicBezTo>
                <a:lnTo>
                  <a:pt x="985837" y="892175"/>
                </a:lnTo>
                <a:cubicBezTo>
                  <a:pt x="1023408" y="892175"/>
                  <a:pt x="1067858" y="893233"/>
                  <a:pt x="1090612" y="892175"/>
                </a:cubicBezTo>
                <a:cubicBezTo>
                  <a:pt x="1113366" y="891117"/>
                  <a:pt x="1114954" y="891646"/>
                  <a:pt x="1122362" y="885825"/>
                </a:cubicBezTo>
                <a:cubicBezTo>
                  <a:pt x="1129770" y="880004"/>
                  <a:pt x="1133475" y="873654"/>
                  <a:pt x="1135062" y="857250"/>
                </a:cubicBezTo>
                <a:cubicBezTo>
                  <a:pt x="1136649" y="840846"/>
                  <a:pt x="1132945" y="815446"/>
                  <a:pt x="1131887" y="787400"/>
                </a:cubicBezTo>
                <a:cubicBezTo>
                  <a:pt x="1130829" y="759354"/>
                  <a:pt x="1127125" y="715962"/>
                  <a:pt x="1128712" y="688975"/>
                </a:cubicBezTo>
                <a:cubicBezTo>
                  <a:pt x="1130299" y="661988"/>
                  <a:pt x="1134004" y="650875"/>
                  <a:pt x="1141412" y="625475"/>
                </a:cubicBezTo>
                <a:cubicBezTo>
                  <a:pt x="1148820" y="600075"/>
                  <a:pt x="1156758" y="561975"/>
                  <a:pt x="1173162" y="536575"/>
                </a:cubicBezTo>
                <a:cubicBezTo>
                  <a:pt x="1189566" y="511175"/>
                  <a:pt x="1215495" y="489479"/>
                  <a:pt x="1239837" y="473075"/>
                </a:cubicBezTo>
                <a:cubicBezTo>
                  <a:pt x="1264179" y="456671"/>
                  <a:pt x="1292225" y="444500"/>
                  <a:pt x="1319212" y="438150"/>
                </a:cubicBezTo>
                <a:cubicBezTo>
                  <a:pt x="1346199" y="431800"/>
                  <a:pt x="1379537" y="436033"/>
                  <a:pt x="1401762" y="434975"/>
                </a:cubicBezTo>
                <a:cubicBezTo>
                  <a:pt x="1423987" y="433917"/>
                  <a:pt x="1436158" y="431800"/>
                  <a:pt x="1452562" y="431800"/>
                </a:cubicBezTo>
                <a:cubicBezTo>
                  <a:pt x="1468966" y="431800"/>
                  <a:pt x="1489604" y="432329"/>
                  <a:pt x="1500187" y="434975"/>
                </a:cubicBezTo>
                <a:cubicBezTo>
                  <a:pt x="1510770" y="437621"/>
                  <a:pt x="1511300" y="440796"/>
                  <a:pt x="1516062" y="447675"/>
                </a:cubicBezTo>
                <a:cubicBezTo>
                  <a:pt x="1520824" y="454554"/>
                  <a:pt x="1526645" y="463021"/>
                  <a:pt x="1528762" y="476250"/>
                </a:cubicBezTo>
                <a:cubicBezTo>
                  <a:pt x="1530879" y="489479"/>
                  <a:pt x="1528762" y="527050"/>
                  <a:pt x="1528762" y="527050"/>
                </a:cubicBezTo>
                <a:lnTo>
                  <a:pt x="1528762" y="577850"/>
                </a:lnTo>
                <a:cubicBezTo>
                  <a:pt x="1528762" y="593725"/>
                  <a:pt x="1529291" y="611717"/>
                  <a:pt x="1528762" y="622300"/>
                </a:cubicBezTo>
                <a:cubicBezTo>
                  <a:pt x="1528233" y="632883"/>
                  <a:pt x="1525058" y="634471"/>
                  <a:pt x="1525587" y="641350"/>
                </a:cubicBezTo>
                <a:cubicBezTo>
                  <a:pt x="1526116" y="648229"/>
                  <a:pt x="1526645" y="658283"/>
                  <a:pt x="1531937" y="663575"/>
                </a:cubicBezTo>
                <a:cubicBezTo>
                  <a:pt x="1537229" y="668867"/>
                  <a:pt x="1538816" y="667808"/>
                  <a:pt x="1557337" y="673100"/>
                </a:cubicBezTo>
                <a:cubicBezTo>
                  <a:pt x="1575858" y="678392"/>
                  <a:pt x="1610783" y="684213"/>
                  <a:pt x="1643062" y="695325"/>
                </a:cubicBezTo>
                <a:cubicBezTo>
                  <a:pt x="1675341" y="706438"/>
                  <a:pt x="1723495" y="728133"/>
                  <a:pt x="1751012" y="739775"/>
                </a:cubicBezTo>
                <a:cubicBezTo>
                  <a:pt x="1778529" y="751417"/>
                  <a:pt x="1794933" y="759883"/>
                  <a:pt x="1808162" y="765175"/>
                </a:cubicBezTo>
                <a:cubicBezTo>
                  <a:pt x="1821391" y="770467"/>
                  <a:pt x="1824566" y="770996"/>
                  <a:pt x="1830387" y="771525"/>
                </a:cubicBezTo>
                <a:cubicBezTo>
                  <a:pt x="1836208" y="772054"/>
                  <a:pt x="1837795" y="774171"/>
                  <a:pt x="1843087" y="768350"/>
                </a:cubicBezTo>
                <a:cubicBezTo>
                  <a:pt x="1848379" y="762529"/>
                  <a:pt x="1856316" y="750887"/>
                  <a:pt x="1862137" y="736600"/>
                </a:cubicBezTo>
                <a:cubicBezTo>
                  <a:pt x="1867958" y="722313"/>
                  <a:pt x="1875895" y="701146"/>
                  <a:pt x="1878012" y="682625"/>
                </a:cubicBezTo>
                <a:cubicBezTo>
                  <a:pt x="1880129" y="664104"/>
                  <a:pt x="1877483" y="642938"/>
                  <a:pt x="1874837" y="625475"/>
                </a:cubicBezTo>
                <a:cubicBezTo>
                  <a:pt x="1872191" y="608012"/>
                  <a:pt x="1864254" y="594254"/>
                  <a:pt x="1862137" y="577850"/>
                </a:cubicBezTo>
                <a:cubicBezTo>
                  <a:pt x="1860020" y="561446"/>
                  <a:pt x="1858433" y="550863"/>
                  <a:pt x="1862137" y="527050"/>
                </a:cubicBezTo>
                <a:cubicBezTo>
                  <a:pt x="1865841" y="503238"/>
                  <a:pt x="1875366" y="464079"/>
                  <a:pt x="1884362" y="434975"/>
                </a:cubicBezTo>
                <a:cubicBezTo>
                  <a:pt x="1893358" y="405871"/>
                  <a:pt x="1908175" y="377825"/>
                  <a:pt x="1916112" y="352425"/>
                </a:cubicBezTo>
                <a:cubicBezTo>
                  <a:pt x="1924049" y="327025"/>
                  <a:pt x="1931987" y="306387"/>
                  <a:pt x="1931987" y="282575"/>
                </a:cubicBezTo>
                <a:cubicBezTo>
                  <a:pt x="1931987" y="258763"/>
                  <a:pt x="1923520" y="227012"/>
                  <a:pt x="1916112" y="209550"/>
                </a:cubicBezTo>
                <a:cubicBezTo>
                  <a:pt x="1908704" y="192088"/>
                  <a:pt x="1898120" y="185208"/>
                  <a:pt x="1887537" y="177800"/>
                </a:cubicBezTo>
                <a:cubicBezTo>
                  <a:pt x="1876954" y="170392"/>
                  <a:pt x="1867429" y="168804"/>
                  <a:pt x="1852612" y="165100"/>
                </a:cubicBezTo>
                <a:cubicBezTo>
                  <a:pt x="1837795" y="161396"/>
                  <a:pt x="1830916" y="158221"/>
                  <a:pt x="1798637" y="155575"/>
                </a:cubicBezTo>
                <a:cubicBezTo>
                  <a:pt x="1766358" y="152929"/>
                  <a:pt x="1705504" y="152400"/>
                  <a:pt x="1658937" y="149225"/>
                </a:cubicBezTo>
                <a:cubicBezTo>
                  <a:pt x="1612370" y="146050"/>
                  <a:pt x="1568449" y="142346"/>
                  <a:pt x="1519237" y="136525"/>
                </a:cubicBezTo>
                <a:cubicBezTo>
                  <a:pt x="1470025" y="130704"/>
                  <a:pt x="1411287" y="122237"/>
                  <a:pt x="1363662" y="114300"/>
                </a:cubicBezTo>
                <a:cubicBezTo>
                  <a:pt x="1316037" y="106363"/>
                  <a:pt x="1267354" y="97367"/>
                  <a:pt x="1233487" y="88900"/>
                </a:cubicBezTo>
                <a:cubicBezTo>
                  <a:pt x="1199620" y="80433"/>
                  <a:pt x="1160462" y="63500"/>
                  <a:pt x="1160462" y="63500"/>
                </a:cubicBezTo>
                <a:lnTo>
                  <a:pt x="1058862" y="28575"/>
                </a:lnTo>
                <a:cubicBezTo>
                  <a:pt x="1031345" y="19579"/>
                  <a:pt x="1010708" y="13758"/>
                  <a:pt x="995362" y="9525"/>
                </a:cubicBezTo>
                <a:cubicBezTo>
                  <a:pt x="980016" y="5292"/>
                  <a:pt x="973666" y="3704"/>
                  <a:pt x="966787" y="3175"/>
                </a:cubicBezTo>
                <a:cubicBezTo>
                  <a:pt x="959908" y="2646"/>
                  <a:pt x="959379" y="0"/>
                  <a:pt x="954087" y="6350"/>
                </a:cubicBezTo>
                <a:cubicBezTo>
                  <a:pt x="948795" y="12700"/>
                  <a:pt x="940858" y="29633"/>
                  <a:pt x="935037" y="41275"/>
                </a:cubicBezTo>
                <a:cubicBezTo>
                  <a:pt x="929216" y="52917"/>
                  <a:pt x="924983" y="66675"/>
                  <a:pt x="919162" y="76200"/>
                </a:cubicBezTo>
                <a:cubicBezTo>
                  <a:pt x="913341" y="85725"/>
                  <a:pt x="912812" y="87842"/>
                  <a:pt x="900112" y="98425"/>
                </a:cubicBezTo>
                <a:cubicBezTo>
                  <a:pt x="887412" y="109008"/>
                  <a:pt x="867304" y="123296"/>
                  <a:pt x="842962" y="139700"/>
                </a:cubicBezTo>
                <a:cubicBezTo>
                  <a:pt x="818620" y="156104"/>
                  <a:pt x="778933" y="183621"/>
                  <a:pt x="754062" y="196850"/>
                </a:cubicBezTo>
                <a:cubicBezTo>
                  <a:pt x="729191" y="210079"/>
                  <a:pt x="717550" y="213254"/>
                  <a:pt x="693737" y="219075"/>
                </a:cubicBezTo>
                <a:cubicBezTo>
                  <a:pt x="669924" y="224896"/>
                  <a:pt x="635529" y="229129"/>
                  <a:pt x="611187" y="231775"/>
                </a:cubicBezTo>
                <a:cubicBezTo>
                  <a:pt x="586845" y="234421"/>
                  <a:pt x="579437" y="241300"/>
                  <a:pt x="547687" y="234950"/>
                </a:cubicBezTo>
                <a:cubicBezTo>
                  <a:pt x="515937" y="228600"/>
                  <a:pt x="420687" y="193675"/>
                  <a:pt x="420687" y="193675"/>
                </a:cubicBezTo>
                <a:cubicBezTo>
                  <a:pt x="388408" y="183092"/>
                  <a:pt x="377295" y="180975"/>
                  <a:pt x="354012" y="171450"/>
                </a:cubicBezTo>
                <a:cubicBezTo>
                  <a:pt x="330729" y="161925"/>
                  <a:pt x="306916" y="147108"/>
                  <a:pt x="280987" y="136525"/>
                </a:cubicBezTo>
                <a:cubicBezTo>
                  <a:pt x="255058" y="125942"/>
                  <a:pt x="198437" y="107950"/>
                  <a:pt x="198437" y="107950"/>
                </a:cubicBezTo>
                <a:lnTo>
                  <a:pt x="134937" y="85725"/>
                </a:lnTo>
                <a:cubicBezTo>
                  <a:pt x="114829" y="78846"/>
                  <a:pt x="96308" y="71438"/>
                  <a:pt x="77787" y="66675"/>
                </a:cubicBezTo>
                <a:cubicBezTo>
                  <a:pt x="59266" y="61912"/>
                  <a:pt x="39158" y="29633"/>
                  <a:pt x="26987" y="635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3854979" y="4283075"/>
            <a:ext cx="380471" cy="207433"/>
          </a:xfrm>
          <a:custGeom>
            <a:avLst/>
            <a:gdLst>
              <a:gd name="connsiteX0" fmla="*/ 5821 w 380471"/>
              <a:gd name="connsiteY0" fmla="*/ 200025 h 207433"/>
              <a:gd name="connsiteX1" fmla="*/ 40746 w 380471"/>
              <a:gd name="connsiteY1" fmla="*/ 127000 h 207433"/>
              <a:gd name="connsiteX2" fmla="*/ 104246 w 380471"/>
              <a:gd name="connsiteY2" fmla="*/ 50800 h 207433"/>
              <a:gd name="connsiteX3" fmla="*/ 170921 w 380471"/>
              <a:gd name="connsiteY3" fmla="*/ 19050 h 207433"/>
              <a:gd name="connsiteX4" fmla="*/ 256646 w 380471"/>
              <a:gd name="connsiteY4" fmla="*/ 0 h 207433"/>
              <a:gd name="connsiteX5" fmla="*/ 342371 w 380471"/>
              <a:gd name="connsiteY5" fmla="*/ 6350 h 207433"/>
              <a:gd name="connsiteX6" fmla="*/ 358246 w 380471"/>
              <a:gd name="connsiteY6" fmla="*/ 6350 h 207433"/>
              <a:gd name="connsiteX7" fmla="*/ 377296 w 380471"/>
              <a:gd name="connsiteY7" fmla="*/ 12700 h 207433"/>
              <a:gd name="connsiteX8" fmla="*/ 377296 w 380471"/>
              <a:gd name="connsiteY8" fmla="*/ 19050 h 207433"/>
              <a:gd name="connsiteX9" fmla="*/ 361421 w 380471"/>
              <a:gd name="connsiteY9" fmla="*/ 38100 h 207433"/>
              <a:gd name="connsiteX10" fmla="*/ 307446 w 380471"/>
              <a:gd name="connsiteY10" fmla="*/ 63500 h 207433"/>
              <a:gd name="connsiteX11" fmla="*/ 212196 w 380471"/>
              <a:gd name="connsiteY11" fmla="*/ 107950 h 207433"/>
              <a:gd name="connsiteX12" fmla="*/ 129646 w 380471"/>
              <a:gd name="connsiteY12" fmla="*/ 142875 h 207433"/>
              <a:gd name="connsiteX13" fmla="*/ 75671 w 380471"/>
              <a:gd name="connsiteY13" fmla="*/ 171450 h 207433"/>
              <a:gd name="connsiteX14" fmla="*/ 5821 w 380471"/>
              <a:gd name="connsiteY14" fmla="*/ 200025 h 207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0471" h="207433">
                <a:moveTo>
                  <a:pt x="5821" y="200025"/>
                </a:moveTo>
                <a:cubicBezTo>
                  <a:pt x="0" y="192617"/>
                  <a:pt x="24342" y="151871"/>
                  <a:pt x="40746" y="127000"/>
                </a:cubicBezTo>
                <a:cubicBezTo>
                  <a:pt x="57150" y="102129"/>
                  <a:pt x="82550" y="68792"/>
                  <a:pt x="104246" y="50800"/>
                </a:cubicBezTo>
                <a:cubicBezTo>
                  <a:pt x="125942" y="32808"/>
                  <a:pt x="145521" y="27517"/>
                  <a:pt x="170921" y="19050"/>
                </a:cubicBezTo>
                <a:cubicBezTo>
                  <a:pt x="196321" y="10583"/>
                  <a:pt x="228071" y="2117"/>
                  <a:pt x="256646" y="0"/>
                </a:cubicBezTo>
                <a:lnTo>
                  <a:pt x="342371" y="6350"/>
                </a:lnTo>
                <a:cubicBezTo>
                  <a:pt x="359304" y="7408"/>
                  <a:pt x="352425" y="5292"/>
                  <a:pt x="358246" y="6350"/>
                </a:cubicBezTo>
                <a:cubicBezTo>
                  <a:pt x="364067" y="7408"/>
                  <a:pt x="374121" y="10583"/>
                  <a:pt x="377296" y="12700"/>
                </a:cubicBezTo>
                <a:cubicBezTo>
                  <a:pt x="380471" y="14817"/>
                  <a:pt x="379942" y="14817"/>
                  <a:pt x="377296" y="19050"/>
                </a:cubicBezTo>
                <a:cubicBezTo>
                  <a:pt x="374650" y="23283"/>
                  <a:pt x="373063" y="30692"/>
                  <a:pt x="361421" y="38100"/>
                </a:cubicBezTo>
                <a:cubicBezTo>
                  <a:pt x="349779" y="45508"/>
                  <a:pt x="307446" y="63500"/>
                  <a:pt x="307446" y="63500"/>
                </a:cubicBezTo>
                <a:lnTo>
                  <a:pt x="212196" y="107950"/>
                </a:lnTo>
                <a:cubicBezTo>
                  <a:pt x="182563" y="121179"/>
                  <a:pt x="152400" y="132292"/>
                  <a:pt x="129646" y="142875"/>
                </a:cubicBezTo>
                <a:cubicBezTo>
                  <a:pt x="106892" y="153458"/>
                  <a:pt x="92075" y="163513"/>
                  <a:pt x="75671" y="171450"/>
                </a:cubicBezTo>
                <a:cubicBezTo>
                  <a:pt x="59267" y="179388"/>
                  <a:pt x="11642" y="207433"/>
                  <a:pt x="5821" y="2000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3083454" y="4268258"/>
            <a:ext cx="382058" cy="219604"/>
          </a:xfrm>
          <a:custGeom>
            <a:avLst/>
            <a:gdLst>
              <a:gd name="connsiteX0" fmla="*/ 8996 w 382058"/>
              <a:gd name="connsiteY0" fmla="*/ 8467 h 219604"/>
              <a:gd name="connsiteX1" fmla="*/ 139171 w 382058"/>
              <a:gd name="connsiteY1" fmla="*/ 8467 h 219604"/>
              <a:gd name="connsiteX2" fmla="*/ 224896 w 382058"/>
              <a:gd name="connsiteY2" fmla="*/ 30692 h 219604"/>
              <a:gd name="connsiteX3" fmla="*/ 285221 w 382058"/>
              <a:gd name="connsiteY3" fmla="*/ 78317 h 219604"/>
              <a:gd name="connsiteX4" fmla="*/ 348721 w 382058"/>
              <a:gd name="connsiteY4" fmla="*/ 148167 h 219604"/>
              <a:gd name="connsiteX5" fmla="*/ 374121 w 382058"/>
              <a:gd name="connsiteY5" fmla="*/ 198967 h 219604"/>
              <a:gd name="connsiteX6" fmla="*/ 380471 w 382058"/>
              <a:gd name="connsiteY6" fmla="*/ 211667 h 219604"/>
              <a:gd name="connsiteX7" fmla="*/ 364596 w 382058"/>
              <a:gd name="connsiteY7" fmla="*/ 218017 h 219604"/>
              <a:gd name="connsiteX8" fmla="*/ 336021 w 382058"/>
              <a:gd name="connsiteY8" fmla="*/ 202142 h 219604"/>
              <a:gd name="connsiteX9" fmla="*/ 272521 w 382058"/>
              <a:gd name="connsiteY9" fmla="*/ 164042 h 219604"/>
              <a:gd name="connsiteX10" fmla="*/ 177271 w 382058"/>
              <a:gd name="connsiteY10" fmla="*/ 116417 h 219604"/>
              <a:gd name="connsiteX11" fmla="*/ 85196 w 382058"/>
              <a:gd name="connsiteY11" fmla="*/ 59267 h 219604"/>
              <a:gd name="connsiteX12" fmla="*/ 8996 w 382058"/>
              <a:gd name="connsiteY12" fmla="*/ 8467 h 21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2058" h="219604">
                <a:moveTo>
                  <a:pt x="8996" y="8467"/>
                </a:moveTo>
                <a:cubicBezTo>
                  <a:pt x="17992" y="0"/>
                  <a:pt x="103188" y="4763"/>
                  <a:pt x="139171" y="8467"/>
                </a:cubicBezTo>
                <a:cubicBezTo>
                  <a:pt x="175154" y="12171"/>
                  <a:pt x="200554" y="19050"/>
                  <a:pt x="224896" y="30692"/>
                </a:cubicBezTo>
                <a:cubicBezTo>
                  <a:pt x="249238" y="42334"/>
                  <a:pt x="264584" y="58738"/>
                  <a:pt x="285221" y="78317"/>
                </a:cubicBezTo>
                <a:cubicBezTo>
                  <a:pt x="305858" y="97896"/>
                  <a:pt x="333904" y="128059"/>
                  <a:pt x="348721" y="148167"/>
                </a:cubicBezTo>
                <a:cubicBezTo>
                  <a:pt x="363538" y="168275"/>
                  <a:pt x="374121" y="198967"/>
                  <a:pt x="374121" y="198967"/>
                </a:cubicBezTo>
                <a:cubicBezTo>
                  <a:pt x="379413" y="209550"/>
                  <a:pt x="382058" y="208492"/>
                  <a:pt x="380471" y="211667"/>
                </a:cubicBezTo>
                <a:cubicBezTo>
                  <a:pt x="378884" y="214842"/>
                  <a:pt x="372004" y="219604"/>
                  <a:pt x="364596" y="218017"/>
                </a:cubicBezTo>
                <a:cubicBezTo>
                  <a:pt x="357188" y="216430"/>
                  <a:pt x="351367" y="211138"/>
                  <a:pt x="336021" y="202142"/>
                </a:cubicBezTo>
                <a:cubicBezTo>
                  <a:pt x="320675" y="193146"/>
                  <a:pt x="298979" y="178329"/>
                  <a:pt x="272521" y="164042"/>
                </a:cubicBezTo>
                <a:cubicBezTo>
                  <a:pt x="246063" y="149755"/>
                  <a:pt x="208492" y="133879"/>
                  <a:pt x="177271" y="116417"/>
                </a:cubicBezTo>
                <a:cubicBezTo>
                  <a:pt x="146050" y="98955"/>
                  <a:pt x="106892" y="73025"/>
                  <a:pt x="85196" y="59267"/>
                </a:cubicBezTo>
                <a:cubicBezTo>
                  <a:pt x="63500" y="45509"/>
                  <a:pt x="0" y="16934"/>
                  <a:pt x="8996" y="84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>
            <a:off x="3172883" y="3618442"/>
            <a:ext cx="577850" cy="240241"/>
          </a:xfrm>
          <a:custGeom>
            <a:avLst/>
            <a:gdLst>
              <a:gd name="connsiteX0" fmla="*/ 65617 w 577850"/>
              <a:gd name="connsiteY0" fmla="*/ 204258 h 240241"/>
              <a:gd name="connsiteX1" fmla="*/ 519642 w 577850"/>
              <a:gd name="connsiteY1" fmla="*/ 7408 h 240241"/>
              <a:gd name="connsiteX2" fmla="*/ 414867 w 577850"/>
              <a:gd name="connsiteY2" fmla="*/ 159808 h 240241"/>
              <a:gd name="connsiteX3" fmla="*/ 281517 w 577850"/>
              <a:gd name="connsiteY3" fmla="*/ 220133 h 240241"/>
              <a:gd name="connsiteX4" fmla="*/ 183092 w 577850"/>
              <a:gd name="connsiteY4" fmla="*/ 232833 h 240241"/>
              <a:gd name="connsiteX5" fmla="*/ 125942 w 577850"/>
              <a:gd name="connsiteY5" fmla="*/ 223308 h 240241"/>
              <a:gd name="connsiteX6" fmla="*/ 65617 w 577850"/>
              <a:gd name="connsiteY6" fmla="*/ 204258 h 24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850" h="240241">
                <a:moveTo>
                  <a:pt x="65617" y="204258"/>
                </a:moveTo>
                <a:cubicBezTo>
                  <a:pt x="131234" y="168275"/>
                  <a:pt x="461434" y="14816"/>
                  <a:pt x="519642" y="7408"/>
                </a:cubicBezTo>
                <a:cubicBezTo>
                  <a:pt x="577850" y="0"/>
                  <a:pt x="454554" y="124354"/>
                  <a:pt x="414867" y="159808"/>
                </a:cubicBezTo>
                <a:cubicBezTo>
                  <a:pt x="375180" y="195262"/>
                  <a:pt x="320146" y="207962"/>
                  <a:pt x="281517" y="220133"/>
                </a:cubicBezTo>
                <a:cubicBezTo>
                  <a:pt x="242888" y="232304"/>
                  <a:pt x="209021" y="232304"/>
                  <a:pt x="183092" y="232833"/>
                </a:cubicBezTo>
                <a:cubicBezTo>
                  <a:pt x="157163" y="233362"/>
                  <a:pt x="140759" y="225425"/>
                  <a:pt x="125942" y="223308"/>
                </a:cubicBezTo>
                <a:cubicBezTo>
                  <a:pt x="111125" y="221191"/>
                  <a:pt x="0" y="240241"/>
                  <a:pt x="65617" y="2042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3089275" y="4532313"/>
            <a:ext cx="393700" cy="211137"/>
          </a:xfrm>
          <a:custGeom>
            <a:avLst/>
            <a:gdLst>
              <a:gd name="connsiteX0" fmla="*/ 0 w 377825"/>
              <a:gd name="connsiteY0" fmla="*/ 4762 h 211137"/>
              <a:gd name="connsiteX1" fmla="*/ 101600 w 377825"/>
              <a:gd name="connsiteY1" fmla="*/ 7937 h 211137"/>
              <a:gd name="connsiteX2" fmla="*/ 212725 w 377825"/>
              <a:gd name="connsiteY2" fmla="*/ 52387 h 211137"/>
              <a:gd name="connsiteX3" fmla="*/ 279400 w 377825"/>
              <a:gd name="connsiteY3" fmla="*/ 100012 h 211137"/>
              <a:gd name="connsiteX4" fmla="*/ 327025 w 377825"/>
              <a:gd name="connsiteY4" fmla="*/ 147637 h 211137"/>
              <a:gd name="connsiteX5" fmla="*/ 377825 w 377825"/>
              <a:gd name="connsiteY5" fmla="*/ 211137 h 21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825" h="211137">
                <a:moveTo>
                  <a:pt x="0" y="4762"/>
                </a:moveTo>
                <a:cubicBezTo>
                  <a:pt x="33073" y="2381"/>
                  <a:pt x="66146" y="0"/>
                  <a:pt x="101600" y="7937"/>
                </a:cubicBezTo>
                <a:cubicBezTo>
                  <a:pt x="137054" y="15874"/>
                  <a:pt x="183092" y="37041"/>
                  <a:pt x="212725" y="52387"/>
                </a:cubicBezTo>
                <a:cubicBezTo>
                  <a:pt x="242358" y="67733"/>
                  <a:pt x="260350" y="84137"/>
                  <a:pt x="279400" y="100012"/>
                </a:cubicBezTo>
                <a:cubicBezTo>
                  <a:pt x="298450" y="115887"/>
                  <a:pt x="310621" y="129116"/>
                  <a:pt x="327025" y="147637"/>
                </a:cubicBezTo>
                <a:cubicBezTo>
                  <a:pt x="343429" y="166158"/>
                  <a:pt x="377825" y="211137"/>
                  <a:pt x="377825" y="211137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>
            <a:off x="3079750" y="4276725"/>
            <a:ext cx="393700" cy="219075"/>
          </a:xfrm>
          <a:custGeom>
            <a:avLst/>
            <a:gdLst>
              <a:gd name="connsiteX0" fmla="*/ 0 w 393700"/>
              <a:gd name="connsiteY0" fmla="*/ 0 h 219075"/>
              <a:gd name="connsiteX1" fmla="*/ 142875 w 393700"/>
              <a:gd name="connsiteY1" fmla="*/ 3175 h 219075"/>
              <a:gd name="connsiteX2" fmla="*/ 257175 w 393700"/>
              <a:gd name="connsiteY2" fmla="*/ 38100 h 219075"/>
              <a:gd name="connsiteX3" fmla="*/ 342900 w 393700"/>
              <a:gd name="connsiteY3" fmla="*/ 127000 h 219075"/>
              <a:gd name="connsiteX4" fmla="*/ 393700 w 393700"/>
              <a:gd name="connsiteY4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00" h="219075">
                <a:moveTo>
                  <a:pt x="0" y="0"/>
                </a:moveTo>
                <a:lnTo>
                  <a:pt x="142875" y="3175"/>
                </a:lnTo>
                <a:cubicBezTo>
                  <a:pt x="185737" y="9525"/>
                  <a:pt x="223838" y="17463"/>
                  <a:pt x="257175" y="38100"/>
                </a:cubicBezTo>
                <a:cubicBezTo>
                  <a:pt x="290513" y="58738"/>
                  <a:pt x="320146" y="96838"/>
                  <a:pt x="342900" y="127000"/>
                </a:cubicBezTo>
                <a:cubicBezTo>
                  <a:pt x="365654" y="157162"/>
                  <a:pt x="393700" y="219075"/>
                  <a:pt x="393700" y="219075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 flipV="1">
            <a:off x="3863975" y="4295775"/>
            <a:ext cx="393700" cy="19685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Freeform 95"/>
          <p:cNvSpPr/>
          <p:nvPr/>
        </p:nvSpPr>
        <p:spPr>
          <a:xfrm>
            <a:off x="3865033" y="4282546"/>
            <a:ext cx="387350" cy="219604"/>
          </a:xfrm>
          <a:custGeom>
            <a:avLst/>
            <a:gdLst>
              <a:gd name="connsiteX0" fmla="*/ 0 w 387350"/>
              <a:gd name="connsiteY0" fmla="*/ 219604 h 219604"/>
              <a:gd name="connsiteX1" fmla="*/ 38100 w 387350"/>
              <a:gd name="connsiteY1" fmla="*/ 133879 h 219604"/>
              <a:gd name="connsiteX2" fmla="*/ 79375 w 387350"/>
              <a:gd name="connsiteY2" fmla="*/ 79904 h 219604"/>
              <a:gd name="connsiteX3" fmla="*/ 123825 w 387350"/>
              <a:gd name="connsiteY3" fmla="*/ 41804 h 219604"/>
              <a:gd name="connsiteX4" fmla="*/ 206375 w 387350"/>
              <a:gd name="connsiteY4" fmla="*/ 10054 h 219604"/>
              <a:gd name="connsiteX5" fmla="*/ 295275 w 387350"/>
              <a:gd name="connsiteY5" fmla="*/ 529 h 219604"/>
              <a:gd name="connsiteX6" fmla="*/ 387350 w 387350"/>
              <a:gd name="connsiteY6" fmla="*/ 13229 h 21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350" h="219604">
                <a:moveTo>
                  <a:pt x="0" y="219604"/>
                </a:moveTo>
                <a:cubicBezTo>
                  <a:pt x="12435" y="188383"/>
                  <a:pt x="24871" y="157162"/>
                  <a:pt x="38100" y="133879"/>
                </a:cubicBezTo>
                <a:cubicBezTo>
                  <a:pt x="51329" y="110596"/>
                  <a:pt x="65088" y="95250"/>
                  <a:pt x="79375" y="79904"/>
                </a:cubicBezTo>
                <a:cubicBezTo>
                  <a:pt x="93663" y="64558"/>
                  <a:pt x="102658" y="53446"/>
                  <a:pt x="123825" y="41804"/>
                </a:cubicBezTo>
                <a:cubicBezTo>
                  <a:pt x="144992" y="30162"/>
                  <a:pt x="177800" y="16933"/>
                  <a:pt x="206375" y="10054"/>
                </a:cubicBezTo>
                <a:cubicBezTo>
                  <a:pt x="234950" y="3175"/>
                  <a:pt x="265113" y="0"/>
                  <a:pt x="295275" y="529"/>
                </a:cubicBezTo>
                <a:cubicBezTo>
                  <a:pt x="325438" y="1058"/>
                  <a:pt x="387350" y="13229"/>
                  <a:pt x="387350" y="13229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3860800" y="4499504"/>
            <a:ext cx="704850" cy="231246"/>
          </a:xfrm>
          <a:custGeom>
            <a:avLst/>
            <a:gdLst>
              <a:gd name="connsiteX0" fmla="*/ 0 w 704850"/>
              <a:gd name="connsiteY0" fmla="*/ 231246 h 231246"/>
              <a:gd name="connsiteX1" fmla="*/ 38100 w 704850"/>
              <a:gd name="connsiteY1" fmla="*/ 139171 h 231246"/>
              <a:gd name="connsiteX2" fmla="*/ 92075 w 704850"/>
              <a:gd name="connsiteY2" fmla="*/ 66146 h 231246"/>
              <a:gd name="connsiteX3" fmla="*/ 155575 w 704850"/>
              <a:gd name="connsiteY3" fmla="*/ 21696 h 231246"/>
              <a:gd name="connsiteX4" fmla="*/ 241300 w 704850"/>
              <a:gd name="connsiteY4" fmla="*/ 2646 h 231246"/>
              <a:gd name="connsiteX5" fmla="*/ 330200 w 704850"/>
              <a:gd name="connsiteY5" fmla="*/ 5821 h 231246"/>
              <a:gd name="connsiteX6" fmla="*/ 415925 w 704850"/>
              <a:gd name="connsiteY6" fmla="*/ 21696 h 231246"/>
              <a:gd name="connsiteX7" fmla="*/ 504825 w 704850"/>
              <a:gd name="connsiteY7" fmla="*/ 47096 h 231246"/>
              <a:gd name="connsiteX8" fmla="*/ 590550 w 704850"/>
              <a:gd name="connsiteY8" fmla="*/ 82021 h 231246"/>
              <a:gd name="connsiteX9" fmla="*/ 704850 w 704850"/>
              <a:gd name="connsiteY9" fmla="*/ 126471 h 23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4850" h="231246">
                <a:moveTo>
                  <a:pt x="0" y="231246"/>
                </a:moveTo>
                <a:cubicBezTo>
                  <a:pt x="11377" y="198967"/>
                  <a:pt x="22754" y="166688"/>
                  <a:pt x="38100" y="139171"/>
                </a:cubicBezTo>
                <a:cubicBezTo>
                  <a:pt x="53446" y="111654"/>
                  <a:pt x="72496" y="85725"/>
                  <a:pt x="92075" y="66146"/>
                </a:cubicBezTo>
                <a:cubicBezTo>
                  <a:pt x="111654" y="46567"/>
                  <a:pt x="130704" y="32279"/>
                  <a:pt x="155575" y="21696"/>
                </a:cubicBezTo>
                <a:cubicBezTo>
                  <a:pt x="180446" y="11113"/>
                  <a:pt x="212196" y="5292"/>
                  <a:pt x="241300" y="2646"/>
                </a:cubicBezTo>
                <a:cubicBezTo>
                  <a:pt x="270404" y="0"/>
                  <a:pt x="301096" y="2646"/>
                  <a:pt x="330200" y="5821"/>
                </a:cubicBezTo>
                <a:cubicBezTo>
                  <a:pt x="359304" y="8996"/>
                  <a:pt x="386821" y="14817"/>
                  <a:pt x="415925" y="21696"/>
                </a:cubicBezTo>
                <a:cubicBezTo>
                  <a:pt x="445029" y="28575"/>
                  <a:pt x="475721" y="37042"/>
                  <a:pt x="504825" y="47096"/>
                </a:cubicBezTo>
                <a:cubicBezTo>
                  <a:pt x="533929" y="57150"/>
                  <a:pt x="590550" y="82021"/>
                  <a:pt x="590550" y="82021"/>
                </a:cubicBezTo>
                <a:lnTo>
                  <a:pt x="704850" y="126471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765425" y="3854450"/>
            <a:ext cx="936625" cy="232304"/>
          </a:xfrm>
          <a:custGeom>
            <a:avLst/>
            <a:gdLst>
              <a:gd name="connsiteX0" fmla="*/ 936625 w 936625"/>
              <a:gd name="connsiteY0" fmla="*/ 0 h 232304"/>
              <a:gd name="connsiteX1" fmla="*/ 885825 w 936625"/>
              <a:gd name="connsiteY1" fmla="*/ 79375 h 232304"/>
              <a:gd name="connsiteX2" fmla="*/ 793750 w 936625"/>
              <a:gd name="connsiteY2" fmla="*/ 158750 h 232304"/>
              <a:gd name="connsiteX3" fmla="*/ 673100 w 936625"/>
              <a:gd name="connsiteY3" fmla="*/ 212725 h 232304"/>
              <a:gd name="connsiteX4" fmla="*/ 561975 w 936625"/>
              <a:gd name="connsiteY4" fmla="*/ 231775 h 232304"/>
              <a:gd name="connsiteX5" fmla="*/ 438150 w 936625"/>
              <a:gd name="connsiteY5" fmla="*/ 209550 h 232304"/>
              <a:gd name="connsiteX6" fmla="*/ 295275 w 936625"/>
              <a:gd name="connsiteY6" fmla="*/ 152400 h 232304"/>
              <a:gd name="connsiteX7" fmla="*/ 184150 w 936625"/>
              <a:gd name="connsiteY7" fmla="*/ 111125 h 232304"/>
              <a:gd name="connsiteX8" fmla="*/ 82550 w 936625"/>
              <a:gd name="connsiteY8" fmla="*/ 76200 h 232304"/>
              <a:gd name="connsiteX9" fmla="*/ 0 w 936625"/>
              <a:gd name="connsiteY9" fmla="*/ 57150 h 232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6625" h="232304">
                <a:moveTo>
                  <a:pt x="936625" y="0"/>
                </a:moveTo>
                <a:cubicBezTo>
                  <a:pt x="923131" y="26458"/>
                  <a:pt x="909637" y="52917"/>
                  <a:pt x="885825" y="79375"/>
                </a:cubicBezTo>
                <a:cubicBezTo>
                  <a:pt x="862013" y="105833"/>
                  <a:pt x="829204" y="136525"/>
                  <a:pt x="793750" y="158750"/>
                </a:cubicBezTo>
                <a:cubicBezTo>
                  <a:pt x="758296" y="180975"/>
                  <a:pt x="711729" y="200554"/>
                  <a:pt x="673100" y="212725"/>
                </a:cubicBezTo>
                <a:cubicBezTo>
                  <a:pt x="634471" y="224896"/>
                  <a:pt x="601133" y="232304"/>
                  <a:pt x="561975" y="231775"/>
                </a:cubicBezTo>
                <a:cubicBezTo>
                  <a:pt x="522817" y="231246"/>
                  <a:pt x="482600" y="222779"/>
                  <a:pt x="438150" y="209550"/>
                </a:cubicBezTo>
                <a:cubicBezTo>
                  <a:pt x="393700" y="196321"/>
                  <a:pt x="337608" y="168804"/>
                  <a:pt x="295275" y="152400"/>
                </a:cubicBezTo>
                <a:cubicBezTo>
                  <a:pt x="252942" y="135996"/>
                  <a:pt x="219604" y="123825"/>
                  <a:pt x="184150" y="111125"/>
                </a:cubicBezTo>
                <a:cubicBezTo>
                  <a:pt x="148696" y="98425"/>
                  <a:pt x="113242" y="85196"/>
                  <a:pt x="82550" y="76200"/>
                </a:cubicBezTo>
                <a:cubicBezTo>
                  <a:pt x="51858" y="67204"/>
                  <a:pt x="0" y="57150"/>
                  <a:pt x="0" y="5715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3705225" y="3854450"/>
            <a:ext cx="889000" cy="158750"/>
          </a:xfrm>
          <a:custGeom>
            <a:avLst/>
            <a:gdLst>
              <a:gd name="connsiteX0" fmla="*/ 0 w 889000"/>
              <a:gd name="connsiteY0" fmla="*/ 0 h 158750"/>
              <a:gd name="connsiteX1" fmla="*/ 139700 w 889000"/>
              <a:gd name="connsiteY1" fmla="*/ 47625 h 158750"/>
              <a:gd name="connsiteX2" fmla="*/ 301625 w 889000"/>
              <a:gd name="connsiteY2" fmla="*/ 95250 h 158750"/>
              <a:gd name="connsiteX3" fmla="*/ 428625 w 889000"/>
              <a:gd name="connsiteY3" fmla="*/ 117475 h 158750"/>
              <a:gd name="connsiteX4" fmla="*/ 542925 w 889000"/>
              <a:gd name="connsiteY4" fmla="*/ 133350 h 158750"/>
              <a:gd name="connsiteX5" fmla="*/ 673100 w 889000"/>
              <a:gd name="connsiteY5" fmla="*/ 149225 h 158750"/>
              <a:gd name="connsiteX6" fmla="*/ 796925 w 889000"/>
              <a:gd name="connsiteY6" fmla="*/ 155575 h 158750"/>
              <a:gd name="connsiteX7" fmla="*/ 889000 w 889000"/>
              <a:gd name="connsiteY7" fmla="*/ 15875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000" h="158750">
                <a:moveTo>
                  <a:pt x="0" y="0"/>
                </a:moveTo>
                <a:cubicBezTo>
                  <a:pt x="44714" y="15875"/>
                  <a:pt x="89429" y="31750"/>
                  <a:pt x="139700" y="47625"/>
                </a:cubicBezTo>
                <a:cubicBezTo>
                  <a:pt x="189971" y="63500"/>
                  <a:pt x="253471" y="83608"/>
                  <a:pt x="301625" y="95250"/>
                </a:cubicBezTo>
                <a:cubicBezTo>
                  <a:pt x="349779" y="106892"/>
                  <a:pt x="388408" y="111125"/>
                  <a:pt x="428625" y="117475"/>
                </a:cubicBezTo>
                <a:cubicBezTo>
                  <a:pt x="468842" y="123825"/>
                  <a:pt x="542925" y="133350"/>
                  <a:pt x="542925" y="133350"/>
                </a:cubicBezTo>
                <a:cubicBezTo>
                  <a:pt x="583671" y="138642"/>
                  <a:pt x="630767" y="145521"/>
                  <a:pt x="673100" y="149225"/>
                </a:cubicBezTo>
                <a:cubicBezTo>
                  <a:pt x="715433" y="152929"/>
                  <a:pt x="796925" y="155575"/>
                  <a:pt x="796925" y="155575"/>
                </a:cubicBezTo>
                <a:lnTo>
                  <a:pt x="889000" y="15875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3219450" y="3619500"/>
            <a:ext cx="485775" cy="233892"/>
          </a:xfrm>
          <a:custGeom>
            <a:avLst/>
            <a:gdLst>
              <a:gd name="connsiteX0" fmla="*/ 0 w 485775"/>
              <a:gd name="connsiteY0" fmla="*/ 209550 h 233892"/>
              <a:gd name="connsiteX1" fmla="*/ 177800 w 485775"/>
              <a:gd name="connsiteY1" fmla="*/ 231775 h 233892"/>
              <a:gd name="connsiteX2" fmla="*/ 314325 w 485775"/>
              <a:gd name="connsiteY2" fmla="*/ 196850 h 233892"/>
              <a:gd name="connsiteX3" fmla="*/ 419100 w 485775"/>
              <a:gd name="connsiteY3" fmla="*/ 107950 h 233892"/>
              <a:gd name="connsiteX4" fmla="*/ 485775 w 485775"/>
              <a:gd name="connsiteY4" fmla="*/ 0 h 233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775" h="233892">
                <a:moveTo>
                  <a:pt x="0" y="209550"/>
                </a:moveTo>
                <a:cubicBezTo>
                  <a:pt x="62706" y="221721"/>
                  <a:pt x="125413" y="233892"/>
                  <a:pt x="177800" y="231775"/>
                </a:cubicBezTo>
                <a:cubicBezTo>
                  <a:pt x="230187" y="229658"/>
                  <a:pt x="274109" y="217487"/>
                  <a:pt x="314325" y="196850"/>
                </a:cubicBezTo>
                <a:cubicBezTo>
                  <a:pt x="354541" y="176213"/>
                  <a:pt x="390525" y="140758"/>
                  <a:pt x="419100" y="107950"/>
                </a:cubicBezTo>
                <a:cubicBezTo>
                  <a:pt x="447675" y="75142"/>
                  <a:pt x="485775" y="0"/>
                  <a:pt x="485775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76525" y="2276475"/>
            <a:ext cx="1600200" cy="622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675467" y="2904065"/>
            <a:ext cx="1595967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75467" y="2281764"/>
            <a:ext cx="1595967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82900" y="2688165"/>
            <a:ext cx="342900" cy="21590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75050" y="2688165"/>
            <a:ext cx="342900" cy="21590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05175" y="2065864"/>
            <a:ext cx="342900" cy="21590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80242" y="1762125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67025" y="28956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Cδ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6000" y="2895600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32275" y="2746375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Aδ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32275" y="21304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2500" y="244475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a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27" name="Isosceles Triangle 26"/>
          <p:cNvSpPr>
            <a:spLocks noChangeAspect="1"/>
          </p:cNvSpPr>
          <p:nvPr/>
        </p:nvSpPr>
        <p:spPr>
          <a:xfrm>
            <a:off x="5378451" y="2241550"/>
            <a:ext cx="766948" cy="661162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622925" y="197167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02225" y="2765425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02350" y="276542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19668" y="2395006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0825" y="2921000"/>
            <a:ext cx="895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  <a:r>
              <a:rPr lang="en-US" sz="1400">
                <a:latin typeface="Times"/>
                <a:cs typeface="Times"/>
              </a:rPr>
              <a:t>: below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5739319" y="2673346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22500" y="4051300"/>
            <a:ext cx="394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b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67250" y="4051300"/>
            <a:ext cx="383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(</a:t>
            </a:r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>
                <a:latin typeface="Times"/>
                <a:cs typeface="Times"/>
              </a:rPr>
              <a:t>)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471333" y="4737100"/>
            <a:ext cx="397934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847166" y="4605867"/>
            <a:ext cx="1761067" cy="59267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 noChangeAspect="1"/>
          </p:cNvCxnSpPr>
          <p:nvPr/>
        </p:nvCxnSpPr>
        <p:spPr>
          <a:xfrm flipV="1">
            <a:off x="3228975" y="3629027"/>
            <a:ext cx="463634" cy="204479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V="1">
            <a:off x="3109977" y="3953176"/>
            <a:ext cx="235882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V="1">
            <a:off x="3586821" y="3749219"/>
            <a:ext cx="235882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V="1">
            <a:off x="2963844" y="4401829"/>
            <a:ext cx="254169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 flipV="1">
            <a:off x="3344507" y="4609600"/>
            <a:ext cx="254169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V="1">
            <a:off x="3742781" y="4621963"/>
            <a:ext cx="245025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V="1">
            <a:off x="4136483" y="4406064"/>
            <a:ext cx="245025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V="1">
            <a:off x="4894929" y="4473119"/>
            <a:ext cx="226735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5297773" y="4351030"/>
            <a:ext cx="208447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V="1">
            <a:off x="5789898" y="4427230"/>
            <a:ext cx="208447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V="1">
            <a:off x="6259798" y="4278005"/>
            <a:ext cx="208447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6200000" flipV="1">
            <a:off x="6614001" y="4391966"/>
            <a:ext cx="217591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6200000" flipV="1">
            <a:off x="5602573" y="3744605"/>
            <a:ext cx="208447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V="1">
            <a:off x="6078823" y="3595380"/>
            <a:ext cx="208447" cy="0"/>
          </a:xfrm>
          <a:prstGeom prst="line">
            <a:avLst/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984500" y="4528609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Cδ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03575" y="347980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84525" y="3800475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Aδ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165600" y="372427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δB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733675" y="426085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Aδ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333750" y="415925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δC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460750" y="3949700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sp>
        <p:nvSpPr>
          <p:cNvPr id="63" name="Freeform 62"/>
          <p:cNvSpPr/>
          <p:nvPr/>
        </p:nvSpPr>
        <p:spPr>
          <a:xfrm>
            <a:off x="3028950" y="4371975"/>
            <a:ext cx="200025" cy="38100"/>
          </a:xfrm>
          <a:custGeom>
            <a:avLst/>
            <a:gdLst>
              <a:gd name="connsiteX0" fmla="*/ 200025 w 200025"/>
              <a:gd name="connsiteY0" fmla="*/ 0 h 38100"/>
              <a:gd name="connsiteX1" fmla="*/ 117475 w 200025"/>
              <a:gd name="connsiteY1" fmla="*/ 31750 h 38100"/>
              <a:gd name="connsiteX2" fmla="*/ 0 w 200025"/>
              <a:gd name="connsiteY2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" h="38100">
                <a:moveTo>
                  <a:pt x="200025" y="0"/>
                </a:moveTo>
                <a:cubicBezTo>
                  <a:pt x="175419" y="12700"/>
                  <a:pt x="150813" y="25400"/>
                  <a:pt x="117475" y="31750"/>
                </a:cubicBezTo>
                <a:cubicBezTo>
                  <a:pt x="84138" y="38100"/>
                  <a:pt x="0" y="38100"/>
                  <a:pt x="0" y="3810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4098925" y="4378325"/>
            <a:ext cx="225425" cy="59796"/>
          </a:xfrm>
          <a:custGeom>
            <a:avLst/>
            <a:gdLst>
              <a:gd name="connsiteX0" fmla="*/ 0 w 225425"/>
              <a:gd name="connsiteY0" fmla="*/ 0 h 59796"/>
              <a:gd name="connsiteX1" fmla="*/ 92075 w 225425"/>
              <a:gd name="connsiteY1" fmla="*/ 50800 h 59796"/>
              <a:gd name="connsiteX2" fmla="*/ 225425 w 225425"/>
              <a:gd name="connsiteY2" fmla="*/ 53975 h 5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425" h="59796">
                <a:moveTo>
                  <a:pt x="0" y="0"/>
                </a:moveTo>
                <a:cubicBezTo>
                  <a:pt x="27252" y="20902"/>
                  <a:pt x="54504" y="41804"/>
                  <a:pt x="92075" y="50800"/>
                </a:cubicBezTo>
                <a:cubicBezTo>
                  <a:pt x="129646" y="59796"/>
                  <a:pt x="225425" y="53975"/>
                  <a:pt x="225425" y="53975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841750" y="405765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δB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254500" y="427355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Aδ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302125" y="4581525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Aδ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98900" y="4500034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Bδ</a:t>
            </a:r>
          </a:p>
        </p:txBody>
      </p:sp>
      <p:cxnSp>
        <p:nvCxnSpPr>
          <p:cNvPr id="90" name="Straight Connector 89"/>
          <p:cNvCxnSpPr>
            <a:endCxn id="88" idx="5"/>
          </p:cNvCxnSpPr>
          <p:nvPr/>
        </p:nvCxnSpPr>
        <p:spPr>
          <a:xfrm>
            <a:off x="3086100" y="4279900"/>
            <a:ext cx="384175" cy="2159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10800000" flipV="1">
            <a:off x="2781301" y="4537074"/>
            <a:ext cx="307975" cy="3492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Freeform 109"/>
          <p:cNvSpPr/>
          <p:nvPr/>
        </p:nvSpPr>
        <p:spPr>
          <a:xfrm>
            <a:off x="5038725" y="3702050"/>
            <a:ext cx="1143000" cy="149754"/>
          </a:xfrm>
          <a:custGeom>
            <a:avLst/>
            <a:gdLst>
              <a:gd name="connsiteX0" fmla="*/ 0 w 1143000"/>
              <a:gd name="connsiteY0" fmla="*/ 47625 h 149754"/>
              <a:gd name="connsiteX1" fmla="*/ 244475 w 1143000"/>
              <a:gd name="connsiteY1" fmla="*/ 69850 h 149754"/>
              <a:gd name="connsiteX2" fmla="*/ 457200 w 1143000"/>
              <a:gd name="connsiteY2" fmla="*/ 104775 h 149754"/>
              <a:gd name="connsiteX3" fmla="*/ 679450 w 1143000"/>
              <a:gd name="connsiteY3" fmla="*/ 133350 h 149754"/>
              <a:gd name="connsiteX4" fmla="*/ 815975 w 1143000"/>
              <a:gd name="connsiteY4" fmla="*/ 149225 h 149754"/>
              <a:gd name="connsiteX5" fmla="*/ 968375 w 1143000"/>
              <a:gd name="connsiteY5" fmla="*/ 130175 h 149754"/>
              <a:gd name="connsiteX6" fmla="*/ 1073150 w 1143000"/>
              <a:gd name="connsiteY6" fmla="*/ 82550 h 149754"/>
              <a:gd name="connsiteX7" fmla="*/ 1123950 w 1143000"/>
              <a:gd name="connsiteY7" fmla="*/ 28575 h 149754"/>
              <a:gd name="connsiteX8" fmla="*/ 1143000 w 1143000"/>
              <a:gd name="connsiteY8" fmla="*/ 0 h 14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0" h="149754">
                <a:moveTo>
                  <a:pt x="0" y="47625"/>
                </a:moveTo>
                <a:cubicBezTo>
                  <a:pt x="84137" y="53975"/>
                  <a:pt x="168275" y="60325"/>
                  <a:pt x="244475" y="69850"/>
                </a:cubicBezTo>
                <a:cubicBezTo>
                  <a:pt x="320675" y="79375"/>
                  <a:pt x="384704" y="94192"/>
                  <a:pt x="457200" y="104775"/>
                </a:cubicBezTo>
                <a:cubicBezTo>
                  <a:pt x="529696" y="115358"/>
                  <a:pt x="679450" y="133350"/>
                  <a:pt x="679450" y="133350"/>
                </a:cubicBezTo>
                <a:cubicBezTo>
                  <a:pt x="739246" y="140758"/>
                  <a:pt x="767821" y="149754"/>
                  <a:pt x="815975" y="149225"/>
                </a:cubicBezTo>
                <a:cubicBezTo>
                  <a:pt x="864129" y="148696"/>
                  <a:pt x="925513" y="141287"/>
                  <a:pt x="968375" y="130175"/>
                </a:cubicBezTo>
                <a:cubicBezTo>
                  <a:pt x="1011237" y="119063"/>
                  <a:pt x="1047221" y="99483"/>
                  <a:pt x="1073150" y="82550"/>
                </a:cubicBezTo>
                <a:cubicBezTo>
                  <a:pt x="1099079" y="65617"/>
                  <a:pt x="1112308" y="42333"/>
                  <a:pt x="1123950" y="28575"/>
                </a:cubicBezTo>
                <a:cubicBezTo>
                  <a:pt x="1135592" y="14817"/>
                  <a:pt x="1143000" y="0"/>
                  <a:pt x="1143000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0"/>
          <p:cNvSpPr/>
          <p:nvPr/>
        </p:nvSpPr>
        <p:spPr>
          <a:xfrm>
            <a:off x="6184900" y="3698875"/>
            <a:ext cx="482600" cy="53975"/>
          </a:xfrm>
          <a:custGeom>
            <a:avLst/>
            <a:gdLst>
              <a:gd name="connsiteX0" fmla="*/ 482600 w 482600"/>
              <a:gd name="connsiteY0" fmla="*/ 53975 h 53975"/>
              <a:gd name="connsiteX1" fmla="*/ 298450 w 482600"/>
              <a:gd name="connsiteY1" fmla="*/ 50800 h 53975"/>
              <a:gd name="connsiteX2" fmla="*/ 152400 w 482600"/>
              <a:gd name="connsiteY2" fmla="*/ 28575 h 53975"/>
              <a:gd name="connsiteX3" fmla="*/ 0 w 482600"/>
              <a:gd name="connsiteY3" fmla="*/ 0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600" h="53975">
                <a:moveTo>
                  <a:pt x="482600" y="53975"/>
                </a:moveTo>
                <a:lnTo>
                  <a:pt x="298450" y="50800"/>
                </a:lnTo>
                <a:cubicBezTo>
                  <a:pt x="243417" y="46567"/>
                  <a:pt x="202142" y="37042"/>
                  <a:pt x="152400" y="28575"/>
                </a:cubicBezTo>
                <a:cubicBezTo>
                  <a:pt x="102658" y="20108"/>
                  <a:pt x="0" y="0"/>
                  <a:pt x="0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1"/>
          <p:cNvSpPr/>
          <p:nvPr/>
        </p:nvSpPr>
        <p:spPr>
          <a:xfrm>
            <a:off x="5705475" y="3502025"/>
            <a:ext cx="469900" cy="174096"/>
          </a:xfrm>
          <a:custGeom>
            <a:avLst/>
            <a:gdLst>
              <a:gd name="connsiteX0" fmla="*/ 0 w 469900"/>
              <a:gd name="connsiteY0" fmla="*/ 139700 h 174096"/>
              <a:gd name="connsiteX1" fmla="*/ 107950 w 469900"/>
              <a:gd name="connsiteY1" fmla="*/ 171450 h 174096"/>
              <a:gd name="connsiteX2" fmla="*/ 260350 w 469900"/>
              <a:gd name="connsiteY2" fmla="*/ 155575 h 174096"/>
              <a:gd name="connsiteX3" fmla="*/ 381000 w 469900"/>
              <a:gd name="connsiteY3" fmla="*/ 92075 h 174096"/>
              <a:gd name="connsiteX4" fmla="*/ 469900 w 469900"/>
              <a:gd name="connsiteY4" fmla="*/ 0 h 17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00" h="174096">
                <a:moveTo>
                  <a:pt x="0" y="139700"/>
                </a:moveTo>
                <a:cubicBezTo>
                  <a:pt x="32279" y="154252"/>
                  <a:pt x="64558" y="168804"/>
                  <a:pt x="107950" y="171450"/>
                </a:cubicBezTo>
                <a:cubicBezTo>
                  <a:pt x="151342" y="174096"/>
                  <a:pt x="214842" y="168804"/>
                  <a:pt x="260350" y="155575"/>
                </a:cubicBezTo>
                <a:cubicBezTo>
                  <a:pt x="305858" y="142346"/>
                  <a:pt x="346075" y="118004"/>
                  <a:pt x="381000" y="92075"/>
                </a:cubicBezTo>
                <a:cubicBezTo>
                  <a:pt x="415925" y="66146"/>
                  <a:pt x="469900" y="0"/>
                  <a:pt x="469900" y="0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4" name="Straight Connector 113"/>
          <p:cNvCxnSpPr>
            <a:cxnSpLocks noChangeAspect="1"/>
          </p:cNvCxnSpPr>
          <p:nvPr/>
        </p:nvCxnSpPr>
        <p:spPr>
          <a:xfrm flipV="1">
            <a:off x="5695949" y="3487208"/>
            <a:ext cx="495324" cy="158369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Freeform 114"/>
          <p:cNvSpPr/>
          <p:nvPr/>
        </p:nvSpPr>
        <p:spPr>
          <a:xfrm>
            <a:off x="5003800" y="4175125"/>
            <a:ext cx="1717675" cy="200025"/>
          </a:xfrm>
          <a:custGeom>
            <a:avLst/>
            <a:gdLst>
              <a:gd name="connsiteX0" fmla="*/ 0 w 1717675"/>
              <a:gd name="connsiteY0" fmla="*/ 200025 h 200025"/>
              <a:gd name="connsiteX1" fmla="*/ 396875 w 1717675"/>
              <a:gd name="connsiteY1" fmla="*/ 69850 h 200025"/>
              <a:gd name="connsiteX2" fmla="*/ 885825 w 1717675"/>
              <a:gd name="connsiteY2" fmla="*/ 152400 h 200025"/>
              <a:gd name="connsiteX3" fmla="*/ 1355725 w 1717675"/>
              <a:gd name="connsiteY3" fmla="*/ 0 h 200025"/>
              <a:gd name="connsiteX4" fmla="*/ 1717675 w 1717675"/>
              <a:gd name="connsiteY4" fmla="*/ 11430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675" h="200025">
                <a:moveTo>
                  <a:pt x="0" y="200025"/>
                </a:moveTo>
                <a:lnTo>
                  <a:pt x="396875" y="69850"/>
                </a:lnTo>
                <a:lnTo>
                  <a:pt x="885825" y="152400"/>
                </a:lnTo>
                <a:lnTo>
                  <a:pt x="1355725" y="0"/>
                </a:lnTo>
                <a:lnTo>
                  <a:pt x="1717675" y="11430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115"/>
          <p:cNvSpPr/>
          <p:nvPr/>
        </p:nvSpPr>
        <p:spPr>
          <a:xfrm>
            <a:off x="5010150" y="4384675"/>
            <a:ext cx="1714500" cy="193675"/>
          </a:xfrm>
          <a:custGeom>
            <a:avLst/>
            <a:gdLst>
              <a:gd name="connsiteX0" fmla="*/ 0 w 1714500"/>
              <a:gd name="connsiteY0" fmla="*/ 193675 h 193675"/>
              <a:gd name="connsiteX1" fmla="*/ 396875 w 1714500"/>
              <a:gd name="connsiteY1" fmla="*/ 69850 h 193675"/>
              <a:gd name="connsiteX2" fmla="*/ 889000 w 1714500"/>
              <a:gd name="connsiteY2" fmla="*/ 152400 h 193675"/>
              <a:gd name="connsiteX3" fmla="*/ 1352550 w 1714500"/>
              <a:gd name="connsiteY3" fmla="*/ 0 h 193675"/>
              <a:gd name="connsiteX4" fmla="*/ 1714500 w 1714500"/>
              <a:gd name="connsiteY4" fmla="*/ 114300 h 19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0" h="193675">
                <a:moveTo>
                  <a:pt x="0" y="193675"/>
                </a:moveTo>
                <a:lnTo>
                  <a:pt x="396875" y="69850"/>
                </a:lnTo>
                <a:lnTo>
                  <a:pt x="889000" y="152400"/>
                </a:lnTo>
                <a:lnTo>
                  <a:pt x="1352550" y="0"/>
                </a:lnTo>
                <a:lnTo>
                  <a:pt x="1714500" y="114300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cxnSpLocks noChangeAspect="1"/>
          </p:cNvCxnSpPr>
          <p:nvPr/>
        </p:nvCxnSpPr>
        <p:spPr>
          <a:xfrm>
            <a:off x="5604934" y="4486272"/>
            <a:ext cx="101995" cy="15472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cxnSpLocks noChangeAspect="1"/>
          </p:cNvCxnSpPr>
          <p:nvPr/>
        </p:nvCxnSpPr>
        <p:spPr>
          <a:xfrm>
            <a:off x="6525684" y="4435473"/>
            <a:ext cx="101995" cy="37755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cxnSpLocks noChangeAspect="1"/>
          </p:cNvCxnSpPr>
          <p:nvPr/>
        </p:nvCxnSpPr>
        <p:spPr>
          <a:xfrm flipV="1">
            <a:off x="6122459" y="4438648"/>
            <a:ext cx="101995" cy="26614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cxnSpLocks noChangeAspect="1"/>
          </p:cNvCxnSpPr>
          <p:nvPr/>
        </p:nvCxnSpPr>
        <p:spPr>
          <a:xfrm flipV="1">
            <a:off x="5084234" y="4533898"/>
            <a:ext cx="101995" cy="26614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cxnSpLocks noChangeAspect="1"/>
          </p:cNvCxnSpPr>
          <p:nvPr/>
        </p:nvCxnSpPr>
        <p:spPr>
          <a:xfrm>
            <a:off x="5531909" y="4267197"/>
            <a:ext cx="101995" cy="15472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cxnSpLocks noChangeAspect="1"/>
          </p:cNvCxnSpPr>
          <p:nvPr/>
        </p:nvCxnSpPr>
        <p:spPr>
          <a:xfrm>
            <a:off x="6509809" y="4225923"/>
            <a:ext cx="101995" cy="37755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cxnSpLocks noChangeAspect="1"/>
          </p:cNvCxnSpPr>
          <p:nvPr/>
        </p:nvCxnSpPr>
        <p:spPr>
          <a:xfrm flipV="1">
            <a:off x="6106584" y="4222748"/>
            <a:ext cx="101995" cy="37755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cxnSpLocks noChangeAspect="1"/>
          </p:cNvCxnSpPr>
          <p:nvPr/>
        </p:nvCxnSpPr>
        <p:spPr>
          <a:xfrm flipV="1">
            <a:off x="5154084" y="4302123"/>
            <a:ext cx="101995" cy="26614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6591300" y="361315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δB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464300" y="454025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997450" y="4038600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δB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889625" y="399732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δB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511800" y="40513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δC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451600" y="4010025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δC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324475" y="442595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Times"/>
                <a:cs typeface="Times"/>
              </a:rPr>
              <a:t>Cδ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073775" y="4387850"/>
            <a:ext cx="3728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Times"/>
                <a:cs typeface="Times"/>
              </a:rPr>
              <a:t>Bδ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51425" y="4679950"/>
            <a:ext cx="398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BC</a:t>
            </a:r>
          </a:p>
        </p:txBody>
      </p:sp>
      <p:cxnSp>
        <p:nvCxnSpPr>
          <p:cNvPr id="134" name="Straight Connector 133"/>
          <p:cNvCxnSpPr>
            <a:cxnSpLocks/>
          </p:cNvCxnSpPr>
          <p:nvPr/>
        </p:nvCxnSpPr>
        <p:spPr>
          <a:xfrm rot="16200000" flipV="1">
            <a:off x="6303965" y="4291011"/>
            <a:ext cx="117473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cxnSpLocks/>
          </p:cNvCxnSpPr>
          <p:nvPr/>
        </p:nvCxnSpPr>
        <p:spPr>
          <a:xfrm rot="16200000" flipV="1">
            <a:off x="5834065" y="4408486"/>
            <a:ext cx="117473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cxnSpLocks/>
          </p:cNvCxnSpPr>
          <p:nvPr/>
        </p:nvCxnSpPr>
        <p:spPr>
          <a:xfrm rot="16200000" flipV="1">
            <a:off x="5344057" y="4351336"/>
            <a:ext cx="117473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Freeform 141"/>
          <p:cNvSpPr/>
          <p:nvPr/>
        </p:nvSpPr>
        <p:spPr>
          <a:xfrm>
            <a:off x="5229225" y="4400550"/>
            <a:ext cx="168275" cy="355600"/>
          </a:xfrm>
          <a:custGeom>
            <a:avLst/>
            <a:gdLst>
              <a:gd name="connsiteX0" fmla="*/ 168275 w 168275"/>
              <a:gd name="connsiteY0" fmla="*/ 3175 h 355600"/>
              <a:gd name="connsiteX1" fmla="*/ 114300 w 168275"/>
              <a:gd name="connsiteY1" fmla="*/ 3175 h 355600"/>
              <a:gd name="connsiteX2" fmla="*/ 63500 w 168275"/>
              <a:gd name="connsiteY2" fmla="*/ 22225 h 355600"/>
              <a:gd name="connsiteX3" fmla="*/ 22225 w 168275"/>
              <a:gd name="connsiteY3" fmla="*/ 57150 h 355600"/>
              <a:gd name="connsiteX4" fmla="*/ 3175 w 168275"/>
              <a:gd name="connsiteY4" fmla="*/ 111125 h 355600"/>
              <a:gd name="connsiteX5" fmla="*/ 3175 w 168275"/>
              <a:gd name="connsiteY5" fmla="*/ 184150 h 355600"/>
              <a:gd name="connsiteX6" fmla="*/ 3175 w 168275"/>
              <a:gd name="connsiteY6" fmla="*/ 288925 h 355600"/>
              <a:gd name="connsiteX7" fmla="*/ 3175 w 168275"/>
              <a:gd name="connsiteY7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275" h="355600">
                <a:moveTo>
                  <a:pt x="168275" y="3175"/>
                </a:moveTo>
                <a:cubicBezTo>
                  <a:pt x="150019" y="1587"/>
                  <a:pt x="131763" y="0"/>
                  <a:pt x="114300" y="3175"/>
                </a:cubicBezTo>
                <a:cubicBezTo>
                  <a:pt x="96838" y="6350"/>
                  <a:pt x="78846" y="13229"/>
                  <a:pt x="63500" y="22225"/>
                </a:cubicBezTo>
                <a:cubicBezTo>
                  <a:pt x="48154" y="31221"/>
                  <a:pt x="32279" y="42333"/>
                  <a:pt x="22225" y="57150"/>
                </a:cubicBezTo>
                <a:cubicBezTo>
                  <a:pt x="12171" y="71967"/>
                  <a:pt x="6350" y="89958"/>
                  <a:pt x="3175" y="111125"/>
                </a:cubicBezTo>
                <a:cubicBezTo>
                  <a:pt x="0" y="132292"/>
                  <a:pt x="3175" y="184150"/>
                  <a:pt x="3175" y="184150"/>
                </a:cubicBezTo>
                <a:lnTo>
                  <a:pt x="3175" y="288925"/>
                </a:lnTo>
                <a:lnTo>
                  <a:pt x="3175" y="355600"/>
                </a:ln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eeform 142"/>
          <p:cNvSpPr/>
          <p:nvPr/>
        </p:nvSpPr>
        <p:spPr>
          <a:xfrm>
            <a:off x="5705475" y="4457700"/>
            <a:ext cx="168275" cy="292100"/>
          </a:xfrm>
          <a:custGeom>
            <a:avLst/>
            <a:gdLst>
              <a:gd name="connsiteX0" fmla="*/ 168275 w 168275"/>
              <a:gd name="connsiteY0" fmla="*/ 3175 h 355600"/>
              <a:gd name="connsiteX1" fmla="*/ 114300 w 168275"/>
              <a:gd name="connsiteY1" fmla="*/ 3175 h 355600"/>
              <a:gd name="connsiteX2" fmla="*/ 63500 w 168275"/>
              <a:gd name="connsiteY2" fmla="*/ 22225 h 355600"/>
              <a:gd name="connsiteX3" fmla="*/ 22225 w 168275"/>
              <a:gd name="connsiteY3" fmla="*/ 57150 h 355600"/>
              <a:gd name="connsiteX4" fmla="*/ 3175 w 168275"/>
              <a:gd name="connsiteY4" fmla="*/ 111125 h 355600"/>
              <a:gd name="connsiteX5" fmla="*/ 3175 w 168275"/>
              <a:gd name="connsiteY5" fmla="*/ 184150 h 355600"/>
              <a:gd name="connsiteX6" fmla="*/ 3175 w 168275"/>
              <a:gd name="connsiteY6" fmla="*/ 288925 h 355600"/>
              <a:gd name="connsiteX7" fmla="*/ 3175 w 168275"/>
              <a:gd name="connsiteY7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275" h="355600">
                <a:moveTo>
                  <a:pt x="168275" y="3175"/>
                </a:moveTo>
                <a:cubicBezTo>
                  <a:pt x="150019" y="1587"/>
                  <a:pt x="131763" y="0"/>
                  <a:pt x="114300" y="3175"/>
                </a:cubicBezTo>
                <a:cubicBezTo>
                  <a:pt x="96838" y="6350"/>
                  <a:pt x="78846" y="13229"/>
                  <a:pt x="63500" y="22225"/>
                </a:cubicBezTo>
                <a:cubicBezTo>
                  <a:pt x="48154" y="31221"/>
                  <a:pt x="32279" y="42333"/>
                  <a:pt x="22225" y="57150"/>
                </a:cubicBezTo>
                <a:cubicBezTo>
                  <a:pt x="12171" y="71967"/>
                  <a:pt x="6350" y="89958"/>
                  <a:pt x="3175" y="111125"/>
                </a:cubicBezTo>
                <a:cubicBezTo>
                  <a:pt x="0" y="132292"/>
                  <a:pt x="3175" y="184150"/>
                  <a:pt x="3175" y="184150"/>
                </a:cubicBezTo>
                <a:lnTo>
                  <a:pt x="3175" y="288925"/>
                </a:lnTo>
                <a:lnTo>
                  <a:pt x="3175" y="355600"/>
                </a:lnTo>
              </a:path>
            </a:pathLst>
          </a:custGeom>
          <a:ln w="12700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5514975" y="4679950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CB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2850093" y="2402413"/>
            <a:ext cx="406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AC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544361" y="2402413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AB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286654" y="2272242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latin typeface="Times"/>
                <a:cs typeface="Times"/>
              </a:rPr>
              <a:t>δA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984500" y="2904068"/>
            <a:ext cx="139700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91467" y="2904068"/>
            <a:ext cx="139700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31734" y="2904068"/>
            <a:ext cx="139700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99367" y="2281768"/>
            <a:ext cx="139700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31734" y="2281768"/>
            <a:ext cx="139700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88734" y="2688165"/>
            <a:ext cx="139700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91468" y="2688165"/>
            <a:ext cx="139700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99367" y="2065864"/>
            <a:ext cx="139700" cy="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367617" y="3708400"/>
            <a:ext cx="152696" cy="62443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cxnSpLocks noChangeAspect="1"/>
          </p:cNvCxnSpPr>
          <p:nvPr/>
        </p:nvCxnSpPr>
        <p:spPr>
          <a:xfrm flipV="1">
            <a:off x="3339043" y="3851275"/>
            <a:ext cx="116118" cy="660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 noChangeAspect="1"/>
          </p:cNvCxnSpPr>
          <p:nvPr/>
        </p:nvCxnSpPr>
        <p:spPr>
          <a:xfrm flipV="1">
            <a:off x="3586694" y="3914774"/>
            <a:ext cx="84855" cy="80729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cxnSpLocks noChangeAspect="1"/>
          </p:cNvCxnSpPr>
          <p:nvPr/>
        </p:nvCxnSpPr>
        <p:spPr>
          <a:xfrm>
            <a:off x="3361270" y="4330701"/>
            <a:ext cx="78269" cy="95421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ChangeAspect="1"/>
          </p:cNvCxnSpPr>
          <p:nvPr/>
        </p:nvCxnSpPr>
        <p:spPr>
          <a:xfrm flipV="1">
            <a:off x="3945468" y="4391025"/>
            <a:ext cx="118106" cy="62443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cxnSpLocks noChangeAspect="1"/>
          </p:cNvCxnSpPr>
          <p:nvPr/>
        </p:nvCxnSpPr>
        <p:spPr>
          <a:xfrm flipV="1">
            <a:off x="3999443" y="4283075"/>
            <a:ext cx="100303" cy="35011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cxnSpLocks noChangeAspect="1"/>
          </p:cNvCxnSpPr>
          <p:nvPr/>
        </p:nvCxnSpPr>
        <p:spPr>
          <a:xfrm>
            <a:off x="4187826" y="3981447"/>
            <a:ext cx="146889" cy="16912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 noChangeAspect="1"/>
          </p:cNvCxnSpPr>
          <p:nvPr/>
        </p:nvCxnSpPr>
        <p:spPr>
          <a:xfrm>
            <a:off x="4427009" y="4568821"/>
            <a:ext cx="111139" cy="41142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4046011" y="4498973"/>
            <a:ext cx="116581" cy="9144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cxnSpLocks noChangeAspect="1"/>
          </p:cNvCxnSpPr>
          <p:nvPr/>
        </p:nvCxnSpPr>
        <p:spPr>
          <a:xfrm>
            <a:off x="3158067" y="4533901"/>
            <a:ext cx="120656" cy="28193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 noChangeAspect="1"/>
          </p:cNvCxnSpPr>
          <p:nvPr/>
        </p:nvCxnSpPr>
        <p:spPr>
          <a:xfrm>
            <a:off x="3116793" y="4305300"/>
            <a:ext cx="109306" cy="53297"/>
          </a:xfrm>
          <a:prstGeom prst="line">
            <a:avLst/>
          </a:prstGeom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Slide Number Placeholder 1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780379" y="3564196"/>
            <a:ext cx="150271" cy="109279"/>
          </a:xfrm>
          <a:custGeom>
            <a:avLst/>
            <a:gdLst>
              <a:gd name="connsiteX0" fmla="*/ 0 w 565150"/>
              <a:gd name="connsiteY0" fmla="*/ 295804 h 296333"/>
              <a:gd name="connsiteX1" fmla="*/ 63500 w 565150"/>
              <a:gd name="connsiteY1" fmla="*/ 295804 h 296333"/>
              <a:gd name="connsiteX2" fmla="*/ 98425 w 565150"/>
              <a:gd name="connsiteY2" fmla="*/ 292629 h 296333"/>
              <a:gd name="connsiteX3" fmla="*/ 139700 w 565150"/>
              <a:gd name="connsiteY3" fmla="*/ 276754 h 296333"/>
              <a:gd name="connsiteX4" fmla="*/ 190500 w 565150"/>
              <a:gd name="connsiteY4" fmla="*/ 229129 h 296333"/>
              <a:gd name="connsiteX5" fmla="*/ 247650 w 565150"/>
              <a:gd name="connsiteY5" fmla="*/ 149754 h 296333"/>
              <a:gd name="connsiteX6" fmla="*/ 301625 w 565150"/>
              <a:gd name="connsiteY6" fmla="*/ 83079 h 296333"/>
              <a:gd name="connsiteX7" fmla="*/ 361950 w 565150"/>
              <a:gd name="connsiteY7" fmla="*/ 25929 h 296333"/>
              <a:gd name="connsiteX8" fmla="*/ 441325 w 565150"/>
              <a:gd name="connsiteY8" fmla="*/ 3704 h 296333"/>
              <a:gd name="connsiteX9" fmla="*/ 514350 w 565150"/>
              <a:gd name="connsiteY9" fmla="*/ 3704 h 296333"/>
              <a:gd name="connsiteX10" fmla="*/ 565150 w 565150"/>
              <a:gd name="connsiteY10" fmla="*/ 3704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150" h="296333">
                <a:moveTo>
                  <a:pt x="0" y="295804"/>
                </a:moveTo>
                <a:cubicBezTo>
                  <a:pt x="23548" y="296068"/>
                  <a:pt x="47096" y="296333"/>
                  <a:pt x="63500" y="295804"/>
                </a:cubicBezTo>
                <a:cubicBezTo>
                  <a:pt x="79904" y="295275"/>
                  <a:pt x="85725" y="295804"/>
                  <a:pt x="98425" y="292629"/>
                </a:cubicBezTo>
                <a:cubicBezTo>
                  <a:pt x="111125" y="289454"/>
                  <a:pt x="124354" y="287337"/>
                  <a:pt x="139700" y="276754"/>
                </a:cubicBezTo>
                <a:cubicBezTo>
                  <a:pt x="155046" y="266171"/>
                  <a:pt x="172508" y="250296"/>
                  <a:pt x="190500" y="229129"/>
                </a:cubicBezTo>
                <a:cubicBezTo>
                  <a:pt x="208492" y="207962"/>
                  <a:pt x="229129" y="174096"/>
                  <a:pt x="247650" y="149754"/>
                </a:cubicBezTo>
                <a:cubicBezTo>
                  <a:pt x="266171" y="125412"/>
                  <a:pt x="282575" y="103716"/>
                  <a:pt x="301625" y="83079"/>
                </a:cubicBezTo>
                <a:cubicBezTo>
                  <a:pt x="320675" y="62442"/>
                  <a:pt x="338667" y="39158"/>
                  <a:pt x="361950" y="25929"/>
                </a:cubicBezTo>
                <a:cubicBezTo>
                  <a:pt x="385233" y="12700"/>
                  <a:pt x="415925" y="7408"/>
                  <a:pt x="441325" y="3704"/>
                </a:cubicBezTo>
                <a:cubicBezTo>
                  <a:pt x="466725" y="0"/>
                  <a:pt x="514350" y="3704"/>
                  <a:pt x="514350" y="3704"/>
                </a:cubicBezTo>
                <a:cubicBezTo>
                  <a:pt x="534987" y="3704"/>
                  <a:pt x="556154" y="3175"/>
                  <a:pt x="565150" y="3704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cxnSpLocks noChangeAspect="1"/>
          </p:cNvCxnSpPr>
          <p:nvPr/>
        </p:nvCxnSpPr>
        <p:spPr>
          <a:xfrm>
            <a:off x="3467100" y="3671764"/>
            <a:ext cx="324429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4215354" y="3456246"/>
            <a:ext cx="150271" cy="109279"/>
          </a:xfrm>
          <a:custGeom>
            <a:avLst/>
            <a:gdLst>
              <a:gd name="connsiteX0" fmla="*/ 0 w 565150"/>
              <a:gd name="connsiteY0" fmla="*/ 295804 h 296333"/>
              <a:gd name="connsiteX1" fmla="*/ 63500 w 565150"/>
              <a:gd name="connsiteY1" fmla="*/ 295804 h 296333"/>
              <a:gd name="connsiteX2" fmla="*/ 98425 w 565150"/>
              <a:gd name="connsiteY2" fmla="*/ 292629 h 296333"/>
              <a:gd name="connsiteX3" fmla="*/ 139700 w 565150"/>
              <a:gd name="connsiteY3" fmla="*/ 276754 h 296333"/>
              <a:gd name="connsiteX4" fmla="*/ 190500 w 565150"/>
              <a:gd name="connsiteY4" fmla="*/ 229129 h 296333"/>
              <a:gd name="connsiteX5" fmla="*/ 247650 w 565150"/>
              <a:gd name="connsiteY5" fmla="*/ 149754 h 296333"/>
              <a:gd name="connsiteX6" fmla="*/ 301625 w 565150"/>
              <a:gd name="connsiteY6" fmla="*/ 83079 h 296333"/>
              <a:gd name="connsiteX7" fmla="*/ 361950 w 565150"/>
              <a:gd name="connsiteY7" fmla="*/ 25929 h 296333"/>
              <a:gd name="connsiteX8" fmla="*/ 441325 w 565150"/>
              <a:gd name="connsiteY8" fmla="*/ 3704 h 296333"/>
              <a:gd name="connsiteX9" fmla="*/ 514350 w 565150"/>
              <a:gd name="connsiteY9" fmla="*/ 3704 h 296333"/>
              <a:gd name="connsiteX10" fmla="*/ 565150 w 565150"/>
              <a:gd name="connsiteY10" fmla="*/ 3704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150" h="296333">
                <a:moveTo>
                  <a:pt x="0" y="295804"/>
                </a:moveTo>
                <a:cubicBezTo>
                  <a:pt x="23548" y="296068"/>
                  <a:pt x="47096" y="296333"/>
                  <a:pt x="63500" y="295804"/>
                </a:cubicBezTo>
                <a:cubicBezTo>
                  <a:pt x="79904" y="295275"/>
                  <a:pt x="85725" y="295804"/>
                  <a:pt x="98425" y="292629"/>
                </a:cubicBezTo>
                <a:cubicBezTo>
                  <a:pt x="111125" y="289454"/>
                  <a:pt x="124354" y="287337"/>
                  <a:pt x="139700" y="276754"/>
                </a:cubicBezTo>
                <a:cubicBezTo>
                  <a:pt x="155046" y="266171"/>
                  <a:pt x="172508" y="250296"/>
                  <a:pt x="190500" y="229129"/>
                </a:cubicBezTo>
                <a:cubicBezTo>
                  <a:pt x="208492" y="207962"/>
                  <a:pt x="229129" y="174096"/>
                  <a:pt x="247650" y="149754"/>
                </a:cubicBezTo>
                <a:cubicBezTo>
                  <a:pt x="266171" y="125412"/>
                  <a:pt x="282575" y="103716"/>
                  <a:pt x="301625" y="83079"/>
                </a:cubicBezTo>
                <a:cubicBezTo>
                  <a:pt x="320675" y="62442"/>
                  <a:pt x="338667" y="39158"/>
                  <a:pt x="361950" y="25929"/>
                </a:cubicBezTo>
                <a:cubicBezTo>
                  <a:pt x="385233" y="12700"/>
                  <a:pt x="415925" y="7408"/>
                  <a:pt x="441325" y="3704"/>
                </a:cubicBezTo>
                <a:cubicBezTo>
                  <a:pt x="466725" y="0"/>
                  <a:pt x="514350" y="3704"/>
                  <a:pt x="514350" y="3704"/>
                </a:cubicBezTo>
                <a:cubicBezTo>
                  <a:pt x="534987" y="3704"/>
                  <a:pt x="556154" y="3175"/>
                  <a:pt x="565150" y="3704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cxnSpLocks noChangeAspect="1"/>
          </p:cNvCxnSpPr>
          <p:nvPr/>
        </p:nvCxnSpPr>
        <p:spPr>
          <a:xfrm>
            <a:off x="3902075" y="3563814"/>
            <a:ext cx="324429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650329" y="3348296"/>
            <a:ext cx="150271" cy="109279"/>
          </a:xfrm>
          <a:custGeom>
            <a:avLst/>
            <a:gdLst>
              <a:gd name="connsiteX0" fmla="*/ 0 w 565150"/>
              <a:gd name="connsiteY0" fmla="*/ 295804 h 296333"/>
              <a:gd name="connsiteX1" fmla="*/ 63500 w 565150"/>
              <a:gd name="connsiteY1" fmla="*/ 295804 h 296333"/>
              <a:gd name="connsiteX2" fmla="*/ 98425 w 565150"/>
              <a:gd name="connsiteY2" fmla="*/ 292629 h 296333"/>
              <a:gd name="connsiteX3" fmla="*/ 139700 w 565150"/>
              <a:gd name="connsiteY3" fmla="*/ 276754 h 296333"/>
              <a:gd name="connsiteX4" fmla="*/ 190500 w 565150"/>
              <a:gd name="connsiteY4" fmla="*/ 229129 h 296333"/>
              <a:gd name="connsiteX5" fmla="*/ 247650 w 565150"/>
              <a:gd name="connsiteY5" fmla="*/ 149754 h 296333"/>
              <a:gd name="connsiteX6" fmla="*/ 301625 w 565150"/>
              <a:gd name="connsiteY6" fmla="*/ 83079 h 296333"/>
              <a:gd name="connsiteX7" fmla="*/ 361950 w 565150"/>
              <a:gd name="connsiteY7" fmla="*/ 25929 h 296333"/>
              <a:gd name="connsiteX8" fmla="*/ 441325 w 565150"/>
              <a:gd name="connsiteY8" fmla="*/ 3704 h 296333"/>
              <a:gd name="connsiteX9" fmla="*/ 514350 w 565150"/>
              <a:gd name="connsiteY9" fmla="*/ 3704 h 296333"/>
              <a:gd name="connsiteX10" fmla="*/ 565150 w 565150"/>
              <a:gd name="connsiteY10" fmla="*/ 3704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150" h="296333">
                <a:moveTo>
                  <a:pt x="0" y="295804"/>
                </a:moveTo>
                <a:cubicBezTo>
                  <a:pt x="23548" y="296068"/>
                  <a:pt x="47096" y="296333"/>
                  <a:pt x="63500" y="295804"/>
                </a:cubicBezTo>
                <a:cubicBezTo>
                  <a:pt x="79904" y="295275"/>
                  <a:pt x="85725" y="295804"/>
                  <a:pt x="98425" y="292629"/>
                </a:cubicBezTo>
                <a:cubicBezTo>
                  <a:pt x="111125" y="289454"/>
                  <a:pt x="124354" y="287337"/>
                  <a:pt x="139700" y="276754"/>
                </a:cubicBezTo>
                <a:cubicBezTo>
                  <a:pt x="155046" y="266171"/>
                  <a:pt x="172508" y="250296"/>
                  <a:pt x="190500" y="229129"/>
                </a:cubicBezTo>
                <a:cubicBezTo>
                  <a:pt x="208492" y="207962"/>
                  <a:pt x="229129" y="174096"/>
                  <a:pt x="247650" y="149754"/>
                </a:cubicBezTo>
                <a:cubicBezTo>
                  <a:pt x="266171" y="125412"/>
                  <a:pt x="282575" y="103716"/>
                  <a:pt x="301625" y="83079"/>
                </a:cubicBezTo>
                <a:cubicBezTo>
                  <a:pt x="320675" y="62442"/>
                  <a:pt x="338667" y="39158"/>
                  <a:pt x="361950" y="25929"/>
                </a:cubicBezTo>
                <a:cubicBezTo>
                  <a:pt x="385233" y="12700"/>
                  <a:pt x="415925" y="7408"/>
                  <a:pt x="441325" y="3704"/>
                </a:cubicBezTo>
                <a:cubicBezTo>
                  <a:pt x="466725" y="0"/>
                  <a:pt x="514350" y="3704"/>
                  <a:pt x="514350" y="3704"/>
                </a:cubicBezTo>
                <a:cubicBezTo>
                  <a:pt x="534987" y="3704"/>
                  <a:pt x="556154" y="3175"/>
                  <a:pt x="565150" y="3704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ChangeAspect="1"/>
          </p:cNvCxnSpPr>
          <p:nvPr/>
        </p:nvCxnSpPr>
        <p:spPr>
          <a:xfrm>
            <a:off x="4337050" y="3455864"/>
            <a:ext cx="324429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085304" y="3240346"/>
            <a:ext cx="150271" cy="109279"/>
          </a:xfrm>
          <a:custGeom>
            <a:avLst/>
            <a:gdLst>
              <a:gd name="connsiteX0" fmla="*/ 0 w 565150"/>
              <a:gd name="connsiteY0" fmla="*/ 295804 h 296333"/>
              <a:gd name="connsiteX1" fmla="*/ 63500 w 565150"/>
              <a:gd name="connsiteY1" fmla="*/ 295804 h 296333"/>
              <a:gd name="connsiteX2" fmla="*/ 98425 w 565150"/>
              <a:gd name="connsiteY2" fmla="*/ 292629 h 296333"/>
              <a:gd name="connsiteX3" fmla="*/ 139700 w 565150"/>
              <a:gd name="connsiteY3" fmla="*/ 276754 h 296333"/>
              <a:gd name="connsiteX4" fmla="*/ 190500 w 565150"/>
              <a:gd name="connsiteY4" fmla="*/ 229129 h 296333"/>
              <a:gd name="connsiteX5" fmla="*/ 247650 w 565150"/>
              <a:gd name="connsiteY5" fmla="*/ 149754 h 296333"/>
              <a:gd name="connsiteX6" fmla="*/ 301625 w 565150"/>
              <a:gd name="connsiteY6" fmla="*/ 83079 h 296333"/>
              <a:gd name="connsiteX7" fmla="*/ 361950 w 565150"/>
              <a:gd name="connsiteY7" fmla="*/ 25929 h 296333"/>
              <a:gd name="connsiteX8" fmla="*/ 441325 w 565150"/>
              <a:gd name="connsiteY8" fmla="*/ 3704 h 296333"/>
              <a:gd name="connsiteX9" fmla="*/ 514350 w 565150"/>
              <a:gd name="connsiteY9" fmla="*/ 3704 h 296333"/>
              <a:gd name="connsiteX10" fmla="*/ 565150 w 565150"/>
              <a:gd name="connsiteY10" fmla="*/ 3704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150" h="296333">
                <a:moveTo>
                  <a:pt x="0" y="295804"/>
                </a:moveTo>
                <a:cubicBezTo>
                  <a:pt x="23548" y="296068"/>
                  <a:pt x="47096" y="296333"/>
                  <a:pt x="63500" y="295804"/>
                </a:cubicBezTo>
                <a:cubicBezTo>
                  <a:pt x="79904" y="295275"/>
                  <a:pt x="85725" y="295804"/>
                  <a:pt x="98425" y="292629"/>
                </a:cubicBezTo>
                <a:cubicBezTo>
                  <a:pt x="111125" y="289454"/>
                  <a:pt x="124354" y="287337"/>
                  <a:pt x="139700" y="276754"/>
                </a:cubicBezTo>
                <a:cubicBezTo>
                  <a:pt x="155046" y="266171"/>
                  <a:pt x="172508" y="250296"/>
                  <a:pt x="190500" y="229129"/>
                </a:cubicBezTo>
                <a:cubicBezTo>
                  <a:pt x="208492" y="207962"/>
                  <a:pt x="229129" y="174096"/>
                  <a:pt x="247650" y="149754"/>
                </a:cubicBezTo>
                <a:cubicBezTo>
                  <a:pt x="266171" y="125412"/>
                  <a:pt x="282575" y="103716"/>
                  <a:pt x="301625" y="83079"/>
                </a:cubicBezTo>
                <a:cubicBezTo>
                  <a:pt x="320675" y="62442"/>
                  <a:pt x="338667" y="39158"/>
                  <a:pt x="361950" y="25929"/>
                </a:cubicBezTo>
                <a:cubicBezTo>
                  <a:pt x="385233" y="12700"/>
                  <a:pt x="415925" y="7408"/>
                  <a:pt x="441325" y="3704"/>
                </a:cubicBezTo>
                <a:cubicBezTo>
                  <a:pt x="466725" y="0"/>
                  <a:pt x="514350" y="3704"/>
                  <a:pt x="514350" y="3704"/>
                </a:cubicBezTo>
                <a:cubicBezTo>
                  <a:pt x="534987" y="3704"/>
                  <a:pt x="556154" y="3175"/>
                  <a:pt x="565150" y="3704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cxnSpLocks noChangeAspect="1"/>
          </p:cNvCxnSpPr>
          <p:nvPr/>
        </p:nvCxnSpPr>
        <p:spPr>
          <a:xfrm>
            <a:off x="4772025" y="3347914"/>
            <a:ext cx="324429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520279" y="3132396"/>
            <a:ext cx="150271" cy="109279"/>
          </a:xfrm>
          <a:custGeom>
            <a:avLst/>
            <a:gdLst>
              <a:gd name="connsiteX0" fmla="*/ 0 w 565150"/>
              <a:gd name="connsiteY0" fmla="*/ 295804 h 296333"/>
              <a:gd name="connsiteX1" fmla="*/ 63500 w 565150"/>
              <a:gd name="connsiteY1" fmla="*/ 295804 h 296333"/>
              <a:gd name="connsiteX2" fmla="*/ 98425 w 565150"/>
              <a:gd name="connsiteY2" fmla="*/ 292629 h 296333"/>
              <a:gd name="connsiteX3" fmla="*/ 139700 w 565150"/>
              <a:gd name="connsiteY3" fmla="*/ 276754 h 296333"/>
              <a:gd name="connsiteX4" fmla="*/ 190500 w 565150"/>
              <a:gd name="connsiteY4" fmla="*/ 229129 h 296333"/>
              <a:gd name="connsiteX5" fmla="*/ 247650 w 565150"/>
              <a:gd name="connsiteY5" fmla="*/ 149754 h 296333"/>
              <a:gd name="connsiteX6" fmla="*/ 301625 w 565150"/>
              <a:gd name="connsiteY6" fmla="*/ 83079 h 296333"/>
              <a:gd name="connsiteX7" fmla="*/ 361950 w 565150"/>
              <a:gd name="connsiteY7" fmla="*/ 25929 h 296333"/>
              <a:gd name="connsiteX8" fmla="*/ 441325 w 565150"/>
              <a:gd name="connsiteY8" fmla="*/ 3704 h 296333"/>
              <a:gd name="connsiteX9" fmla="*/ 514350 w 565150"/>
              <a:gd name="connsiteY9" fmla="*/ 3704 h 296333"/>
              <a:gd name="connsiteX10" fmla="*/ 565150 w 565150"/>
              <a:gd name="connsiteY10" fmla="*/ 3704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150" h="296333">
                <a:moveTo>
                  <a:pt x="0" y="295804"/>
                </a:moveTo>
                <a:cubicBezTo>
                  <a:pt x="23548" y="296068"/>
                  <a:pt x="47096" y="296333"/>
                  <a:pt x="63500" y="295804"/>
                </a:cubicBezTo>
                <a:cubicBezTo>
                  <a:pt x="79904" y="295275"/>
                  <a:pt x="85725" y="295804"/>
                  <a:pt x="98425" y="292629"/>
                </a:cubicBezTo>
                <a:cubicBezTo>
                  <a:pt x="111125" y="289454"/>
                  <a:pt x="124354" y="287337"/>
                  <a:pt x="139700" y="276754"/>
                </a:cubicBezTo>
                <a:cubicBezTo>
                  <a:pt x="155046" y="266171"/>
                  <a:pt x="172508" y="250296"/>
                  <a:pt x="190500" y="229129"/>
                </a:cubicBezTo>
                <a:cubicBezTo>
                  <a:pt x="208492" y="207962"/>
                  <a:pt x="229129" y="174096"/>
                  <a:pt x="247650" y="149754"/>
                </a:cubicBezTo>
                <a:cubicBezTo>
                  <a:pt x="266171" y="125412"/>
                  <a:pt x="282575" y="103716"/>
                  <a:pt x="301625" y="83079"/>
                </a:cubicBezTo>
                <a:cubicBezTo>
                  <a:pt x="320675" y="62442"/>
                  <a:pt x="338667" y="39158"/>
                  <a:pt x="361950" y="25929"/>
                </a:cubicBezTo>
                <a:cubicBezTo>
                  <a:pt x="385233" y="12700"/>
                  <a:pt x="415925" y="7408"/>
                  <a:pt x="441325" y="3704"/>
                </a:cubicBezTo>
                <a:cubicBezTo>
                  <a:pt x="466725" y="0"/>
                  <a:pt x="514350" y="3704"/>
                  <a:pt x="514350" y="3704"/>
                </a:cubicBezTo>
                <a:cubicBezTo>
                  <a:pt x="534987" y="3704"/>
                  <a:pt x="556154" y="3175"/>
                  <a:pt x="565150" y="3704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 noChangeAspect="1"/>
          </p:cNvCxnSpPr>
          <p:nvPr/>
        </p:nvCxnSpPr>
        <p:spPr>
          <a:xfrm>
            <a:off x="5207000" y="3239964"/>
            <a:ext cx="324429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 noChangeAspect="1"/>
          </p:cNvCxnSpPr>
          <p:nvPr/>
        </p:nvCxnSpPr>
        <p:spPr>
          <a:xfrm>
            <a:off x="5626100" y="3132014"/>
            <a:ext cx="324429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3539079" y="3561021"/>
            <a:ext cx="150271" cy="109279"/>
          </a:xfrm>
          <a:custGeom>
            <a:avLst/>
            <a:gdLst>
              <a:gd name="connsiteX0" fmla="*/ 0 w 565150"/>
              <a:gd name="connsiteY0" fmla="*/ 295804 h 296333"/>
              <a:gd name="connsiteX1" fmla="*/ 63500 w 565150"/>
              <a:gd name="connsiteY1" fmla="*/ 295804 h 296333"/>
              <a:gd name="connsiteX2" fmla="*/ 98425 w 565150"/>
              <a:gd name="connsiteY2" fmla="*/ 292629 h 296333"/>
              <a:gd name="connsiteX3" fmla="*/ 139700 w 565150"/>
              <a:gd name="connsiteY3" fmla="*/ 276754 h 296333"/>
              <a:gd name="connsiteX4" fmla="*/ 190500 w 565150"/>
              <a:gd name="connsiteY4" fmla="*/ 229129 h 296333"/>
              <a:gd name="connsiteX5" fmla="*/ 247650 w 565150"/>
              <a:gd name="connsiteY5" fmla="*/ 149754 h 296333"/>
              <a:gd name="connsiteX6" fmla="*/ 301625 w 565150"/>
              <a:gd name="connsiteY6" fmla="*/ 83079 h 296333"/>
              <a:gd name="connsiteX7" fmla="*/ 361950 w 565150"/>
              <a:gd name="connsiteY7" fmla="*/ 25929 h 296333"/>
              <a:gd name="connsiteX8" fmla="*/ 441325 w 565150"/>
              <a:gd name="connsiteY8" fmla="*/ 3704 h 296333"/>
              <a:gd name="connsiteX9" fmla="*/ 514350 w 565150"/>
              <a:gd name="connsiteY9" fmla="*/ 3704 h 296333"/>
              <a:gd name="connsiteX10" fmla="*/ 565150 w 565150"/>
              <a:gd name="connsiteY10" fmla="*/ 3704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150" h="296333">
                <a:moveTo>
                  <a:pt x="0" y="295804"/>
                </a:moveTo>
                <a:cubicBezTo>
                  <a:pt x="23548" y="296068"/>
                  <a:pt x="47096" y="296333"/>
                  <a:pt x="63500" y="295804"/>
                </a:cubicBezTo>
                <a:cubicBezTo>
                  <a:pt x="79904" y="295275"/>
                  <a:pt x="85725" y="295804"/>
                  <a:pt x="98425" y="292629"/>
                </a:cubicBezTo>
                <a:cubicBezTo>
                  <a:pt x="111125" y="289454"/>
                  <a:pt x="124354" y="287337"/>
                  <a:pt x="139700" y="276754"/>
                </a:cubicBezTo>
                <a:cubicBezTo>
                  <a:pt x="155046" y="266171"/>
                  <a:pt x="172508" y="250296"/>
                  <a:pt x="190500" y="229129"/>
                </a:cubicBezTo>
                <a:cubicBezTo>
                  <a:pt x="208492" y="207962"/>
                  <a:pt x="229129" y="174096"/>
                  <a:pt x="247650" y="149754"/>
                </a:cubicBezTo>
                <a:cubicBezTo>
                  <a:pt x="266171" y="125412"/>
                  <a:pt x="282575" y="103716"/>
                  <a:pt x="301625" y="83079"/>
                </a:cubicBezTo>
                <a:cubicBezTo>
                  <a:pt x="320675" y="62442"/>
                  <a:pt x="338667" y="39158"/>
                  <a:pt x="361950" y="25929"/>
                </a:cubicBezTo>
                <a:cubicBezTo>
                  <a:pt x="385233" y="12700"/>
                  <a:pt x="415925" y="7408"/>
                  <a:pt x="441325" y="3704"/>
                </a:cubicBezTo>
                <a:cubicBezTo>
                  <a:pt x="466725" y="0"/>
                  <a:pt x="514350" y="3704"/>
                  <a:pt x="514350" y="3704"/>
                </a:cubicBezTo>
                <a:cubicBezTo>
                  <a:pt x="534987" y="3704"/>
                  <a:pt x="556154" y="3175"/>
                  <a:pt x="565150" y="3704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704179" y="3453071"/>
            <a:ext cx="150271" cy="109279"/>
          </a:xfrm>
          <a:custGeom>
            <a:avLst/>
            <a:gdLst>
              <a:gd name="connsiteX0" fmla="*/ 0 w 565150"/>
              <a:gd name="connsiteY0" fmla="*/ 295804 h 296333"/>
              <a:gd name="connsiteX1" fmla="*/ 63500 w 565150"/>
              <a:gd name="connsiteY1" fmla="*/ 295804 h 296333"/>
              <a:gd name="connsiteX2" fmla="*/ 98425 w 565150"/>
              <a:gd name="connsiteY2" fmla="*/ 292629 h 296333"/>
              <a:gd name="connsiteX3" fmla="*/ 139700 w 565150"/>
              <a:gd name="connsiteY3" fmla="*/ 276754 h 296333"/>
              <a:gd name="connsiteX4" fmla="*/ 190500 w 565150"/>
              <a:gd name="connsiteY4" fmla="*/ 229129 h 296333"/>
              <a:gd name="connsiteX5" fmla="*/ 247650 w 565150"/>
              <a:gd name="connsiteY5" fmla="*/ 149754 h 296333"/>
              <a:gd name="connsiteX6" fmla="*/ 301625 w 565150"/>
              <a:gd name="connsiteY6" fmla="*/ 83079 h 296333"/>
              <a:gd name="connsiteX7" fmla="*/ 361950 w 565150"/>
              <a:gd name="connsiteY7" fmla="*/ 25929 h 296333"/>
              <a:gd name="connsiteX8" fmla="*/ 441325 w 565150"/>
              <a:gd name="connsiteY8" fmla="*/ 3704 h 296333"/>
              <a:gd name="connsiteX9" fmla="*/ 514350 w 565150"/>
              <a:gd name="connsiteY9" fmla="*/ 3704 h 296333"/>
              <a:gd name="connsiteX10" fmla="*/ 565150 w 565150"/>
              <a:gd name="connsiteY10" fmla="*/ 3704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150" h="296333">
                <a:moveTo>
                  <a:pt x="0" y="295804"/>
                </a:moveTo>
                <a:cubicBezTo>
                  <a:pt x="23548" y="296068"/>
                  <a:pt x="47096" y="296333"/>
                  <a:pt x="63500" y="295804"/>
                </a:cubicBezTo>
                <a:cubicBezTo>
                  <a:pt x="79904" y="295275"/>
                  <a:pt x="85725" y="295804"/>
                  <a:pt x="98425" y="292629"/>
                </a:cubicBezTo>
                <a:cubicBezTo>
                  <a:pt x="111125" y="289454"/>
                  <a:pt x="124354" y="287337"/>
                  <a:pt x="139700" y="276754"/>
                </a:cubicBezTo>
                <a:cubicBezTo>
                  <a:pt x="155046" y="266171"/>
                  <a:pt x="172508" y="250296"/>
                  <a:pt x="190500" y="229129"/>
                </a:cubicBezTo>
                <a:cubicBezTo>
                  <a:pt x="208492" y="207962"/>
                  <a:pt x="229129" y="174096"/>
                  <a:pt x="247650" y="149754"/>
                </a:cubicBezTo>
                <a:cubicBezTo>
                  <a:pt x="266171" y="125412"/>
                  <a:pt x="282575" y="103716"/>
                  <a:pt x="301625" y="83079"/>
                </a:cubicBezTo>
                <a:cubicBezTo>
                  <a:pt x="320675" y="62442"/>
                  <a:pt x="338667" y="39158"/>
                  <a:pt x="361950" y="25929"/>
                </a:cubicBezTo>
                <a:cubicBezTo>
                  <a:pt x="385233" y="12700"/>
                  <a:pt x="415925" y="7408"/>
                  <a:pt x="441325" y="3704"/>
                </a:cubicBezTo>
                <a:cubicBezTo>
                  <a:pt x="466725" y="0"/>
                  <a:pt x="514350" y="3704"/>
                  <a:pt x="514350" y="3704"/>
                </a:cubicBezTo>
                <a:cubicBezTo>
                  <a:pt x="534987" y="3704"/>
                  <a:pt x="556154" y="3175"/>
                  <a:pt x="565150" y="3704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894679" y="3345121"/>
            <a:ext cx="150271" cy="109279"/>
          </a:xfrm>
          <a:custGeom>
            <a:avLst/>
            <a:gdLst>
              <a:gd name="connsiteX0" fmla="*/ 0 w 565150"/>
              <a:gd name="connsiteY0" fmla="*/ 295804 h 296333"/>
              <a:gd name="connsiteX1" fmla="*/ 63500 w 565150"/>
              <a:gd name="connsiteY1" fmla="*/ 295804 h 296333"/>
              <a:gd name="connsiteX2" fmla="*/ 98425 w 565150"/>
              <a:gd name="connsiteY2" fmla="*/ 292629 h 296333"/>
              <a:gd name="connsiteX3" fmla="*/ 139700 w 565150"/>
              <a:gd name="connsiteY3" fmla="*/ 276754 h 296333"/>
              <a:gd name="connsiteX4" fmla="*/ 190500 w 565150"/>
              <a:gd name="connsiteY4" fmla="*/ 229129 h 296333"/>
              <a:gd name="connsiteX5" fmla="*/ 247650 w 565150"/>
              <a:gd name="connsiteY5" fmla="*/ 149754 h 296333"/>
              <a:gd name="connsiteX6" fmla="*/ 301625 w 565150"/>
              <a:gd name="connsiteY6" fmla="*/ 83079 h 296333"/>
              <a:gd name="connsiteX7" fmla="*/ 361950 w 565150"/>
              <a:gd name="connsiteY7" fmla="*/ 25929 h 296333"/>
              <a:gd name="connsiteX8" fmla="*/ 441325 w 565150"/>
              <a:gd name="connsiteY8" fmla="*/ 3704 h 296333"/>
              <a:gd name="connsiteX9" fmla="*/ 514350 w 565150"/>
              <a:gd name="connsiteY9" fmla="*/ 3704 h 296333"/>
              <a:gd name="connsiteX10" fmla="*/ 565150 w 565150"/>
              <a:gd name="connsiteY10" fmla="*/ 3704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150" h="296333">
                <a:moveTo>
                  <a:pt x="0" y="295804"/>
                </a:moveTo>
                <a:cubicBezTo>
                  <a:pt x="23548" y="296068"/>
                  <a:pt x="47096" y="296333"/>
                  <a:pt x="63500" y="295804"/>
                </a:cubicBezTo>
                <a:cubicBezTo>
                  <a:pt x="79904" y="295275"/>
                  <a:pt x="85725" y="295804"/>
                  <a:pt x="98425" y="292629"/>
                </a:cubicBezTo>
                <a:cubicBezTo>
                  <a:pt x="111125" y="289454"/>
                  <a:pt x="124354" y="287337"/>
                  <a:pt x="139700" y="276754"/>
                </a:cubicBezTo>
                <a:cubicBezTo>
                  <a:pt x="155046" y="266171"/>
                  <a:pt x="172508" y="250296"/>
                  <a:pt x="190500" y="229129"/>
                </a:cubicBezTo>
                <a:cubicBezTo>
                  <a:pt x="208492" y="207962"/>
                  <a:pt x="229129" y="174096"/>
                  <a:pt x="247650" y="149754"/>
                </a:cubicBezTo>
                <a:cubicBezTo>
                  <a:pt x="266171" y="125412"/>
                  <a:pt x="282575" y="103716"/>
                  <a:pt x="301625" y="83079"/>
                </a:cubicBezTo>
                <a:cubicBezTo>
                  <a:pt x="320675" y="62442"/>
                  <a:pt x="338667" y="39158"/>
                  <a:pt x="361950" y="25929"/>
                </a:cubicBezTo>
                <a:cubicBezTo>
                  <a:pt x="385233" y="12700"/>
                  <a:pt x="415925" y="7408"/>
                  <a:pt x="441325" y="3704"/>
                </a:cubicBezTo>
                <a:cubicBezTo>
                  <a:pt x="466725" y="0"/>
                  <a:pt x="514350" y="3704"/>
                  <a:pt x="514350" y="3704"/>
                </a:cubicBezTo>
                <a:cubicBezTo>
                  <a:pt x="534987" y="3704"/>
                  <a:pt x="556154" y="3175"/>
                  <a:pt x="565150" y="3704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107404" y="3236789"/>
            <a:ext cx="150271" cy="109279"/>
          </a:xfrm>
          <a:custGeom>
            <a:avLst/>
            <a:gdLst>
              <a:gd name="connsiteX0" fmla="*/ 0 w 565150"/>
              <a:gd name="connsiteY0" fmla="*/ 295804 h 296333"/>
              <a:gd name="connsiteX1" fmla="*/ 63500 w 565150"/>
              <a:gd name="connsiteY1" fmla="*/ 295804 h 296333"/>
              <a:gd name="connsiteX2" fmla="*/ 98425 w 565150"/>
              <a:gd name="connsiteY2" fmla="*/ 292629 h 296333"/>
              <a:gd name="connsiteX3" fmla="*/ 139700 w 565150"/>
              <a:gd name="connsiteY3" fmla="*/ 276754 h 296333"/>
              <a:gd name="connsiteX4" fmla="*/ 190500 w 565150"/>
              <a:gd name="connsiteY4" fmla="*/ 229129 h 296333"/>
              <a:gd name="connsiteX5" fmla="*/ 247650 w 565150"/>
              <a:gd name="connsiteY5" fmla="*/ 149754 h 296333"/>
              <a:gd name="connsiteX6" fmla="*/ 301625 w 565150"/>
              <a:gd name="connsiteY6" fmla="*/ 83079 h 296333"/>
              <a:gd name="connsiteX7" fmla="*/ 361950 w 565150"/>
              <a:gd name="connsiteY7" fmla="*/ 25929 h 296333"/>
              <a:gd name="connsiteX8" fmla="*/ 441325 w 565150"/>
              <a:gd name="connsiteY8" fmla="*/ 3704 h 296333"/>
              <a:gd name="connsiteX9" fmla="*/ 514350 w 565150"/>
              <a:gd name="connsiteY9" fmla="*/ 3704 h 296333"/>
              <a:gd name="connsiteX10" fmla="*/ 565150 w 565150"/>
              <a:gd name="connsiteY10" fmla="*/ 3704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150" h="296333">
                <a:moveTo>
                  <a:pt x="0" y="295804"/>
                </a:moveTo>
                <a:cubicBezTo>
                  <a:pt x="23548" y="296068"/>
                  <a:pt x="47096" y="296333"/>
                  <a:pt x="63500" y="295804"/>
                </a:cubicBezTo>
                <a:cubicBezTo>
                  <a:pt x="79904" y="295275"/>
                  <a:pt x="85725" y="295804"/>
                  <a:pt x="98425" y="292629"/>
                </a:cubicBezTo>
                <a:cubicBezTo>
                  <a:pt x="111125" y="289454"/>
                  <a:pt x="124354" y="287337"/>
                  <a:pt x="139700" y="276754"/>
                </a:cubicBezTo>
                <a:cubicBezTo>
                  <a:pt x="155046" y="266171"/>
                  <a:pt x="172508" y="250296"/>
                  <a:pt x="190500" y="229129"/>
                </a:cubicBezTo>
                <a:cubicBezTo>
                  <a:pt x="208492" y="207962"/>
                  <a:pt x="229129" y="174096"/>
                  <a:pt x="247650" y="149754"/>
                </a:cubicBezTo>
                <a:cubicBezTo>
                  <a:pt x="266171" y="125412"/>
                  <a:pt x="282575" y="103716"/>
                  <a:pt x="301625" y="83079"/>
                </a:cubicBezTo>
                <a:cubicBezTo>
                  <a:pt x="320675" y="62442"/>
                  <a:pt x="338667" y="39158"/>
                  <a:pt x="361950" y="25929"/>
                </a:cubicBezTo>
                <a:cubicBezTo>
                  <a:pt x="385233" y="12700"/>
                  <a:pt x="415925" y="7408"/>
                  <a:pt x="441325" y="3704"/>
                </a:cubicBezTo>
                <a:cubicBezTo>
                  <a:pt x="466725" y="0"/>
                  <a:pt x="514350" y="3704"/>
                  <a:pt x="514350" y="3704"/>
                </a:cubicBezTo>
                <a:cubicBezTo>
                  <a:pt x="534987" y="3704"/>
                  <a:pt x="556154" y="3175"/>
                  <a:pt x="565150" y="3704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313779" y="3128839"/>
            <a:ext cx="150271" cy="109279"/>
          </a:xfrm>
          <a:custGeom>
            <a:avLst/>
            <a:gdLst>
              <a:gd name="connsiteX0" fmla="*/ 0 w 565150"/>
              <a:gd name="connsiteY0" fmla="*/ 295804 h 296333"/>
              <a:gd name="connsiteX1" fmla="*/ 63500 w 565150"/>
              <a:gd name="connsiteY1" fmla="*/ 295804 h 296333"/>
              <a:gd name="connsiteX2" fmla="*/ 98425 w 565150"/>
              <a:gd name="connsiteY2" fmla="*/ 292629 h 296333"/>
              <a:gd name="connsiteX3" fmla="*/ 139700 w 565150"/>
              <a:gd name="connsiteY3" fmla="*/ 276754 h 296333"/>
              <a:gd name="connsiteX4" fmla="*/ 190500 w 565150"/>
              <a:gd name="connsiteY4" fmla="*/ 229129 h 296333"/>
              <a:gd name="connsiteX5" fmla="*/ 247650 w 565150"/>
              <a:gd name="connsiteY5" fmla="*/ 149754 h 296333"/>
              <a:gd name="connsiteX6" fmla="*/ 301625 w 565150"/>
              <a:gd name="connsiteY6" fmla="*/ 83079 h 296333"/>
              <a:gd name="connsiteX7" fmla="*/ 361950 w 565150"/>
              <a:gd name="connsiteY7" fmla="*/ 25929 h 296333"/>
              <a:gd name="connsiteX8" fmla="*/ 441325 w 565150"/>
              <a:gd name="connsiteY8" fmla="*/ 3704 h 296333"/>
              <a:gd name="connsiteX9" fmla="*/ 514350 w 565150"/>
              <a:gd name="connsiteY9" fmla="*/ 3704 h 296333"/>
              <a:gd name="connsiteX10" fmla="*/ 565150 w 565150"/>
              <a:gd name="connsiteY10" fmla="*/ 3704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150" h="296333">
                <a:moveTo>
                  <a:pt x="0" y="295804"/>
                </a:moveTo>
                <a:cubicBezTo>
                  <a:pt x="23548" y="296068"/>
                  <a:pt x="47096" y="296333"/>
                  <a:pt x="63500" y="295804"/>
                </a:cubicBezTo>
                <a:cubicBezTo>
                  <a:pt x="79904" y="295275"/>
                  <a:pt x="85725" y="295804"/>
                  <a:pt x="98425" y="292629"/>
                </a:cubicBezTo>
                <a:cubicBezTo>
                  <a:pt x="111125" y="289454"/>
                  <a:pt x="124354" y="287337"/>
                  <a:pt x="139700" y="276754"/>
                </a:cubicBezTo>
                <a:cubicBezTo>
                  <a:pt x="155046" y="266171"/>
                  <a:pt x="172508" y="250296"/>
                  <a:pt x="190500" y="229129"/>
                </a:cubicBezTo>
                <a:cubicBezTo>
                  <a:pt x="208492" y="207962"/>
                  <a:pt x="229129" y="174096"/>
                  <a:pt x="247650" y="149754"/>
                </a:cubicBezTo>
                <a:cubicBezTo>
                  <a:pt x="266171" y="125412"/>
                  <a:pt x="282575" y="103716"/>
                  <a:pt x="301625" y="83079"/>
                </a:cubicBezTo>
                <a:cubicBezTo>
                  <a:pt x="320675" y="62442"/>
                  <a:pt x="338667" y="39158"/>
                  <a:pt x="361950" y="25929"/>
                </a:cubicBezTo>
                <a:cubicBezTo>
                  <a:pt x="385233" y="12700"/>
                  <a:pt x="415925" y="7408"/>
                  <a:pt x="441325" y="3704"/>
                </a:cubicBezTo>
                <a:cubicBezTo>
                  <a:pt x="466725" y="0"/>
                  <a:pt x="514350" y="3704"/>
                  <a:pt x="514350" y="3704"/>
                </a:cubicBezTo>
                <a:cubicBezTo>
                  <a:pt x="534987" y="3704"/>
                  <a:pt x="556154" y="3175"/>
                  <a:pt x="565150" y="3704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720179" y="3020889"/>
            <a:ext cx="150271" cy="109279"/>
          </a:xfrm>
          <a:custGeom>
            <a:avLst/>
            <a:gdLst>
              <a:gd name="connsiteX0" fmla="*/ 0 w 565150"/>
              <a:gd name="connsiteY0" fmla="*/ 295804 h 296333"/>
              <a:gd name="connsiteX1" fmla="*/ 63500 w 565150"/>
              <a:gd name="connsiteY1" fmla="*/ 295804 h 296333"/>
              <a:gd name="connsiteX2" fmla="*/ 98425 w 565150"/>
              <a:gd name="connsiteY2" fmla="*/ 292629 h 296333"/>
              <a:gd name="connsiteX3" fmla="*/ 139700 w 565150"/>
              <a:gd name="connsiteY3" fmla="*/ 276754 h 296333"/>
              <a:gd name="connsiteX4" fmla="*/ 190500 w 565150"/>
              <a:gd name="connsiteY4" fmla="*/ 229129 h 296333"/>
              <a:gd name="connsiteX5" fmla="*/ 247650 w 565150"/>
              <a:gd name="connsiteY5" fmla="*/ 149754 h 296333"/>
              <a:gd name="connsiteX6" fmla="*/ 301625 w 565150"/>
              <a:gd name="connsiteY6" fmla="*/ 83079 h 296333"/>
              <a:gd name="connsiteX7" fmla="*/ 361950 w 565150"/>
              <a:gd name="connsiteY7" fmla="*/ 25929 h 296333"/>
              <a:gd name="connsiteX8" fmla="*/ 441325 w 565150"/>
              <a:gd name="connsiteY8" fmla="*/ 3704 h 296333"/>
              <a:gd name="connsiteX9" fmla="*/ 514350 w 565150"/>
              <a:gd name="connsiteY9" fmla="*/ 3704 h 296333"/>
              <a:gd name="connsiteX10" fmla="*/ 565150 w 565150"/>
              <a:gd name="connsiteY10" fmla="*/ 3704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150" h="296333">
                <a:moveTo>
                  <a:pt x="0" y="295804"/>
                </a:moveTo>
                <a:cubicBezTo>
                  <a:pt x="23548" y="296068"/>
                  <a:pt x="47096" y="296333"/>
                  <a:pt x="63500" y="295804"/>
                </a:cubicBezTo>
                <a:cubicBezTo>
                  <a:pt x="79904" y="295275"/>
                  <a:pt x="85725" y="295804"/>
                  <a:pt x="98425" y="292629"/>
                </a:cubicBezTo>
                <a:cubicBezTo>
                  <a:pt x="111125" y="289454"/>
                  <a:pt x="124354" y="287337"/>
                  <a:pt x="139700" y="276754"/>
                </a:cubicBezTo>
                <a:cubicBezTo>
                  <a:pt x="155046" y="266171"/>
                  <a:pt x="172508" y="250296"/>
                  <a:pt x="190500" y="229129"/>
                </a:cubicBezTo>
                <a:cubicBezTo>
                  <a:pt x="208492" y="207962"/>
                  <a:pt x="229129" y="174096"/>
                  <a:pt x="247650" y="149754"/>
                </a:cubicBezTo>
                <a:cubicBezTo>
                  <a:pt x="266171" y="125412"/>
                  <a:pt x="282575" y="103716"/>
                  <a:pt x="301625" y="83079"/>
                </a:cubicBezTo>
                <a:cubicBezTo>
                  <a:pt x="320675" y="62442"/>
                  <a:pt x="338667" y="39158"/>
                  <a:pt x="361950" y="25929"/>
                </a:cubicBezTo>
                <a:cubicBezTo>
                  <a:pt x="385233" y="12700"/>
                  <a:pt x="415925" y="7408"/>
                  <a:pt x="441325" y="3704"/>
                </a:cubicBezTo>
                <a:cubicBezTo>
                  <a:pt x="466725" y="0"/>
                  <a:pt x="514350" y="3704"/>
                  <a:pt x="514350" y="3704"/>
                </a:cubicBezTo>
                <a:cubicBezTo>
                  <a:pt x="534987" y="3704"/>
                  <a:pt x="556154" y="3175"/>
                  <a:pt x="565150" y="3704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flipH="1">
            <a:off x="4948779" y="3020889"/>
            <a:ext cx="150271" cy="109279"/>
          </a:xfrm>
          <a:custGeom>
            <a:avLst/>
            <a:gdLst>
              <a:gd name="connsiteX0" fmla="*/ 0 w 565150"/>
              <a:gd name="connsiteY0" fmla="*/ 295804 h 296333"/>
              <a:gd name="connsiteX1" fmla="*/ 63500 w 565150"/>
              <a:gd name="connsiteY1" fmla="*/ 295804 h 296333"/>
              <a:gd name="connsiteX2" fmla="*/ 98425 w 565150"/>
              <a:gd name="connsiteY2" fmla="*/ 292629 h 296333"/>
              <a:gd name="connsiteX3" fmla="*/ 139700 w 565150"/>
              <a:gd name="connsiteY3" fmla="*/ 276754 h 296333"/>
              <a:gd name="connsiteX4" fmla="*/ 190500 w 565150"/>
              <a:gd name="connsiteY4" fmla="*/ 229129 h 296333"/>
              <a:gd name="connsiteX5" fmla="*/ 247650 w 565150"/>
              <a:gd name="connsiteY5" fmla="*/ 149754 h 296333"/>
              <a:gd name="connsiteX6" fmla="*/ 301625 w 565150"/>
              <a:gd name="connsiteY6" fmla="*/ 83079 h 296333"/>
              <a:gd name="connsiteX7" fmla="*/ 361950 w 565150"/>
              <a:gd name="connsiteY7" fmla="*/ 25929 h 296333"/>
              <a:gd name="connsiteX8" fmla="*/ 441325 w 565150"/>
              <a:gd name="connsiteY8" fmla="*/ 3704 h 296333"/>
              <a:gd name="connsiteX9" fmla="*/ 514350 w 565150"/>
              <a:gd name="connsiteY9" fmla="*/ 3704 h 296333"/>
              <a:gd name="connsiteX10" fmla="*/ 565150 w 565150"/>
              <a:gd name="connsiteY10" fmla="*/ 3704 h 29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5150" h="296333">
                <a:moveTo>
                  <a:pt x="0" y="295804"/>
                </a:moveTo>
                <a:cubicBezTo>
                  <a:pt x="23548" y="296068"/>
                  <a:pt x="47096" y="296333"/>
                  <a:pt x="63500" y="295804"/>
                </a:cubicBezTo>
                <a:cubicBezTo>
                  <a:pt x="79904" y="295275"/>
                  <a:pt x="85725" y="295804"/>
                  <a:pt x="98425" y="292629"/>
                </a:cubicBezTo>
                <a:cubicBezTo>
                  <a:pt x="111125" y="289454"/>
                  <a:pt x="124354" y="287337"/>
                  <a:pt x="139700" y="276754"/>
                </a:cubicBezTo>
                <a:cubicBezTo>
                  <a:pt x="155046" y="266171"/>
                  <a:pt x="172508" y="250296"/>
                  <a:pt x="190500" y="229129"/>
                </a:cubicBezTo>
                <a:cubicBezTo>
                  <a:pt x="208492" y="207962"/>
                  <a:pt x="229129" y="174096"/>
                  <a:pt x="247650" y="149754"/>
                </a:cubicBezTo>
                <a:cubicBezTo>
                  <a:pt x="266171" y="125412"/>
                  <a:pt x="282575" y="103716"/>
                  <a:pt x="301625" y="83079"/>
                </a:cubicBezTo>
                <a:cubicBezTo>
                  <a:pt x="320675" y="62442"/>
                  <a:pt x="338667" y="39158"/>
                  <a:pt x="361950" y="25929"/>
                </a:cubicBezTo>
                <a:cubicBezTo>
                  <a:pt x="385233" y="12700"/>
                  <a:pt x="415925" y="7408"/>
                  <a:pt x="441325" y="3704"/>
                </a:cubicBezTo>
                <a:cubicBezTo>
                  <a:pt x="466725" y="0"/>
                  <a:pt x="514350" y="3704"/>
                  <a:pt x="514350" y="3704"/>
                </a:cubicBezTo>
                <a:cubicBezTo>
                  <a:pt x="534987" y="3704"/>
                  <a:pt x="556154" y="3175"/>
                  <a:pt x="565150" y="3704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5086350" y="3132014"/>
            <a:ext cx="590550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>
            <a:off x="4854575" y="3020889"/>
            <a:ext cx="109728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 noChangeAspect="1"/>
          </p:cNvCxnSpPr>
          <p:nvPr/>
        </p:nvCxnSpPr>
        <p:spPr>
          <a:xfrm>
            <a:off x="4422775" y="3128839"/>
            <a:ext cx="324429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4219575" y="3236789"/>
            <a:ext cx="109728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4022725" y="3345121"/>
            <a:ext cx="109728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3810000" y="3453071"/>
            <a:ext cx="109728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>
            <a:off x="3648075" y="3561021"/>
            <a:ext cx="82296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>
            <a:spLocks noChangeAspect="1"/>
          </p:cNvSpPr>
          <p:nvPr/>
        </p:nvSpPr>
        <p:spPr>
          <a:xfrm>
            <a:off x="3441700" y="3641725"/>
            <a:ext cx="54356" cy="54356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5918200" y="3105150"/>
            <a:ext cx="54356" cy="54356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311525" y="364807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68850" y="274955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43375" y="2955925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00725" y="309880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4400550" y="3098800"/>
            <a:ext cx="54356" cy="54356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267075" y="3119818"/>
            <a:ext cx="243636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 flipH="1" flipV="1">
            <a:off x="3086100" y="3302001"/>
            <a:ext cx="873125" cy="51752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263900" y="3117850"/>
            <a:ext cx="2270125" cy="879475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 noChangeAspect="1"/>
          </p:cNvCxnSpPr>
          <p:nvPr/>
        </p:nvCxnSpPr>
        <p:spPr>
          <a:xfrm flipV="1">
            <a:off x="3263899" y="3114675"/>
            <a:ext cx="1292974" cy="879094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243263" y="3148013"/>
            <a:ext cx="873125" cy="82550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78250" y="3117850"/>
            <a:ext cx="1752600" cy="381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838700" y="2965450"/>
            <a:ext cx="79375" cy="152400"/>
          </a:xfrm>
          <a:custGeom>
            <a:avLst/>
            <a:gdLst>
              <a:gd name="connsiteX0" fmla="*/ 0 w 79375"/>
              <a:gd name="connsiteY0" fmla="*/ 152400 h 152400"/>
              <a:gd name="connsiteX1" fmla="*/ 9525 w 79375"/>
              <a:gd name="connsiteY1" fmla="*/ 69850 h 152400"/>
              <a:gd name="connsiteX2" fmla="*/ 47625 w 79375"/>
              <a:gd name="connsiteY2" fmla="*/ 12700 h 152400"/>
              <a:gd name="connsiteX3" fmla="*/ 79375 w 79375"/>
              <a:gd name="connsiteY3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75" h="152400">
                <a:moveTo>
                  <a:pt x="0" y="152400"/>
                </a:moveTo>
                <a:cubicBezTo>
                  <a:pt x="794" y="122766"/>
                  <a:pt x="1588" y="93133"/>
                  <a:pt x="9525" y="69850"/>
                </a:cubicBezTo>
                <a:cubicBezTo>
                  <a:pt x="17463" y="46567"/>
                  <a:pt x="35983" y="24342"/>
                  <a:pt x="47625" y="12700"/>
                </a:cubicBezTo>
                <a:cubicBezTo>
                  <a:pt x="59267" y="1058"/>
                  <a:pt x="79375" y="0"/>
                  <a:pt x="79375" y="0"/>
                </a:cubicBez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45050" y="2797175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Peierls valley</a:t>
            </a: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238500" y="3971925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505450" y="3097212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416425" y="2809875"/>
            <a:ext cx="40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baseline="-25000">
                <a:latin typeface="Times"/>
                <a:cs typeface="Times"/>
              </a:rPr>
              <a:t>1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4540250" y="3097212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076700" y="3097212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3762375" y="3097212"/>
            <a:ext cx="45212" cy="45212"/>
          </a:xfrm>
          <a:prstGeom prst="ellipse">
            <a:avLst/>
          </a:prstGeom>
          <a:solidFill>
            <a:schemeClr val="tx1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56050" y="2809875"/>
            <a:ext cx="40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baseline="-25000">
                <a:latin typeface="Times"/>
                <a:cs typeface="Times"/>
              </a:rPr>
              <a:t>2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8075" y="2809875"/>
            <a:ext cx="40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baseline="-25000">
                <a:latin typeface="Times"/>
                <a:cs typeface="Times"/>
              </a:rPr>
              <a:t>3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87975" y="307022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98800" y="3968750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092575" y="3387725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34440" y="3387725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286125" y="3406775"/>
            <a:ext cx="243636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847179" y="3259014"/>
            <a:ext cx="507987" cy="147762"/>
            <a:chOff x="4847179" y="3259014"/>
            <a:chExt cx="507987" cy="147762"/>
          </a:xfrm>
        </p:grpSpPr>
        <p:sp>
          <p:nvSpPr>
            <p:cNvPr id="4" name="Freeform 3"/>
            <p:cNvSpPr/>
            <p:nvPr/>
          </p:nvSpPr>
          <p:spPr>
            <a:xfrm>
              <a:off x="4847179" y="3259014"/>
              <a:ext cx="203189" cy="147762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 flipH="1">
              <a:off x="5151977" y="3259014"/>
              <a:ext cx="203189" cy="147762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040843" y="3259014"/>
              <a:ext cx="138161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564479" y="3259014"/>
            <a:ext cx="507987" cy="147762"/>
            <a:chOff x="4847179" y="3259014"/>
            <a:chExt cx="507987" cy="147762"/>
          </a:xfrm>
        </p:grpSpPr>
        <p:sp>
          <p:nvSpPr>
            <p:cNvPr id="10" name="Freeform 9"/>
            <p:cNvSpPr/>
            <p:nvPr/>
          </p:nvSpPr>
          <p:spPr>
            <a:xfrm>
              <a:off x="4847179" y="3259014"/>
              <a:ext cx="203189" cy="147762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5151977" y="3259014"/>
              <a:ext cx="203189" cy="147762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040843" y="3259014"/>
              <a:ext cx="138161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 flipV="1">
            <a:off x="4235464" y="3404006"/>
            <a:ext cx="529152" cy="147762"/>
            <a:chOff x="4826014" y="3259014"/>
            <a:chExt cx="529152" cy="147762"/>
          </a:xfrm>
        </p:grpSpPr>
        <p:sp>
          <p:nvSpPr>
            <p:cNvPr id="14" name="Freeform 13"/>
            <p:cNvSpPr/>
            <p:nvPr/>
          </p:nvSpPr>
          <p:spPr>
            <a:xfrm>
              <a:off x="4826014" y="3259014"/>
              <a:ext cx="203189" cy="147762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28575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5151977" y="3259014"/>
              <a:ext cx="203189" cy="147762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28575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040843" y="3259014"/>
              <a:ext cx="138161" cy="0"/>
            </a:xfrm>
            <a:prstGeom prst="line">
              <a:avLst/>
            </a:prstGeom>
            <a:ln w="28575" cap="flat" cmpd="sng" algn="ctr">
              <a:solidFill>
                <a:schemeClr val="accent1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 flipH="1" flipV="1">
            <a:off x="3276600" y="3406775"/>
            <a:ext cx="294229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4032251" y="3406775"/>
            <a:ext cx="759882" cy="105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756154" y="3406775"/>
            <a:ext cx="111341" cy="0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ChangeAspect="1"/>
          </p:cNvCxnSpPr>
          <p:nvPr/>
        </p:nvCxnSpPr>
        <p:spPr>
          <a:xfrm rot="10800000">
            <a:off x="5318135" y="3406775"/>
            <a:ext cx="419091" cy="1588"/>
          </a:xfrm>
          <a:prstGeom prst="line">
            <a:avLst/>
          </a:pr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rot="16200000">
            <a:off x="4400933" y="3087577"/>
            <a:ext cx="235709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24375" y="2857500"/>
            <a:ext cx="723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F</a:t>
            </a:r>
            <a:r>
              <a:rPr lang="en-US" sz="1400">
                <a:latin typeface="Times"/>
                <a:cs typeface="Times"/>
              </a:rPr>
              <a:t> = σ</a:t>
            </a:r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03600" y="308292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46525" y="3082925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 noChangeAspect="1"/>
          </p:cNvCxnSpPr>
          <p:nvPr/>
        </p:nvCxnSpPr>
        <p:spPr>
          <a:xfrm>
            <a:off x="3515917" y="3248159"/>
            <a:ext cx="1593716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 noChangeAspect="1"/>
          </p:cNvCxnSpPr>
          <p:nvPr/>
        </p:nvCxnSpPr>
        <p:spPr>
          <a:xfrm>
            <a:off x="3509569" y="3113750"/>
            <a:ext cx="502128" cy="410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3505200" y="3252258"/>
            <a:ext cx="2022475" cy="665692"/>
          </a:xfrm>
          <a:custGeom>
            <a:avLst/>
            <a:gdLst>
              <a:gd name="connsiteX0" fmla="*/ 0 w 2022475"/>
              <a:gd name="connsiteY0" fmla="*/ 665692 h 665692"/>
              <a:gd name="connsiteX1" fmla="*/ 206375 w 2022475"/>
              <a:gd name="connsiteY1" fmla="*/ 427567 h 665692"/>
              <a:gd name="connsiteX2" fmla="*/ 390525 w 2022475"/>
              <a:gd name="connsiteY2" fmla="*/ 205317 h 665692"/>
              <a:gd name="connsiteX3" fmla="*/ 501650 w 2022475"/>
              <a:gd name="connsiteY3" fmla="*/ 81492 h 665692"/>
              <a:gd name="connsiteX4" fmla="*/ 571500 w 2022475"/>
              <a:gd name="connsiteY4" fmla="*/ 30692 h 665692"/>
              <a:gd name="connsiteX5" fmla="*/ 622300 w 2022475"/>
              <a:gd name="connsiteY5" fmla="*/ 11642 h 665692"/>
              <a:gd name="connsiteX6" fmla="*/ 669925 w 2022475"/>
              <a:gd name="connsiteY6" fmla="*/ 5292 h 665692"/>
              <a:gd name="connsiteX7" fmla="*/ 720725 w 2022475"/>
              <a:gd name="connsiteY7" fmla="*/ 5292 h 665692"/>
              <a:gd name="connsiteX8" fmla="*/ 863600 w 2022475"/>
              <a:gd name="connsiteY8" fmla="*/ 37042 h 665692"/>
              <a:gd name="connsiteX9" fmla="*/ 1196975 w 2022475"/>
              <a:gd name="connsiteY9" fmla="*/ 103717 h 665692"/>
              <a:gd name="connsiteX10" fmla="*/ 1562100 w 2022475"/>
              <a:gd name="connsiteY10" fmla="*/ 186267 h 665692"/>
              <a:gd name="connsiteX11" fmla="*/ 2022475 w 2022475"/>
              <a:gd name="connsiteY11" fmla="*/ 287867 h 66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2475" h="665692">
                <a:moveTo>
                  <a:pt x="0" y="665692"/>
                </a:moveTo>
                <a:cubicBezTo>
                  <a:pt x="70644" y="584994"/>
                  <a:pt x="141288" y="504296"/>
                  <a:pt x="206375" y="427567"/>
                </a:cubicBezTo>
                <a:cubicBezTo>
                  <a:pt x="271463" y="350838"/>
                  <a:pt x="341313" y="262996"/>
                  <a:pt x="390525" y="205317"/>
                </a:cubicBezTo>
                <a:cubicBezTo>
                  <a:pt x="439737" y="147638"/>
                  <a:pt x="471488" y="110596"/>
                  <a:pt x="501650" y="81492"/>
                </a:cubicBezTo>
                <a:cubicBezTo>
                  <a:pt x="531812" y="52388"/>
                  <a:pt x="551392" y="42334"/>
                  <a:pt x="571500" y="30692"/>
                </a:cubicBezTo>
                <a:cubicBezTo>
                  <a:pt x="591608" y="19050"/>
                  <a:pt x="605896" y="15875"/>
                  <a:pt x="622300" y="11642"/>
                </a:cubicBezTo>
                <a:cubicBezTo>
                  <a:pt x="638704" y="7409"/>
                  <a:pt x="653521" y="6350"/>
                  <a:pt x="669925" y="5292"/>
                </a:cubicBezTo>
                <a:cubicBezTo>
                  <a:pt x="686329" y="4234"/>
                  <a:pt x="688446" y="0"/>
                  <a:pt x="720725" y="5292"/>
                </a:cubicBezTo>
                <a:cubicBezTo>
                  <a:pt x="753004" y="10584"/>
                  <a:pt x="863600" y="37042"/>
                  <a:pt x="863600" y="37042"/>
                </a:cubicBezTo>
                <a:lnTo>
                  <a:pt x="1196975" y="103717"/>
                </a:lnTo>
                <a:cubicBezTo>
                  <a:pt x="1313392" y="128588"/>
                  <a:pt x="1562100" y="186267"/>
                  <a:pt x="1562100" y="186267"/>
                </a:cubicBezTo>
                <a:lnTo>
                  <a:pt x="2022475" y="287867"/>
                </a:ln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 rot="10800000" flipV="1">
            <a:off x="3499911" y="3911599"/>
            <a:ext cx="2236257" cy="9529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>
            <a:off x="2973851" y="3391498"/>
            <a:ext cx="1068392" cy="397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63658" y="3829051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6517" y="2734735"/>
            <a:ext cx="490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Δ</a:t>
            </a:r>
            <a:r>
              <a:rPr lang="en-US" sz="1400">
                <a:latin typeface="Lucida Calligraphy"/>
                <a:cs typeface="Lucida Calligraphy"/>
              </a:rPr>
              <a:t>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4482" y="379941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2365" y="3851271"/>
            <a:ext cx="36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baseline="30000">
                <a:latin typeface="Times"/>
                <a:cs typeface="Times"/>
              </a:rPr>
              <a:t>*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11" name="Straight Connector 10"/>
          <p:cNvCxnSpPr>
            <a:cxnSpLocks noChangeAspect="1"/>
          </p:cNvCxnSpPr>
          <p:nvPr/>
        </p:nvCxnSpPr>
        <p:spPr>
          <a:xfrm rot="5400000">
            <a:off x="3840034" y="3586827"/>
            <a:ext cx="672042" cy="794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3508375" y="3114146"/>
            <a:ext cx="2028825" cy="791104"/>
          </a:xfrm>
          <a:custGeom>
            <a:avLst/>
            <a:gdLst>
              <a:gd name="connsiteX0" fmla="*/ 0 w 1958975"/>
              <a:gd name="connsiteY0" fmla="*/ 791104 h 791104"/>
              <a:gd name="connsiteX1" fmla="*/ 339725 w 1958975"/>
              <a:gd name="connsiteY1" fmla="*/ 213254 h 791104"/>
              <a:gd name="connsiteX2" fmla="*/ 444500 w 1958975"/>
              <a:gd name="connsiteY2" fmla="*/ 44979 h 791104"/>
              <a:gd name="connsiteX3" fmla="*/ 492125 w 1958975"/>
              <a:gd name="connsiteY3" fmla="*/ 6879 h 791104"/>
              <a:gd name="connsiteX4" fmla="*/ 593725 w 1958975"/>
              <a:gd name="connsiteY4" fmla="*/ 3704 h 791104"/>
              <a:gd name="connsiteX5" fmla="*/ 669925 w 1958975"/>
              <a:gd name="connsiteY5" fmla="*/ 3704 h 791104"/>
              <a:gd name="connsiteX6" fmla="*/ 1257300 w 1958975"/>
              <a:gd name="connsiteY6" fmla="*/ 3704 h 791104"/>
              <a:gd name="connsiteX7" fmla="*/ 1958975 w 1958975"/>
              <a:gd name="connsiteY7" fmla="*/ 3704 h 791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8975" h="791104">
                <a:moveTo>
                  <a:pt x="0" y="791104"/>
                </a:moveTo>
                <a:lnTo>
                  <a:pt x="339725" y="213254"/>
                </a:lnTo>
                <a:cubicBezTo>
                  <a:pt x="413808" y="88900"/>
                  <a:pt x="419100" y="79375"/>
                  <a:pt x="444500" y="44979"/>
                </a:cubicBezTo>
                <a:cubicBezTo>
                  <a:pt x="469900" y="10583"/>
                  <a:pt x="467254" y="13758"/>
                  <a:pt x="492125" y="6879"/>
                </a:cubicBezTo>
                <a:cubicBezTo>
                  <a:pt x="516996" y="0"/>
                  <a:pt x="564092" y="4233"/>
                  <a:pt x="593725" y="3704"/>
                </a:cubicBezTo>
                <a:cubicBezTo>
                  <a:pt x="623358" y="3175"/>
                  <a:pt x="669925" y="3704"/>
                  <a:pt x="669925" y="3704"/>
                </a:cubicBezTo>
                <a:lnTo>
                  <a:pt x="1257300" y="3704"/>
                </a:lnTo>
                <a:lnTo>
                  <a:pt x="1958975" y="3704"/>
                </a:lnTo>
              </a:path>
            </a:pathLst>
          </a:custGeom>
          <a:ln w="2857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126318" y="3116791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  <a:r>
              <a:rPr lang="en-US" sz="1200">
                <a:latin typeface="Lucida Calligraphy"/>
                <a:cs typeface="Lucida Calligraphy"/>
              </a:rPr>
              <a:t>F</a:t>
            </a:r>
            <a:r>
              <a:rPr lang="en-US" sz="1200" baseline="30000">
                <a:latin typeface="Times"/>
                <a:cs typeface="Times"/>
              </a:rPr>
              <a:t>*</a:t>
            </a:r>
            <a:endParaRPr lang="en-US" sz="1200">
              <a:latin typeface="Times"/>
              <a:cs typeface="Times"/>
            </a:endParaRP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4174069" y="3493357"/>
            <a:ext cx="685717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>
            <a:off x="4127495" y="3485949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 noChangeAspect="1"/>
          </p:cNvCxnSpPr>
          <p:nvPr/>
        </p:nvCxnSpPr>
        <p:spPr>
          <a:xfrm rot="16200000">
            <a:off x="4814360" y="348806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452412" y="3406257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405240" y="3325291"/>
            <a:ext cx="3373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x</a:t>
            </a:r>
            <a:r>
              <a:rPr lang="en-US" sz="1200" i="1" dirty="0" smtClean="0">
                <a:latin typeface="Times New Roman"/>
                <a:cs typeface="Times New Roman"/>
              </a:rPr>
              <a:t>'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rot="5400000" flipH="1" flipV="1">
            <a:off x="5000202" y="3319152"/>
            <a:ext cx="147961" cy="0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sm"/>
            <a:tailEnd type="stealth" w="med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70525" y="2954866"/>
            <a:ext cx="510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σ = 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70525" y="3375025"/>
            <a:ext cx="510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σ ≠ 0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4855597" y="3389447"/>
            <a:ext cx="256032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38734" y="3163359"/>
            <a:ext cx="379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kT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43438" y="2934757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2</a:t>
            </a:r>
            <a:r>
              <a:rPr lang="en-US" sz="1200">
                <a:latin typeface="Lucida Calligraphy"/>
                <a:cs typeface="Lucida Calligraphy"/>
              </a:rPr>
              <a:t>F</a:t>
            </a:r>
            <a:r>
              <a:rPr lang="en-US" sz="1200" baseline="-25000">
                <a:latin typeface="Times"/>
                <a:cs typeface="Times"/>
              </a:rPr>
              <a:t>k</a:t>
            </a:r>
            <a:endParaRPr lang="en-US" sz="1200">
              <a:latin typeface="Times"/>
              <a:cs typeface="Times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/>
          </p:cNvCxnSpPr>
          <p:nvPr/>
        </p:nvCxnSpPr>
        <p:spPr>
          <a:xfrm rot="10800000">
            <a:off x="3419477" y="4098929"/>
            <a:ext cx="2089148" cy="0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cxnSpLocks noChangeAspect="1"/>
          </p:cNvCxnSpPr>
          <p:nvPr/>
        </p:nvCxnSpPr>
        <p:spPr>
          <a:xfrm rot="5400000">
            <a:off x="2618185" y="3292874"/>
            <a:ext cx="1620048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56225" y="4006850"/>
            <a:ext cx="312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3984" y="2273300"/>
            <a:ext cx="490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Δ</a:t>
            </a:r>
            <a:r>
              <a:rPr lang="en-US" sz="1400">
                <a:latin typeface="Lucida Calligraphy"/>
                <a:cs typeface="Lucida Calligraphy"/>
              </a:rPr>
              <a:t>F</a:t>
            </a:r>
          </a:p>
        </p:txBody>
      </p:sp>
      <p:cxnSp>
        <p:nvCxnSpPr>
          <p:cNvPr id="8" name="Straight Connector 7"/>
          <p:cNvCxnSpPr>
            <a:cxnSpLocks noChangeAspect="1"/>
          </p:cNvCxnSpPr>
          <p:nvPr/>
        </p:nvCxnSpPr>
        <p:spPr>
          <a:xfrm rot="5400000">
            <a:off x="4694635" y="3286524"/>
            <a:ext cx="1620048" cy="1588"/>
          </a:xfrm>
          <a:prstGeom prst="line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05450" y="2273300"/>
            <a:ext cx="368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  <a:r>
              <a:rPr lang="en-US" sz="1400" baseline="-25000">
                <a:latin typeface="Times"/>
                <a:cs typeface="Times"/>
              </a:rPr>
              <a:t>p</a:t>
            </a:r>
            <a:endParaRPr lang="en-US" sz="1400" i="1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6750" y="4006850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Times"/>
                <a:cs typeface="Times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5750" y="4038600"/>
            <a:ext cx="360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x</a:t>
            </a:r>
            <a:r>
              <a:rPr lang="en-US" sz="1400" baseline="30000">
                <a:latin typeface="Times"/>
                <a:cs typeface="Times"/>
              </a:rPr>
              <a:t>*</a:t>
            </a:r>
            <a:endParaRPr lang="en-US" sz="1400" i="1">
              <a:latin typeface="Times"/>
              <a:cs typeface="Times"/>
            </a:endParaRPr>
          </a:p>
        </p:txBody>
      </p:sp>
      <p:cxnSp>
        <p:nvCxnSpPr>
          <p:cNvPr id="12" name="Straight Connector 11"/>
          <p:cNvCxnSpPr>
            <a:cxnSpLocks noChangeAspect="1"/>
          </p:cNvCxnSpPr>
          <p:nvPr/>
        </p:nvCxnSpPr>
        <p:spPr>
          <a:xfrm rot="5400000">
            <a:off x="3680619" y="3505996"/>
            <a:ext cx="1169992" cy="1588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482975" y="3094037"/>
            <a:ext cx="1831975" cy="779463"/>
          </a:xfrm>
          <a:custGeom>
            <a:avLst/>
            <a:gdLst>
              <a:gd name="connsiteX0" fmla="*/ 0 w 1831975"/>
              <a:gd name="connsiteY0" fmla="*/ 779463 h 779463"/>
              <a:gd name="connsiteX1" fmla="*/ 203200 w 1831975"/>
              <a:gd name="connsiteY1" fmla="*/ 474663 h 779463"/>
              <a:gd name="connsiteX2" fmla="*/ 422275 w 1831975"/>
              <a:gd name="connsiteY2" fmla="*/ 198438 h 779463"/>
              <a:gd name="connsiteX3" fmla="*/ 549275 w 1831975"/>
              <a:gd name="connsiteY3" fmla="*/ 80963 h 779463"/>
              <a:gd name="connsiteX4" fmla="*/ 685800 w 1831975"/>
              <a:gd name="connsiteY4" fmla="*/ 20638 h 779463"/>
              <a:gd name="connsiteX5" fmla="*/ 784225 w 1831975"/>
              <a:gd name="connsiteY5" fmla="*/ 4763 h 779463"/>
              <a:gd name="connsiteX6" fmla="*/ 901700 w 1831975"/>
              <a:gd name="connsiteY6" fmla="*/ 11113 h 779463"/>
              <a:gd name="connsiteX7" fmla="*/ 1057275 w 1831975"/>
              <a:gd name="connsiteY7" fmla="*/ 71438 h 779463"/>
              <a:gd name="connsiteX8" fmla="*/ 1330325 w 1831975"/>
              <a:gd name="connsiteY8" fmla="*/ 201613 h 779463"/>
              <a:gd name="connsiteX9" fmla="*/ 1577975 w 1831975"/>
              <a:gd name="connsiteY9" fmla="*/ 319088 h 779463"/>
              <a:gd name="connsiteX10" fmla="*/ 1831975 w 1831975"/>
              <a:gd name="connsiteY10" fmla="*/ 446088 h 77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1975" h="779463">
                <a:moveTo>
                  <a:pt x="0" y="779463"/>
                </a:moveTo>
                <a:cubicBezTo>
                  <a:pt x="66410" y="675481"/>
                  <a:pt x="132821" y="571500"/>
                  <a:pt x="203200" y="474663"/>
                </a:cubicBezTo>
                <a:cubicBezTo>
                  <a:pt x="273579" y="377826"/>
                  <a:pt x="364596" y="264055"/>
                  <a:pt x="422275" y="198438"/>
                </a:cubicBezTo>
                <a:cubicBezTo>
                  <a:pt x="479954" y="132821"/>
                  <a:pt x="505354" y="110596"/>
                  <a:pt x="549275" y="80963"/>
                </a:cubicBezTo>
                <a:cubicBezTo>
                  <a:pt x="593196" y="51330"/>
                  <a:pt x="646642" y="33338"/>
                  <a:pt x="685800" y="20638"/>
                </a:cubicBezTo>
                <a:cubicBezTo>
                  <a:pt x="724958" y="7938"/>
                  <a:pt x="748242" y="6351"/>
                  <a:pt x="784225" y="4763"/>
                </a:cubicBezTo>
                <a:cubicBezTo>
                  <a:pt x="820208" y="3176"/>
                  <a:pt x="856192" y="0"/>
                  <a:pt x="901700" y="11113"/>
                </a:cubicBezTo>
                <a:cubicBezTo>
                  <a:pt x="947208" y="22226"/>
                  <a:pt x="985838" y="39688"/>
                  <a:pt x="1057275" y="71438"/>
                </a:cubicBezTo>
                <a:cubicBezTo>
                  <a:pt x="1128712" y="103188"/>
                  <a:pt x="1330325" y="201613"/>
                  <a:pt x="1330325" y="201613"/>
                </a:cubicBezTo>
                <a:lnTo>
                  <a:pt x="1577975" y="319088"/>
                </a:lnTo>
                <a:cubicBezTo>
                  <a:pt x="1661583" y="359834"/>
                  <a:pt x="1831975" y="446088"/>
                  <a:pt x="1831975" y="446088"/>
                </a:cubicBezTo>
              </a:path>
            </a:pathLst>
          </a:custGeom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559175" y="2609850"/>
            <a:ext cx="1685925" cy="1390650"/>
          </a:xfrm>
          <a:custGeom>
            <a:avLst/>
            <a:gdLst>
              <a:gd name="connsiteX0" fmla="*/ 0 w 1685925"/>
              <a:gd name="connsiteY0" fmla="*/ 0 h 1390650"/>
              <a:gd name="connsiteX1" fmla="*/ 15875 w 1685925"/>
              <a:gd name="connsiteY1" fmla="*/ 260350 h 1390650"/>
              <a:gd name="connsiteX2" fmla="*/ 69850 w 1685925"/>
              <a:gd name="connsiteY2" fmla="*/ 533400 h 1390650"/>
              <a:gd name="connsiteX3" fmla="*/ 149225 w 1685925"/>
              <a:gd name="connsiteY3" fmla="*/ 762000 h 1390650"/>
              <a:gd name="connsiteX4" fmla="*/ 298450 w 1685925"/>
              <a:gd name="connsiteY4" fmla="*/ 1006475 h 1390650"/>
              <a:gd name="connsiteX5" fmla="*/ 485775 w 1685925"/>
              <a:gd name="connsiteY5" fmla="*/ 1152525 h 1390650"/>
              <a:gd name="connsiteX6" fmla="*/ 749300 w 1685925"/>
              <a:gd name="connsiteY6" fmla="*/ 1266825 h 1390650"/>
              <a:gd name="connsiteX7" fmla="*/ 1035050 w 1685925"/>
              <a:gd name="connsiteY7" fmla="*/ 1327150 h 1390650"/>
              <a:gd name="connsiteX8" fmla="*/ 1349375 w 1685925"/>
              <a:gd name="connsiteY8" fmla="*/ 1365250 h 1390650"/>
              <a:gd name="connsiteX9" fmla="*/ 1685925 w 1685925"/>
              <a:gd name="connsiteY9" fmla="*/ 139065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85925" h="1390650">
                <a:moveTo>
                  <a:pt x="0" y="0"/>
                </a:moveTo>
                <a:cubicBezTo>
                  <a:pt x="2116" y="85725"/>
                  <a:pt x="4233" y="171450"/>
                  <a:pt x="15875" y="260350"/>
                </a:cubicBezTo>
                <a:cubicBezTo>
                  <a:pt x="27517" y="349250"/>
                  <a:pt x="47625" y="449792"/>
                  <a:pt x="69850" y="533400"/>
                </a:cubicBezTo>
                <a:cubicBezTo>
                  <a:pt x="92075" y="617008"/>
                  <a:pt x="111125" y="683154"/>
                  <a:pt x="149225" y="762000"/>
                </a:cubicBezTo>
                <a:cubicBezTo>
                  <a:pt x="187325" y="840846"/>
                  <a:pt x="242358" y="941388"/>
                  <a:pt x="298450" y="1006475"/>
                </a:cubicBezTo>
                <a:cubicBezTo>
                  <a:pt x="354542" y="1071562"/>
                  <a:pt x="410633" y="1109133"/>
                  <a:pt x="485775" y="1152525"/>
                </a:cubicBezTo>
                <a:cubicBezTo>
                  <a:pt x="560917" y="1195917"/>
                  <a:pt x="657754" y="1237721"/>
                  <a:pt x="749300" y="1266825"/>
                </a:cubicBezTo>
                <a:cubicBezTo>
                  <a:pt x="840846" y="1295929"/>
                  <a:pt x="935038" y="1310746"/>
                  <a:pt x="1035050" y="1327150"/>
                </a:cubicBezTo>
                <a:cubicBezTo>
                  <a:pt x="1135063" y="1343554"/>
                  <a:pt x="1240896" y="1354667"/>
                  <a:pt x="1349375" y="1365250"/>
                </a:cubicBezTo>
                <a:cubicBezTo>
                  <a:pt x="1457854" y="1375833"/>
                  <a:pt x="1685925" y="1390650"/>
                  <a:pt x="1685925" y="1390650"/>
                </a:cubicBezTo>
              </a:path>
            </a:pathLst>
          </a:custGeom>
          <a:ln w="381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556000" y="2603500"/>
            <a:ext cx="974725" cy="1016000"/>
          </a:xfrm>
          <a:custGeom>
            <a:avLst/>
            <a:gdLst>
              <a:gd name="connsiteX0" fmla="*/ 0 w 974725"/>
              <a:gd name="connsiteY0" fmla="*/ 0 h 1016000"/>
              <a:gd name="connsiteX1" fmla="*/ 79375 w 974725"/>
              <a:gd name="connsiteY1" fmla="*/ 301625 h 1016000"/>
              <a:gd name="connsiteX2" fmla="*/ 161925 w 974725"/>
              <a:gd name="connsiteY2" fmla="*/ 539750 h 1016000"/>
              <a:gd name="connsiteX3" fmla="*/ 263525 w 974725"/>
              <a:gd name="connsiteY3" fmla="*/ 730250 h 1016000"/>
              <a:gd name="connsiteX4" fmla="*/ 419100 w 974725"/>
              <a:gd name="connsiteY4" fmla="*/ 901700 h 1016000"/>
              <a:gd name="connsiteX5" fmla="*/ 600075 w 974725"/>
              <a:gd name="connsiteY5" fmla="*/ 996950 h 1016000"/>
              <a:gd name="connsiteX6" fmla="*/ 768350 w 974725"/>
              <a:gd name="connsiteY6" fmla="*/ 1009650 h 1016000"/>
              <a:gd name="connsiteX7" fmla="*/ 920750 w 974725"/>
              <a:gd name="connsiteY7" fmla="*/ 958850 h 1016000"/>
              <a:gd name="connsiteX8" fmla="*/ 974725 w 974725"/>
              <a:gd name="connsiteY8" fmla="*/ 923925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4725" h="1016000">
                <a:moveTo>
                  <a:pt x="0" y="0"/>
                </a:moveTo>
                <a:cubicBezTo>
                  <a:pt x="26194" y="105833"/>
                  <a:pt x="52388" y="211667"/>
                  <a:pt x="79375" y="301625"/>
                </a:cubicBezTo>
                <a:cubicBezTo>
                  <a:pt x="106363" y="391583"/>
                  <a:pt x="131233" y="468312"/>
                  <a:pt x="161925" y="539750"/>
                </a:cubicBezTo>
                <a:cubicBezTo>
                  <a:pt x="192617" y="611188"/>
                  <a:pt x="220663" y="669925"/>
                  <a:pt x="263525" y="730250"/>
                </a:cubicBezTo>
                <a:cubicBezTo>
                  <a:pt x="306387" y="790575"/>
                  <a:pt x="363008" y="857250"/>
                  <a:pt x="419100" y="901700"/>
                </a:cubicBezTo>
                <a:cubicBezTo>
                  <a:pt x="475192" y="946150"/>
                  <a:pt x="541867" y="978958"/>
                  <a:pt x="600075" y="996950"/>
                </a:cubicBezTo>
                <a:cubicBezTo>
                  <a:pt x="658283" y="1014942"/>
                  <a:pt x="714904" y="1016000"/>
                  <a:pt x="768350" y="1009650"/>
                </a:cubicBezTo>
                <a:cubicBezTo>
                  <a:pt x="821796" y="1003300"/>
                  <a:pt x="886354" y="973138"/>
                  <a:pt x="920750" y="958850"/>
                </a:cubicBezTo>
                <a:cubicBezTo>
                  <a:pt x="955146" y="944563"/>
                  <a:pt x="974725" y="923925"/>
                  <a:pt x="974725" y="923925"/>
                </a:cubicBezTo>
              </a:path>
            </a:pathLst>
          </a:custGeom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543425" y="3175000"/>
            <a:ext cx="241300" cy="342900"/>
          </a:xfrm>
          <a:custGeom>
            <a:avLst/>
            <a:gdLst>
              <a:gd name="connsiteX0" fmla="*/ 241300 w 241300"/>
              <a:gd name="connsiteY0" fmla="*/ 0 h 342900"/>
              <a:gd name="connsiteX1" fmla="*/ 180975 w 241300"/>
              <a:gd name="connsiteY1" fmla="*/ 130175 h 342900"/>
              <a:gd name="connsiteX2" fmla="*/ 92075 w 241300"/>
              <a:gd name="connsiteY2" fmla="*/ 254000 h 342900"/>
              <a:gd name="connsiteX3" fmla="*/ 0 w 241300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300" h="342900">
                <a:moveTo>
                  <a:pt x="241300" y="0"/>
                </a:moveTo>
                <a:cubicBezTo>
                  <a:pt x="223573" y="43921"/>
                  <a:pt x="205846" y="87842"/>
                  <a:pt x="180975" y="130175"/>
                </a:cubicBezTo>
                <a:cubicBezTo>
                  <a:pt x="156104" y="172508"/>
                  <a:pt x="122237" y="218546"/>
                  <a:pt x="92075" y="254000"/>
                </a:cubicBezTo>
                <a:cubicBezTo>
                  <a:pt x="61913" y="289454"/>
                  <a:pt x="0" y="342900"/>
                  <a:pt x="0" y="342900"/>
                </a:cubicBezTo>
              </a:path>
            </a:pathLst>
          </a:custGeom>
          <a:ln w="38100" cap="flat" cmpd="sng" algn="ctr">
            <a:solidFill>
              <a:srgbClr val="632523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73600" y="3889375"/>
            <a:ext cx="149225" cy="13652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97400" y="3784600"/>
            <a:ext cx="342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latin typeface="Times"/>
                <a:cs typeface="Times"/>
              </a:rPr>
              <a:t>c</a:t>
            </a:r>
            <a:r>
              <a:rPr lang="en-US" sz="1200" baseline="-25000">
                <a:latin typeface="Times"/>
                <a:cs typeface="Times"/>
              </a:rPr>
              <a:t>p</a:t>
            </a:r>
            <a:endParaRPr lang="en-US" sz="1200" i="1">
              <a:latin typeface="Times"/>
              <a:cs typeface="Times"/>
            </a:endParaRPr>
          </a:p>
        </p:txBody>
      </p:sp>
      <p:sp>
        <p:nvSpPr>
          <p:cNvPr id="21" name="Rectangle 20"/>
          <p:cNvSpPr/>
          <p:nvPr/>
        </p:nvSpPr>
        <p:spPr>
          <a:xfrm rot="1778350">
            <a:off x="4949411" y="3356841"/>
            <a:ext cx="229488" cy="13652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81034" y="3246967"/>
            <a:ext cx="4444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Δ</a:t>
            </a:r>
            <a:r>
              <a:rPr lang="en-US" sz="1200">
                <a:latin typeface="Lucida Calligraphy"/>
                <a:cs typeface="Lucida Calligraphy"/>
              </a:rPr>
              <a:t>F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97325" y="3435348"/>
            <a:ext cx="167513" cy="20561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3994150" y="3390900"/>
          <a:ext cx="165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Equation" r:id="rId4" imgW="165100" imgH="254000" progId="Equation.3">
                  <p:embed/>
                </p:oleObj>
              </mc:Choice>
              <mc:Fallback>
                <p:oleObj name="Equation" r:id="rId4" imgW="165100" imgH="254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3390900"/>
                        <a:ext cx="1651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57562" y="3571875"/>
            <a:ext cx="364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a</a:t>
            </a:r>
            <a:r>
              <a:rPr lang="en-US" sz="1200">
                <a:latin typeface="Times"/>
                <a:cs typeface="Times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83431" y="302154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36997" y="3021542"/>
            <a:ext cx="342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66067" y="3039533"/>
            <a:ext cx="131233" cy="1143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306234" y="3035299"/>
            <a:ext cx="131233" cy="1143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477558" y="3113617"/>
            <a:ext cx="2125133" cy="262467"/>
            <a:chOff x="2477558" y="3113617"/>
            <a:chExt cx="2125133" cy="2624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477558" y="3376084"/>
              <a:ext cx="457200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Freeform 3"/>
            <p:cNvSpPr/>
            <p:nvPr/>
          </p:nvSpPr>
          <p:spPr>
            <a:xfrm>
              <a:off x="2905441" y="3113617"/>
              <a:ext cx="500563" cy="262467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 flipH="1">
              <a:off x="3692841" y="3113617"/>
              <a:ext cx="500563" cy="262467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145491" y="3376084"/>
              <a:ext cx="457200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294594" y="3117851"/>
              <a:ext cx="512062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/>
          <p:cNvCxnSpPr>
            <a:cxnSpLocks noChangeAspect="1"/>
          </p:cNvCxnSpPr>
          <p:nvPr/>
        </p:nvCxnSpPr>
        <p:spPr>
          <a:xfrm>
            <a:off x="3135842" y="3437377"/>
            <a:ext cx="826558" cy="794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3093500" y="343777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>
            <a:off x="3914775" y="343777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70276" y="3375558"/>
            <a:ext cx="174625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06172" y="3281893"/>
            <a:ext cx="2942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latin typeface="Times"/>
                <a:cs typeface="Times"/>
              </a:rPr>
              <a:t>x</a:t>
            </a:r>
          </a:p>
        </p:txBody>
      </p:sp>
      <p:cxnSp>
        <p:nvCxnSpPr>
          <p:cNvPr id="26" name="Straight Arrow Connector 25"/>
          <p:cNvCxnSpPr>
            <a:cxnSpLocks noChangeAspect="1"/>
          </p:cNvCxnSpPr>
          <p:nvPr/>
        </p:nvCxnSpPr>
        <p:spPr>
          <a:xfrm>
            <a:off x="2921000" y="2993671"/>
            <a:ext cx="347133" cy="1588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>
            <a:off x="2881833" y="2989041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>
            <a:off x="3220508" y="2993275"/>
            <a:ext cx="97366" cy="0"/>
          </a:xfrm>
          <a:prstGeom prst="line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017310" y="2918356"/>
            <a:ext cx="147191" cy="139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40053" y="2809878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w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263091" y="3083984"/>
            <a:ext cx="1570567" cy="262467"/>
            <a:chOff x="5263091" y="3083984"/>
            <a:chExt cx="1570567" cy="262467"/>
          </a:xfrm>
        </p:grpSpPr>
        <p:sp>
          <p:nvSpPr>
            <p:cNvPr id="34" name="Freeform 33"/>
            <p:cNvSpPr/>
            <p:nvPr/>
          </p:nvSpPr>
          <p:spPr>
            <a:xfrm flipH="1">
              <a:off x="5877242" y="3083984"/>
              <a:ext cx="500563" cy="262467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712142" y="3083984"/>
              <a:ext cx="500563" cy="262467"/>
            </a:xfrm>
            <a:custGeom>
              <a:avLst/>
              <a:gdLst>
                <a:gd name="connsiteX0" fmla="*/ 0 w 565150"/>
                <a:gd name="connsiteY0" fmla="*/ 295804 h 296333"/>
                <a:gd name="connsiteX1" fmla="*/ 63500 w 565150"/>
                <a:gd name="connsiteY1" fmla="*/ 295804 h 296333"/>
                <a:gd name="connsiteX2" fmla="*/ 98425 w 565150"/>
                <a:gd name="connsiteY2" fmla="*/ 292629 h 296333"/>
                <a:gd name="connsiteX3" fmla="*/ 139700 w 565150"/>
                <a:gd name="connsiteY3" fmla="*/ 276754 h 296333"/>
                <a:gd name="connsiteX4" fmla="*/ 190500 w 565150"/>
                <a:gd name="connsiteY4" fmla="*/ 229129 h 296333"/>
                <a:gd name="connsiteX5" fmla="*/ 247650 w 565150"/>
                <a:gd name="connsiteY5" fmla="*/ 149754 h 296333"/>
                <a:gd name="connsiteX6" fmla="*/ 301625 w 565150"/>
                <a:gd name="connsiteY6" fmla="*/ 83079 h 296333"/>
                <a:gd name="connsiteX7" fmla="*/ 361950 w 565150"/>
                <a:gd name="connsiteY7" fmla="*/ 25929 h 296333"/>
                <a:gd name="connsiteX8" fmla="*/ 441325 w 565150"/>
                <a:gd name="connsiteY8" fmla="*/ 3704 h 296333"/>
                <a:gd name="connsiteX9" fmla="*/ 514350 w 565150"/>
                <a:gd name="connsiteY9" fmla="*/ 3704 h 296333"/>
                <a:gd name="connsiteX10" fmla="*/ 565150 w 565150"/>
                <a:gd name="connsiteY10" fmla="*/ 3704 h 29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5150" h="296333">
                  <a:moveTo>
                    <a:pt x="0" y="295804"/>
                  </a:moveTo>
                  <a:cubicBezTo>
                    <a:pt x="23548" y="296068"/>
                    <a:pt x="47096" y="296333"/>
                    <a:pt x="63500" y="295804"/>
                  </a:cubicBezTo>
                  <a:cubicBezTo>
                    <a:pt x="79904" y="295275"/>
                    <a:pt x="85725" y="295804"/>
                    <a:pt x="98425" y="292629"/>
                  </a:cubicBezTo>
                  <a:cubicBezTo>
                    <a:pt x="111125" y="289454"/>
                    <a:pt x="124354" y="287337"/>
                    <a:pt x="139700" y="276754"/>
                  </a:cubicBezTo>
                  <a:cubicBezTo>
                    <a:pt x="155046" y="266171"/>
                    <a:pt x="172508" y="250296"/>
                    <a:pt x="190500" y="229129"/>
                  </a:cubicBezTo>
                  <a:cubicBezTo>
                    <a:pt x="208492" y="207962"/>
                    <a:pt x="229129" y="174096"/>
                    <a:pt x="247650" y="149754"/>
                  </a:cubicBezTo>
                  <a:cubicBezTo>
                    <a:pt x="266171" y="125412"/>
                    <a:pt x="282575" y="103716"/>
                    <a:pt x="301625" y="83079"/>
                  </a:cubicBezTo>
                  <a:cubicBezTo>
                    <a:pt x="320675" y="62442"/>
                    <a:pt x="338667" y="39158"/>
                    <a:pt x="361950" y="25929"/>
                  </a:cubicBezTo>
                  <a:cubicBezTo>
                    <a:pt x="385233" y="12700"/>
                    <a:pt x="415925" y="7408"/>
                    <a:pt x="441325" y="3704"/>
                  </a:cubicBezTo>
                  <a:cubicBezTo>
                    <a:pt x="466725" y="0"/>
                    <a:pt x="514350" y="3704"/>
                    <a:pt x="514350" y="3704"/>
                  </a:cubicBezTo>
                  <a:cubicBezTo>
                    <a:pt x="534987" y="3704"/>
                    <a:pt x="556154" y="3175"/>
                    <a:pt x="565150" y="3704"/>
                  </a:cubicBezTo>
                </a:path>
              </a:pathLst>
            </a:cu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263091" y="3346450"/>
              <a:ext cx="457200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376458" y="3346447"/>
              <a:ext cx="457200" cy="0"/>
            </a:xfrm>
            <a:prstGeom prst="line">
              <a:avLst/>
            </a:prstGeom>
            <a:ln w="38100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5859462" y="3571875"/>
            <a:ext cx="364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Times"/>
                <a:cs typeface="Times"/>
              </a:rPr>
              <a:t>(</a:t>
            </a:r>
            <a:r>
              <a:rPr lang="en-US" sz="1200" i="1">
                <a:latin typeface="Times"/>
                <a:cs typeface="Times"/>
              </a:rPr>
              <a:t>b</a:t>
            </a:r>
            <a:r>
              <a:rPr lang="en-US" sz="1200">
                <a:latin typeface="Times"/>
                <a:cs typeface="Times"/>
              </a:rPr>
              <a:t>)</a:t>
            </a:r>
          </a:p>
        </p:txBody>
      </p:sp>
      <p:sp>
        <p:nvSpPr>
          <p:cNvPr id="43" name="Arc 42"/>
          <p:cNvSpPr>
            <a:spLocks noChangeAspect="1"/>
          </p:cNvSpPr>
          <p:nvPr/>
        </p:nvSpPr>
        <p:spPr>
          <a:xfrm>
            <a:off x="6007100" y="3105150"/>
            <a:ext cx="82296" cy="82296"/>
          </a:xfrm>
          <a:prstGeom prst="arc">
            <a:avLst>
              <a:gd name="adj1" fmla="val 12353146"/>
              <a:gd name="adj2" fmla="val 20180089"/>
            </a:avLst>
          </a:prstGeom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983818" y="3060701"/>
            <a:ext cx="120650" cy="120650"/>
          </a:xfrm>
          <a:prstGeom prst="arc">
            <a:avLst>
              <a:gd name="adj1" fmla="val 12644729"/>
              <a:gd name="adj2" fmla="val 19863240"/>
            </a:avLst>
          </a:prstGeom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922433" y="3081720"/>
            <a:ext cx="78330" cy="72114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6074833" y="3069020"/>
            <a:ext cx="78330" cy="72114"/>
          </a:xfrm>
          <a:prstGeom prst="line">
            <a:avLst/>
          </a:prstGeom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5820833" y="3043767"/>
            <a:ext cx="165100" cy="67733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117167" y="3039534"/>
            <a:ext cx="165100" cy="67733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664200" y="2990850"/>
            <a:ext cx="352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127750" y="2990850"/>
            <a:ext cx="362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latin typeface="Times"/>
                <a:cs typeface="Times"/>
              </a:rPr>
              <a:t>D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78358-65D4-C24F-849D-4AE77D0045B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8575" cap="flat" cmpd="sng" algn="ctr">
          <a:solidFill>
            <a:schemeClr val="accent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i="1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657</Words>
  <Application>Microsoft Macintosh PowerPoint</Application>
  <PresentationFormat>On-screen Show (4:3)</PresentationFormat>
  <Paragraphs>367</Paragraphs>
  <Slides>32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Nora Margaret Anderson</dc:creator>
  <cp:lastModifiedBy>Peter Anderson</cp:lastModifiedBy>
  <cp:revision>51</cp:revision>
  <dcterms:created xsi:type="dcterms:W3CDTF">2014-09-23T14:16:03Z</dcterms:created>
  <dcterms:modified xsi:type="dcterms:W3CDTF">2016-01-01T18:17:15Z</dcterms:modified>
</cp:coreProperties>
</file>