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5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BF9BAE-C075-451A-95D7-E991AF3296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C8C892-0466-41A4-8033-DF48660D65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F374-D141-4D0F-8AA6-91CC311ECBB6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A60A-17C4-4F7E-A2C8-730CDBD6F968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03D0D-7B6B-4121-A766-012D16374029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8292-0F1F-4337-AB87-D575F585C784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A1AE-41EA-4E82-9A95-D107A406AB3C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67A6-9D8A-472D-B0A4-3059D7C17EE6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1EEF4-ADB8-4B97-8E84-961A889A7BC8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5A42-FF40-4377-932F-D449BB950949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6AF5C-7BEA-4447-ABD6-470D78595CAC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A5205-61AC-4C6C-990A-B009C1DAF2EA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0BF5-F597-48CF-8BF7-6B9DEB0D675B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8491294-24D7-400B-82E1-D2D3B7053537}" type="datetime1">
              <a:rPr lang="en-US"/>
              <a:pPr>
                <a:defRPr/>
              </a:pPr>
              <a:t>8/21/2012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8175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5362" name="Picture 5" descr="Z:\CUP\Z1_ED\GINLEY\CH35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01863"/>
            <a:ext cx="3048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1148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3794" name="Picture 2" descr="Z:\CUP\Z1_ED\GINLEY\CH35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2432050"/>
            <a:ext cx="19081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5842" name="Picture 2" descr="Z:\CUP\Z1_ED\GINLEY\CH35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198688"/>
            <a:ext cx="306070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2" descr="Z:\CUP\Z1_ED\GINLEY\CH35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338" y="1030288"/>
            <a:ext cx="62817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8862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35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366963"/>
            <a:ext cx="3060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35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1716088"/>
            <a:ext cx="420052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8862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35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525" y="2249488"/>
            <a:ext cx="302736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35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062163"/>
            <a:ext cx="42465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35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450" y="2851150"/>
            <a:ext cx="42275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8862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9698" name="Picture 2" descr="Z:\CUP\Z1_ED\GINLEY\CH35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863" y="1657350"/>
            <a:ext cx="4230687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867400"/>
            <a:ext cx="5562600" cy="990600"/>
          </a:xfrm>
          <a:noFill/>
        </p:spPr>
        <p:txBody>
          <a:bodyPr/>
          <a:lstStyle/>
          <a:p>
            <a:r>
              <a:rPr lang="en-GB" smtClean="0"/>
              <a:t>(a) Photo by Scott Roeben, reproduced with permission</a:t>
            </a:r>
          </a:p>
          <a:p>
            <a:r>
              <a:rPr lang="en-GB" smtClean="0"/>
              <a:t>(b) © Materials Research Society 2012</a:t>
            </a:r>
          </a:p>
          <a:p>
            <a:r>
              <a:rPr lang="en-GB" smtClean="0"/>
              <a:t>(c) and (d) Photo from </a:t>
            </a:r>
            <a:r>
              <a:rPr lang="en-GB" i="1" smtClean="0"/>
              <a:t>LEDs Magazine</a:t>
            </a:r>
            <a:r>
              <a:rPr lang="en-GB" smtClean="0"/>
              <a:t>, reproduced with permission</a:t>
            </a:r>
          </a:p>
        </p:txBody>
      </p:sp>
      <p:pic>
        <p:nvPicPr>
          <p:cNvPr id="31746" name="Picture 2" descr="Z:\CUP\Z1_ED\GINLEY\CH35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073150"/>
            <a:ext cx="4246563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Fig35_09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6</TotalTime>
  <Words>74</Words>
  <Application>Microsoft Office PowerPoint</Application>
  <PresentationFormat>On-screen Show (4:3)</PresentationFormat>
  <Paragraphs>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2011-11-11T11:21:50Z</dcterms:created>
  <dcterms:modified xsi:type="dcterms:W3CDTF">2012-08-21T13:03:51Z</dcterms:modified>
</cp:coreProperties>
</file>