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60" r:id="rId5"/>
    <p:sldId id="261" r:id="rId6"/>
    <p:sldId id="280" r:id="rId7"/>
    <p:sldId id="279" r:id="rId8"/>
    <p:sldId id="278" r:id="rId9"/>
    <p:sldId id="277" r:id="rId10"/>
    <p:sldId id="276" r:id="rId11"/>
    <p:sldId id="275" r:id="rId12"/>
    <p:sldId id="274" r:id="rId13"/>
    <p:sldId id="273" r:id="rId14"/>
    <p:sldId id="272" r:id="rId15"/>
    <p:sldId id="271" r:id="rId16"/>
    <p:sldId id="270" r:id="rId17"/>
    <p:sldId id="269" r:id="rId18"/>
    <p:sldId id="268" r:id="rId19"/>
    <p:sldId id="267" r:id="rId20"/>
    <p:sldId id="266" r:id="rId21"/>
    <p:sldId id="265" r:id="rId22"/>
    <p:sldId id="264" r:id="rId23"/>
    <p:sldId id="263" r:id="rId24"/>
    <p:sldId id="262" r:id="rId25"/>
    <p:sldId id="25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940DEF-1A69-4430-8D2A-E57D4AF189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BB8399C-F705-4AA9-9F2F-3BA5F41A06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97375-146F-4B6F-A1A3-AB529C35467B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D20CF-186B-44D2-84EB-1CB26E59F051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CF431-AB43-49CF-B841-95B2A950C70D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5A470-5750-440D-AA81-809EA1ADCDCC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E7483-0706-464A-828F-00B03AE4A3D1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F68B7-02C4-4442-8DCD-B12FCB6235A6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A90B3-1C7D-450F-B163-6F8AA1BF64F6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3C773-E795-4774-8D67-522E5CD5832D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174B-CE7E-42C5-905C-3000DAAC6401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AE525-3D30-4CA8-9251-5C322AD1F2E8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31603-6C7E-4572-A34C-5580F1F4D3E4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58015EF-17AE-420C-B68D-561B4DFB2304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381750"/>
            <a:ext cx="358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172200"/>
            <a:ext cx="4953000" cy="552450"/>
          </a:xfrm>
          <a:noFill/>
        </p:spPr>
        <p:txBody>
          <a:bodyPr/>
          <a:lstStyle/>
          <a:p>
            <a:r>
              <a:rPr lang="en-GB" smtClean="0"/>
              <a:t>© John Perlin, 2002, </a:t>
            </a:r>
            <a:r>
              <a:rPr lang="en-GB" i="1" smtClean="0"/>
              <a:t>From Space to Earth:</a:t>
            </a:r>
          </a:p>
          <a:p>
            <a:r>
              <a:rPr lang="en-GB" i="1" smtClean="0"/>
              <a:t>The Story of Solar Electricity</a:t>
            </a:r>
            <a:r>
              <a:rPr lang="en-GB" smtClean="0"/>
              <a:t>, Harvard University Press</a:t>
            </a:r>
          </a:p>
        </p:txBody>
      </p:sp>
      <p:pic>
        <p:nvPicPr>
          <p:cNvPr id="15362" name="Picture 5" descr="Z:\CUP\Z1_ED\GINLEY\CH18\JPEG\G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1939925"/>
            <a:ext cx="305752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4038600" y="228600"/>
            <a:ext cx="115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Fig18_01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3794" name="Picture 2" descr="Z:\CUP\Z1_ED\GINLEY\CH18\JPEG\G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781300"/>
            <a:ext cx="3060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4038600" y="533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Fig18_10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5842" name="Picture 2" descr="Z:\CUP\Z1_ED\GINLEY\CH18\JPEG\GR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813050"/>
            <a:ext cx="30607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4038600" y="457200"/>
            <a:ext cx="915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Fig18_11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7890" name="Picture 2" descr="Z:\CUP\Z1_ED\GINLEY\CH18\JPEG\GR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8475" y="2709863"/>
            <a:ext cx="30670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4038600" y="533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Fig18_12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9938" name="Picture 2" descr="Z:\CUP\Z1_ED\GINLEY\CH18\JPEG\GR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3150" y="2571750"/>
            <a:ext cx="19177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41148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Fig18_13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41986" name="Picture 2" descr="Z:\CUP\Z1_ED\GINLEY\CH18\JPEG\GR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838325"/>
            <a:ext cx="4246563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41148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Fig18_14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44034" name="Picture 2" descr="Z:\CUP\Z1_ED\GINLEY\CH18\JPEG\GR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025650"/>
            <a:ext cx="4246563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38862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Fig18_15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46082" name="Picture 2" descr="Z:\CUP\Z1_ED\GINLEY\CH18\JPEG\GR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078038"/>
            <a:ext cx="4246563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40386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Fig18_16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48130" name="Picture 2" descr="Z:\CUP\Z1_ED\GINLEY\CH18\JPEG\GR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014538"/>
            <a:ext cx="424656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41148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Fig18_17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50178" name="Picture 2" descr="Z:\CUP\Z1_ED\GINLEY\CH18\JPEG\GR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6338" y="2257425"/>
            <a:ext cx="425132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41148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Fig18_18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52226" name="Picture 2" descr="Z:\CUP\Z1_ED\GINLEY\CH18\JPEG\GR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1666875"/>
            <a:ext cx="30607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39624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Fig18_19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7410" name="Picture 2" descr="Z:\CUP\Z1_ED\GINLEY\CH18\JPEG\GR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063" y="2279650"/>
            <a:ext cx="30638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038600" y="609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Fig18_02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54274" name="Picture 2" descr="Z:\CUP\Z1_ED\GINLEY\CH18\JPEG\GR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1873250"/>
            <a:ext cx="6300787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40386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Fig18_20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56322" name="Picture 2" descr="Z:\CUP\Z1_ED\GINLEY\CH18\JPEG\GR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279650"/>
            <a:ext cx="4246563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Box 3"/>
          <p:cNvSpPr txBox="1">
            <a:spLocks noChangeArrowheads="1"/>
          </p:cNvSpPr>
          <p:nvPr/>
        </p:nvSpPr>
        <p:spPr bwMode="auto">
          <a:xfrm>
            <a:off x="39624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Fig18_21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58370" name="Picture 2" descr="Z:\CUP\Z1_ED\GINLEY\CH18\JPEG\GR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1954213"/>
            <a:ext cx="3057525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Box 3"/>
          <p:cNvSpPr txBox="1">
            <a:spLocks noChangeArrowheads="1"/>
          </p:cNvSpPr>
          <p:nvPr/>
        </p:nvSpPr>
        <p:spPr bwMode="auto">
          <a:xfrm>
            <a:off x="41148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Fig18_22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60418" name="Picture 2" descr="Z:\CUP\Z1_ED\GINLEY\CH18\JPEG\GR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3009900"/>
            <a:ext cx="30575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Box 3"/>
          <p:cNvSpPr txBox="1">
            <a:spLocks noChangeArrowheads="1"/>
          </p:cNvSpPr>
          <p:nvPr/>
        </p:nvSpPr>
        <p:spPr bwMode="auto">
          <a:xfrm>
            <a:off x="4038600" y="838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Fig18_23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62466" name="Picture 2" descr="Z:\CUP\Z1_ED\GINLEY\CH18\JPEG\GR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825625"/>
            <a:ext cx="4246563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Box 3"/>
          <p:cNvSpPr txBox="1">
            <a:spLocks noChangeArrowheads="1"/>
          </p:cNvSpPr>
          <p:nvPr/>
        </p:nvSpPr>
        <p:spPr bwMode="auto">
          <a:xfrm>
            <a:off x="41910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Fig18_19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64514" name="Picture 2" descr="Z:\CUP\Z1_ED\GINLEY\CH18\JPEG\GR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2050" y="2128838"/>
            <a:ext cx="42799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Box 3"/>
          <p:cNvSpPr txBox="1">
            <a:spLocks noChangeArrowheads="1"/>
          </p:cNvSpPr>
          <p:nvPr/>
        </p:nvSpPr>
        <p:spPr bwMode="auto">
          <a:xfrm>
            <a:off x="41148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Fig18_25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9458" name="Picture 2" descr="Z:\CUP\Z1_ED\GINLEY\CH18\JPEG\GR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322513"/>
            <a:ext cx="30607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1148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Fig18_03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1506" name="Picture 2" descr="Z:\CUP\Z1_ED\GINLEY\CH18\JPEG\GR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1870075"/>
            <a:ext cx="30607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0386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Fig18_04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3554" name="Picture 2" descr="Z:\CUP\Z1_ED\GINLEY\CH18\JPEG\GR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255838"/>
            <a:ext cx="30607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41148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Fig18_05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5602" name="Picture 3" descr="Z:\CUP\Z1_ED\GINLEY\CH18\JPEG\GR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1733550"/>
            <a:ext cx="3060700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37338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Fig18_06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7650" name="Picture 2" descr="Z:\CUP\Z1_ED\GINLEY\CH18\JPEG\GR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743200"/>
            <a:ext cx="3060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4038600" y="685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Fig18_07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9698" name="Picture 2" descr="Z:\CUP\Z1_ED\GINLEY\CH18\JPEG\GR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2039938"/>
            <a:ext cx="3057525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38862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Fig18_08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1746" name="Picture 2" descr="Z:\CUP\Z1_ED\GINLEY\CH18\JPEG\GR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7913" y="2470150"/>
            <a:ext cx="19081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41148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Fig18_09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24</TotalTime>
  <Words>136</Words>
  <Application>Microsoft Office PowerPoint</Application>
  <PresentationFormat>On-screen Show (4:3)</PresentationFormat>
  <Paragraphs>51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Arial</vt:lpstr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Mia Balashova</cp:lastModifiedBy>
  <cp:revision>5</cp:revision>
  <dcterms:created xsi:type="dcterms:W3CDTF">2011-11-11T09:10:02Z</dcterms:created>
  <dcterms:modified xsi:type="dcterms:W3CDTF">2012-08-20T15:39:27Z</dcterms:modified>
</cp:coreProperties>
</file>