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	Chapter 2 – Getting the numbers right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94333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75628"/>
            <a:ext cx="8834666" cy="505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842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92695"/>
            <a:ext cx="8754079" cy="453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113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595781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49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758455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49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784976" cy="600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49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15" y="620687"/>
            <a:ext cx="6543725" cy="6553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918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6840760" cy="6509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93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39" y="602460"/>
            <a:ext cx="8051769" cy="657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65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92696"/>
            <a:ext cx="8496944" cy="440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6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83195"/>
            <a:ext cx="8787234" cy="454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65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5"/>
            <a:ext cx="8712968" cy="432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65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2647"/>
            <a:ext cx="7200924" cy="64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65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7"/>
            <a:ext cx="5904656" cy="6477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65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3936"/>
            <a:ext cx="8784976" cy="348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891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0" y="764703"/>
            <a:ext cx="8862328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84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5</cp:revision>
  <dcterms:created xsi:type="dcterms:W3CDTF">2013-06-13T09:38:07Z</dcterms:created>
  <dcterms:modified xsi:type="dcterms:W3CDTF">2013-06-13T10:55:04Z</dcterms:modified>
</cp:coreProperties>
</file>