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5" d="100"/>
          <a:sy n="105" d="100"/>
        </p:scale>
        <p:origin x="-150" y="-78"/>
      </p:cViewPr>
      <p:guideLst>
        <p:guide orient="horz" pos="391"/>
        <p:guide pos="11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0" y="0"/>
            <a:ext cx="9144000" cy="615553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r>
              <a:rPr lang="en-US" sz="1600" smtClean="0">
                <a:solidFill>
                  <a:schemeClr val="bg1"/>
                </a:solidFill>
              </a:rPr>
              <a:t>Beugelsdijk, Brakman, Garretsen, and van Marrewijk	</a:t>
            </a:r>
            <a:r>
              <a:rPr lang="en-US" sz="1800" b="1" baseline="0" smtClean="0">
                <a:solidFill>
                  <a:schemeClr val="bg1"/>
                </a:solidFill>
              </a:rPr>
              <a:t>International Economics and Business</a:t>
            </a:r>
          </a:p>
          <a:p>
            <a:r>
              <a:rPr lang="en-US" sz="1600" b="0" baseline="0" smtClean="0">
                <a:solidFill>
                  <a:schemeClr val="bg1"/>
                </a:solidFill>
              </a:rPr>
              <a:t>© Cambridge University Press, 2013		Chapter 2 – Getting the numbers right</a:t>
            </a:r>
            <a:endParaRPr lang="en-US" sz="1400" b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770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23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02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318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756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68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751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975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273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70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987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301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20688"/>
            <a:ext cx="8943330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39846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75628"/>
            <a:ext cx="8834666" cy="5057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38427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692695"/>
            <a:ext cx="8754079" cy="4536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21133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92696"/>
            <a:ext cx="8595781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2498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20688"/>
            <a:ext cx="7584556" cy="648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249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20688"/>
            <a:ext cx="8784976" cy="6006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2498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15" y="620687"/>
            <a:ext cx="6543725" cy="6553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19182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20688"/>
            <a:ext cx="6840760" cy="6509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3932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639" y="602460"/>
            <a:ext cx="8051769" cy="6570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1653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3" y="692696"/>
            <a:ext cx="8496944" cy="4405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1653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83195"/>
            <a:ext cx="8787234" cy="4546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16536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92695"/>
            <a:ext cx="8712968" cy="4329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1653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22647"/>
            <a:ext cx="7200924" cy="644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1653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20687"/>
            <a:ext cx="5904656" cy="6477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91653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93936"/>
            <a:ext cx="8784976" cy="3482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0891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20" y="764703"/>
            <a:ext cx="8862328" cy="460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3842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Utrecht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van Marrewijk</dc:creator>
  <cp:lastModifiedBy>Charles van Marrewijk</cp:lastModifiedBy>
  <cp:revision>5</cp:revision>
  <dcterms:created xsi:type="dcterms:W3CDTF">2013-06-13T09:38:07Z</dcterms:created>
  <dcterms:modified xsi:type="dcterms:W3CDTF">2013-06-13T10:55:04Z</dcterms:modified>
</cp:coreProperties>
</file>