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35DC58-5AB7-4E44-8988-80EFC9358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B7F7EE-F1F1-4705-B232-76EC0DFC6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1FD3C-BA6B-4776-969A-3B9C2E1CFC0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C7DAB-AA6B-4F93-B6A0-54E3111D6B1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F636F-D288-4E2D-915E-DDCD8EF3503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16084-461C-4751-94E3-512971153AA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16605-01F0-463E-B55D-87E5AAB317D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B09EE-8C47-4664-8FD7-8D3C9A71743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7DF86-A2EE-4D56-87B6-45A34322320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235FA-EEAA-46B0-9C33-63A3C03BC00B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E1D6E-71C5-455A-803F-BF75978C926B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E746-9043-4B31-8605-1A0624B284E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8A758-C3DC-4FAF-8C1E-9FD94294A59F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A7A9E9-63E5-47B6-BDDC-B818B1255BA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25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97100"/>
            <a:ext cx="42465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25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827338"/>
            <a:ext cx="42465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9624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25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43088"/>
            <a:ext cx="42465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7890" name="Picture 2" descr="Z:\CUP\Z1_ED\GINLEY\CH25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304925"/>
            <a:ext cx="42465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9938" name="Picture 2" descr="Z:\CUP\Z1_ED\GINLEY\CH25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620963"/>
            <a:ext cx="4246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910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1986" name="Picture 2" descr="Z:\CUP\Z1_ED\GINLEY\CH25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50403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581400" y="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4034" name="Picture 2" descr="Z:\CUP\Z1_ED\GINLEY\CH25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441007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429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6082" name="Picture 2" descr="Z:\CUP\Z1_ED\GINLEY\CH25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87525"/>
            <a:ext cx="63007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8130" name="Picture 2" descr="Z:\CUP\Z1_ED\GINLEY\CH25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85938"/>
            <a:ext cx="4246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Fig25_02</a:t>
            </a:r>
          </a:p>
        </p:txBody>
      </p:sp>
      <p:pic>
        <p:nvPicPr>
          <p:cNvPr id="17411" name="Picture 2" descr="Z:\CUP\Z1_ED\GINLEY\CH25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8325"/>
            <a:ext cx="424656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25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438275"/>
            <a:ext cx="62976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25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471738"/>
            <a:ext cx="63007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25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6300788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25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544763"/>
            <a:ext cx="63007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25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003425"/>
            <a:ext cx="42513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25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542925"/>
            <a:ext cx="4240213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25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125538"/>
            <a:ext cx="63087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Fig25_09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21</TotalTime>
  <Words>17</Words>
  <Application>Microsoft Office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5</cp:revision>
  <dcterms:created xsi:type="dcterms:W3CDTF">2011-11-11T09:52:07Z</dcterms:created>
  <dcterms:modified xsi:type="dcterms:W3CDTF">2011-11-16T15:36:46Z</dcterms:modified>
</cp:coreProperties>
</file>