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24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3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0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6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78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2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863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4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8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50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6A69E-2D0A-42E6-A96C-161BD116477F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A04B-D1A8-4196-B123-DFEA0D773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214116" y="993386"/>
            <a:ext cx="2715768" cy="4871228"/>
            <a:chOff x="3214116" y="621268"/>
            <a:chExt cx="2715768" cy="48712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4116" y="1365504"/>
              <a:ext cx="2715768" cy="412699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503630" y="621268"/>
              <a:ext cx="2136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Voinigescu__AXIII.01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712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Kumaran, Murugan</cp:lastModifiedBy>
  <cp:revision>3</cp:revision>
  <dcterms:created xsi:type="dcterms:W3CDTF">2013-04-01T05:29:29Z</dcterms:created>
  <dcterms:modified xsi:type="dcterms:W3CDTF">2013-04-01T09:18:17Z</dcterms:modified>
</cp:coreProperties>
</file>