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9" autoAdjust="0"/>
  </p:normalViewPr>
  <p:slideViewPr>
    <p:cSldViewPr snapToGrid="0">
      <p:cViewPr>
        <p:scale>
          <a:sx n="300" d="100"/>
          <a:sy n="300" d="100"/>
        </p:scale>
        <p:origin x="2784" y="2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B4424-59BB-8144-B5EA-7F041B796DBC}" type="datetimeFigureOut">
              <a:t>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C4AD9-2D38-354D-926D-262885E0AF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68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9D284-81E8-8240-93C0-CDC2DD35F282}" type="datetimeFigureOut">
              <a:rPr lang="en-US"/>
              <a:pPr/>
              <a:t>1/1/16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A2309-626D-C143-8B1A-5FD3914FEB4C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9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1.71” x 3”,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3.27”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3.79”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2.24”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2.85”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2.14”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4.15”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1.59”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0.67”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0.55” x 3,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1.43” x 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1.07”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1.02”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3.09” x 4”,</a:t>
            </a:r>
            <a:r>
              <a:rPr lang="en-US" baseline="0"/>
              <a:t>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1.84”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3.39”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A2309-626D-C143-8B1A-5FD3914FEB4C}" type="slidenum">
              <a:rPr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250C-0849-CB49-88DA-30CA9DA9E2D4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43A2C-1DFE-7846-8F6A-A65100F483D6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A89D-407F-644A-B64A-D06E7095FA32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3F89-5D31-B541-9633-E41750D2F042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53503-51A5-7346-9AB9-D4094CC6F8BD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775B-E9B6-9C48-818D-12C37726F152}" type="datetime1"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88A7-5392-7D4B-B5EB-4EB220AF861C}" type="datetime1">
              <a:t>1/1/16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E563-1203-5549-9502-9BBFE6F1C390}" type="datetime1">
              <a:t>1/1/16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6C09-17AE-4240-A63C-CC725EF8B4E3}" type="datetime1">
              <a:t>1/1/16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E404-8070-A745-9B17-41244CB79BA9}" type="datetime1"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E5B8-1AF5-C942-96E4-E302F7DFD4B9}" type="datetime1">
              <a:t>1/1/16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8847D-E8A1-0940-A2E6-008452846AFF}" type="datetime1">
              <a:t>1/1/16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FF"/>
                </a:solidFill>
              </a:defRPr>
            </a:lvl1pPr>
          </a:lstStyle>
          <a:p>
            <a:fld id="{1BE38238-6BEE-8942-94E9-E3CC1972E79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11528" y="6392340"/>
            <a:ext cx="904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>
                <a:solidFill>
                  <a:srgbClr val="0000FF"/>
                </a:solidFill>
                <a:latin typeface="+mj-lt"/>
                <a:cs typeface="Times"/>
              </a:rPr>
              <a:t>Figure 14.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b_Miller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68" y="1402080"/>
            <a:ext cx="3864864" cy="2026920"/>
          </a:xfrm>
          <a:prstGeom prst="rect">
            <a:avLst/>
          </a:prstGeom>
        </p:spPr>
      </p:pic>
      <p:pic>
        <p:nvPicPr>
          <p:cNvPr id="3" name="Picture 2" descr="14c_Mill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68" y="3429001"/>
            <a:ext cx="3867912" cy="1783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9568" y="3226435"/>
            <a:ext cx="221696" cy="2025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73676" y="3277552"/>
            <a:ext cx="221696" cy="2025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0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3805767" y="3036093"/>
            <a:ext cx="554564" cy="656168"/>
            <a:chOff x="3805767" y="3036093"/>
            <a:chExt cx="554564" cy="656168"/>
          </a:xfrm>
        </p:grpSpPr>
        <p:cxnSp>
          <p:nvCxnSpPr>
            <p:cNvPr id="30" name="Straight Arrow Connector 29"/>
            <p:cNvCxnSpPr>
              <a:cxnSpLocks/>
            </p:cNvCxnSpPr>
            <p:nvPr/>
          </p:nvCxnSpPr>
          <p:spPr>
            <a:xfrm rot="10800000">
              <a:off x="3805767" y="3192725"/>
              <a:ext cx="554564" cy="342904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/>
            </p:cNvCxnSpPr>
            <p:nvPr/>
          </p:nvCxnSpPr>
          <p:spPr>
            <a:xfrm rot="5400000" flipH="1">
              <a:off x="3754965" y="3363383"/>
              <a:ext cx="656168" cy="1588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cxnSpLocks/>
            </p:cNvCxnSpPr>
            <p:nvPr/>
          </p:nvCxnSpPr>
          <p:spPr>
            <a:xfrm rot="10800000" flipV="1">
              <a:off x="3805767" y="3192725"/>
              <a:ext cx="554564" cy="342904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3911599" y="3192727"/>
              <a:ext cx="342900" cy="342900"/>
            </a:xfrm>
            <a:prstGeom prst="ellipse">
              <a:avLst/>
            </a:prstGeom>
            <a:solidFill>
              <a:srgbClr val="262626"/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rc 2"/>
          <p:cNvSpPr>
            <a:spLocks noChangeAspect="1"/>
          </p:cNvSpPr>
          <p:nvPr/>
        </p:nvSpPr>
        <p:spPr>
          <a:xfrm>
            <a:off x="3139012" y="2372778"/>
            <a:ext cx="1922188" cy="1986981"/>
          </a:xfrm>
          <a:prstGeom prst="arc">
            <a:avLst>
              <a:gd name="adj1" fmla="val 16200000"/>
              <a:gd name="adj2" fmla="val 5406490"/>
            </a:avLst>
          </a:prstGeom>
          <a:ln w="762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noFill/>
            </a:endParaRPr>
          </a:p>
        </p:txBody>
      </p:sp>
      <p:sp>
        <p:nvSpPr>
          <p:cNvPr id="17" name="Arc 16"/>
          <p:cNvSpPr>
            <a:spLocks noChangeAspect="1"/>
          </p:cNvSpPr>
          <p:nvPr/>
        </p:nvSpPr>
        <p:spPr>
          <a:xfrm flipH="1">
            <a:off x="3183469" y="2372777"/>
            <a:ext cx="1848102" cy="1986981"/>
          </a:xfrm>
          <a:prstGeom prst="arc">
            <a:avLst>
              <a:gd name="adj1" fmla="val 16200000"/>
              <a:gd name="adj2" fmla="val 5406490"/>
            </a:avLst>
          </a:prstGeom>
          <a:ln w="76200" cap="flat" cmpd="sng" algn="ctr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noFill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182533" y="2514600"/>
            <a:ext cx="922867" cy="698500"/>
          </a:xfrm>
          <a:custGeom>
            <a:avLst/>
            <a:gdLst>
              <a:gd name="connsiteX0" fmla="*/ 0 w 922867"/>
              <a:gd name="connsiteY0" fmla="*/ 698500 h 698500"/>
              <a:gd name="connsiteX1" fmla="*/ 283634 w 922867"/>
              <a:gd name="connsiteY1" fmla="*/ 452967 h 698500"/>
              <a:gd name="connsiteX2" fmla="*/ 512234 w 922867"/>
              <a:gd name="connsiteY2" fmla="*/ 266700 h 698500"/>
              <a:gd name="connsiteX3" fmla="*/ 922867 w 922867"/>
              <a:gd name="connsiteY3" fmla="*/ 0 h 69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867" h="698500">
                <a:moveTo>
                  <a:pt x="0" y="698500"/>
                </a:moveTo>
                <a:lnTo>
                  <a:pt x="283634" y="452967"/>
                </a:lnTo>
                <a:cubicBezTo>
                  <a:pt x="369006" y="381000"/>
                  <a:pt x="405695" y="342195"/>
                  <a:pt x="512234" y="266700"/>
                </a:cubicBezTo>
                <a:cubicBezTo>
                  <a:pt x="618773" y="191205"/>
                  <a:pt x="922867" y="0"/>
                  <a:pt x="922867" y="0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64467" y="2679700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crystal </a:t>
            </a:r>
            <a:r>
              <a:rPr lang="en-US" sz="1400" i="1">
                <a:latin typeface="Times"/>
                <a:cs typeface="Times"/>
              </a:rPr>
              <a:t>B</a:t>
            </a:r>
            <a:endParaRPr lang="en-US" sz="1400">
              <a:latin typeface="Times"/>
              <a:cs typeface="Time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126567" y="1701800"/>
            <a:ext cx="436033" cy="1435100"/>
          </a:xfrm>
          <a:custGeom>
            <a:avLst/>
            <a:gdLst>
              <a:gd name="connsiteX0" fmla="*/ 423333 w 436033"/>
              <a:gd name="connsiteY0" fmla="*/ 0 h 1435100"/>
              <a:gd name="connsiteX1" fmla="*/ 0 w 436033"/>
              <a:gd name="connsiteY1" fmla="*/ 0 h 1435100"/>
              <a:gd name="connsiteX2" fmla="*/ 8466 w 436033"/>
              <a:gd name="connsiteY2" fmla="*/ 567267 h 1435100"/>
              <a:gd name="connsiteX3" fmla="*/ 220133 w 436033"/>
              <a:gd name="connsiteY3" fmla="*/ 571500 h 1435100"/>
              <a:gd name="connsiteX4" fmla="*/ 220133 w 436033"/>
              <a:gd name="connsiteY4" fmla="*/ 1435100 h 1435100"/>
              <a:gd name="connsiteX5" fmla="*/ 436033 w 436033"/>
              <a:gd name="connsiteY5" fmla="*/ 1435100 h 143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033" h="1435100">
                <a:moveTo>
                  <a:pt x="423333" y="0"/>
                </a:moveTo>
                <a:lnTo>
                  <a:pt x="0" y="0"/>
                </a:lnTo>
                <a:lnTo>
                  <a:pt x="8466" y="567267"/>
                </a:lnTo>
                <a:lnTo>
                  <a:pt x="220133" y="571500"/>
                </a:lnTo>
                <a:lnTo>
                  <a:pt x="220133" y="1435100"/>
                </a:lnTo>
                <a:lnTo>
                  <a:pt x="436033" y="1435100"/>
                </a:lnTo>
              </a:path>
            </a:pathLst>
          </a:custGeom>
          <a:solidFill>
            <a:schemeClr val="bg1">
              <a:lumMod val="75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35033" y="2273300"/>
            <a:ext cx="203200" cy="203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>
            <a:spLocks noChangeAspect="1"/>
          </p:cNvSpPr>
          <p:nvPr/>
        </p:nvSpPr>
        <p:spPr>
          <a:xfrm>
            <a:off x="4914900" y="1981200"/>
            <a:ext cx="334941" cy="21844"/>
          </a:xfrm>
          <a:custGeom>
            <a:avLst/>
            <a:gdLst>
              <a:gd name="connsiteX0" fmla="*/ 194733 w 194733"/>
              <a:gd name="connsiteY0" fmla="*/ 12700 h 12700"/>
              <a:gd name="connsiteX1" fmla="*/ 80433 w 194733"/>
              <a:gd name="connsiteY1" fmla="*/ 0 h 12700"/>
              <a:gd name="connsiteX2" fmla="*/ 0 w 194733"/>
              <a:gd name="connsiteY2" fmla="*/ 1270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733" h="12700">
                <a:moveTo>
                  <a:pt x="194733" y="12700"/>
                </a:moveTo>
                <a:cubicBezTo>
                  <a:pt x="153810" y="6350"/>
                  <a:pt x="112888" y="0"/>
                  <a:pt x="80433" y="0"/>
                </a:cubicBezTo>
                <a:cubicBezTo>
                  <a:pt x="47978" y="0"/>
                  <a:pt x="0" y="12700"/>
                  <a:pt x="0" y="1270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152898" y="1828801"/>
            <a:ext cx="855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crystal </a:t>
            </a:r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7" name="Arc 36"/>
          <p:cNvSpPr>
            <a:spLocks noChangeAspect="1"/>
          </p:cNvSpPr>
          <p:nvPr/>
        </p:nvSpPr>
        <p:spPr>
          <a:xfrm>
            <a:off x="3088212" y="2322594"/>
            <a:ext cx="2016340" cy="2084307"/>
          </a:xfrm>
          <a:prstGeom prst="arc">
            <a:avLst>
              <a:gd name="adj1" fmla="val 16200000"/>
              <a:gd name="adj2" fmla="val 5406490"/>
            </a:avLst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noFill/>
            </a:endParaRPr>
          </a:p>
        </p:txBody>
      </p:sp>
      <p:sp>
        <p:nvSpPr>
          <p:cNvPr id="38" name="Arc 37"/>
          <p:cNvSpPr>
            <a:spLocks noChangeAspect="1"/>
          </p:cNvSpPr>
          <p:nvPr/>
        </p:nvSpPr>
        <p:spPr>
          <a:xfrm flipH="1">
            <a:off x="3134847" y="2322593"/>
            <a:ext cx="1938625" cy="2084307"/>
          </a:xfrm>
          <a:prstGeom prst="arc">
            <a:avLst>
              <a:gd name="adj1" fmla="val 16200000"/>
              <a:gd name="adj2" fmla="val 5406490"/>
            </a:avLst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noFill/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170338" y="2407487"/>
            <a:ext cx="1852088" cy="1914520"/>
            <a:chOff x="3139012" y="2372777"/>
            <a:chExt cx="1922188" cy="1986982"/>
          </a:xfrm>
        </p:grpSpPr>
        <p:sp>
          <p:nvSpPr>
            <p:cNvPr id="40" name="Arc 39"/>
            <p:cNvSpPr>
              <a:spLocks noChangeAspect="1"/>
            </p:cNvSpPr>
            <p:nvPr/>
          </p:nvSpPr>
          <p:spPr>
            <a:xfrm>
              <a:off x="3139012" y="2372778"/>
              <a:ext cx="1922188" cy="1986981"/>
            </a:xfrm>
            <a:prstGeom prst="arc">
              <a:avLst>
                <a:gd name="adj1" fmla="val 16200000"/>
                <a:gd name="adj2" fmla="val 5406490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  <a:noFill/>
              </a:endParaRPr>
            </a:p>
          </p:txBody>
        </p:sp>
        <p:sp>
          <p:nvSpPr>
            <p:cNvPr id="41" name="Arc 40"/>
            <p:cNvSpPr>
              <a:spLocks noChangeAspect="1"/>
            </p:cNvSpPr>
            <p:nvPr/>
          </p:nvSpPr>
          <p:spPr>
            <a:xfrm flipH="1">
              <a:off x="3183469" y="2372777"/>
              <a:ext cx="1848102" cy="1986981"/>
            </a:xfrm>
            <a:prstGeom prst="arc">
              <a:avLst>
                <a:gd name="adj1" fmla="val 16200000"/>
                <a:gd name="adj2" fmla="val 5406490"/>
              </a:avLst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>
                      <a:lumMod val="50000"/>
                    </a:schemeClr>
                  </a:solidFill>
                </a:ln>
                <a:noFill/>
              </a:endParaRPr>
            </a:p>
          </p:txBody>
        </p:sp>
      </p:grpSp>
      <p:sp>
        <p:nvSpPr>
          <p:cNvPr id="19" name="Freeform 18"/>
          <p:cNvSpPr/>
          <p:nvPr/>
        </p:nvSpPr>
        <p:spPr>
          <a:xfrm>
            <a:off x="4893733" y="3915833"/>
            <a:ext cx="211667" cy="80434"/>
          </a:xfrm>
          <a:custGeom>
            <a:avLst/>
            <a:gdLst>
              <a:gd name="connsiteX0" fmla="*/ 0 w 211667"/>
              <a:gd name="connsiteY0" fmla="*/ 0 h 80434"/>
              <a:gd name="connsiteX1" fmla="*/ 97367 w 211667"/>
              <a:gd name="connsiteY1" fmla="*/ 55034 h 80434"/>
              <a:gd name="connsiteX2" fmla="*/ 211667 w 211667"/>
              <a:gd name="connsiteY2" fmla="*/ 80434 h 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667" h="80434">
                <a:moveTo>
                  <a:pt x="0" y="0"/>
                </a:moveTo>
                <a:cubicBezTo>
                  <a:pt x="31044" y="20814"/>
                  <a:pt x="62089" y="41628"/>
                  <a:pt x="97367" y="55034"/>
                </a:cubicBezTo>
                <a:cubicBezTo>
                  <a:pt x="132645" y="68440"/>
                  <a:pt x="211667" y="80434"/>
                  <a:pt x="211667" y="80434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39774" y="3841753"/>
            <a:ext cx="442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δ</a:t>
            </a:r>
            <a:r>
              <a:rPr lang="en-US" sz="1400" i="1">
                <a:latin typeface="Times"/>
                <a:cs typeface="Times"/>
              </a:rPr>
              <a:t>V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3201679" y="2275475"/>
            <a:ext cx="2286000" cy="2664875"/>
            <a:chOff x="3201679" y="2275475"/>
            <a:chExt cx="2286000" cy="2664875"/>
          </a:xfrm>
        </p:grpSpPr>
        <p:sp>
          <p:nvSpPr>
            <p:cNvPr id="49" name="Arc 48"/>
            <p:cNvSpPr/>
            <p:nvPr/>
          </p:nvSpPr>
          <p:spPr>
            <a:xfrm rot="2227438">
              <a:off x="3201679" y="2395166"/>
              <a:ext cx="2269761" cy="2467339"/>
            </a:xfrm>
            <a:prstGeom prst="arc">
              <a:avLst>
                <a:gd name="adj1" fmla="val 16175511"/>
                <a:gd name="adj2" fmla="val 11808354"/>
              </a:avLst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2227438">
              <a:off x="3217918" y="2275475"/>
              <a:ext cx="2269761" cy="2664875"/>
            </a:xfrm>
            <a:prstGeom prst="arc">
              <a:avLst>
                <a:gd name="adj1" fmla="val 9025467"/>
                <a:gd name="adj2" fmla="val 16198223"/>
              </a:avLst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5084234" y="2548467"/>
              <a:ext cx="59266" cy="105833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3340597" y="2437416"/>
            <a:ext cx="2008165" cy="2340992"/>
            <a:chOff x="3340597" y="2437416"/>
            <a:chExt cx="2008165" cy="2340992"/>
          </a:xfrm>
        </p:grpSpPr>
        <p:grpSp>
          <p:nvGrpSpPr>
            <p:cNvPr id="53" name="Group 52"/>
            <p:cNvGrpSpPr/>
            <p:nvPr/>
          </p:nvGrpSpPr>
          <p:grpSpPr>
            <a:xfrm>
              <a:off x="3340597" y="2437416"/>
              <a:ext cx="2008165" cy="2340992"/>
              <a:chOff x="3340597" y="2437416"/>
              <a:chExt cx="2008165" cy="2340992"/>
            </a:xfrm>
            <a:solidFill>
              <a:srgbClr val="FFFFFF"/>
            </a:solidFill>
          </p:grpSpPr>
          <p:sp>
            <p:nvSpPr>
              <p:cNvPr id="41" name="Arc 40"/>
              <p:cNvSpPr/>
              <p:nvPr/>
            </p:nvSpPr>
            <p:spPr>
              <a:xfrm rot="2227438">
                <a:off x="3340597" y="2542560"/>
                <a:ext cx="1993900" cy="2167464"/>
              </a:xfrm>
              <a:prstGeom prst="arc">
                <a:avLst>
                  <a:gd name="adj1" fmla="val 16175511"/>
                  <a:gd name="adj2" fmla="val 10758413"/>
                </a:avLst>
              </a:prstGeom>
              <a:grpFill/>
              <a:ln w="28575" cap="flat" cmpd="sng" algn="ctr">
                <a:solidFill>
                  <a:srgbClr val="37609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Arc 41"/>
              <p:cNvSpPr/>
              <p:nvPr/>
            </p:nvSpPr>
            <p:spPr>
              <a:xfrm rot="2227438">
                <a:off x="3354862" y="2437416"/>
                <a:ext cx="1993900" cy="2340992"/>
              </a:xfrm>
              <a:prstGeom prst="arc">
                <a:avLst>
                  <a:gd name="adj1" fmla="val 9684552"/>
                  <a:gd name="adj2" fmla="val 16198223"/>
                </a:avLst>
              </a:prstGeom>
              <a:grpFill/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Connector 50"/>
            <p:cNvCxnSpPr/>
            <p:nvPr/>
          </p:nvCxnSpPr>
          <p:spPr>
            <a:xfrm flipH="1">
              <a:off x="4995335" y="2667000"/>
              <a:ext cx="59266" cy="105833"/>
            </a:xfrm>
            <a:prstGeom prst="line">
              <a:avLst/>
            </a:prstGeom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/>
          <p:cNvCxnSpPr>
            <a:cxnSpLocks noChangeAspect="1"/>
          </p:cNvCxnSpPr>
          <p:nvPr/>
        </p:nvCxnSpPr>
        <p:spPr>
          <a:xfrm flipV="1">
            <a:off x="3117853" y="4268258"/>
            <a:ext cx="175333" cy="11365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972858" y="3957108"/>
            <a:ext cx="197561" cy="6350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2919942" y="3665008"/>
            <a:ext cx="234599" cy="16934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rot="16200000" flipH="1">
            <a:off x="3576994" y="2451275"/>
            <a:ext cx="198966" cy="137233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rot="16200000" flipH="1">
            <a:off x="3827646" y="2319161"/>
            <a:ext cx="225596" cy="8519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rot="16200000" flipH="1">
            <a:off x="4116396" y="2250545"/>
            <a:ext cx="218365" cy="2893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19701" y="259397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26" name="Freeform 25"/>
          <p:cNvSpPr/>
          <p:nvPr/>
        </p:nvSpPr>
        <p:spPr>
          <a:xfrm>
            <a:off x="5151967" y="2510367"/>
            <a:ext cx="228600" cy="207433"/>
          </a:xfrm>
          <a:custGeom>
            <a:avLst/>
            <a:gdLst>
              <a:gd name="connsiteX0" fmla="*/ 0 w 228600"/>
              <a:gd name="connsiteY0" fmla="*/ 207433 h 207433"/>
              <a:gd name="connsiteX1" fmla="*/ 88900 w 228600"/>
              <a:gd name="connsiteY1" fmla="*/ 97366 h 207433"/>
              <a:gd name="connsiteX2" fmla="*/ 169333 w 228600"/>
              <a:gd name="connsiteY2" fmla="*/ 33866 h 207433"/>
              <a:gd name="connsiteX3" fmla="*/ 228600 w 228600"/>
              <a:gd name="connsiteY3" fmla="*/ 0 h 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207433">
                <a:moveTo>
                  <a:pt x="0" y="207433"/>
                </a:moveTo>
                <a:cubicBezTo>
                  <a:pt x="30339" y="166863"/>
                  <a:pt x="60678" y="126294"/>
                  <a:pt x="88900" y="97366"/>
                </a:cubicBezTo>
                <a:cubicBezTo>
                  <a:pt x="117122" y="68438"/>
                  <a:pt x="146050" y="50094"/>
                  <a:pt x="169333" y="33866"/>
                </a:cubicBezTo>
                <a:cubicBezTo>
                  <a:pt x="192616" y="17638"/>
                  <a:pt x="228600" y="0"/>
                  <a:pt x="2286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5181600" y="4271433"/>
            <a:ext cx="211667" cy="80434"/>
          </a:xfrm>
          <a:custGeom>
            <a:avLst/>
            <a:gdLst>
              <a:gd name="connsiteX0" fmla="*/ 0 w 211667"/>
              <a:gd name="connsiteY0" fmla="*/ 0 h 80434"/>
              <a:gd name="connsiteX1" fmla="*/ 97367 w 211667"/>
              <a:gd name="connsiteY1" fmla="*/ 55034 h 80434"/>
              <a:gd name="connsiteX2" fmla="*/ 211667 w 211667"/>
              <a:gd name="connsiteY2" fmla="*/ 80434 h 80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667" h="80434">
                <a:moveTo>
                  <a:pt x="0" y="0"/>
                </a:moveTo>
                <a:cubicBezTo>
                  <a:pt x="31044" y="20814"/>
                  <a:pt x="62089" y="41628"/>
                  <a:pt x="97367" y="55034"/>
                </a:cubicBezTo>
                <a:cubicBezTo>
                  <a:pt x="132645" y="68440"/>
                  <a:pt x="211667" y="80434"/>
                  <a:pt x="211667" y="80434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41618" y="414972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48093" y="202777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14941" y="4197353"/>
            <a:ext cx="442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δ</a:t>
            </a:r>
            <a:r>
              <a:rPr lang="en-US" sz="1400" i="1">
                <a:latin typeface="Times"/>
                <a:cs typeface="Times"/>
              </a:rPr>
              <a:t>V</a:t>
            </a:r>
          </a:p>
        </p:txBody>
      </p:sp>
      <p:sp>
        <p:nvSpPr>
          <p:cNvPr id="37" name="Freeform 36"/>
          <p:cNvSpPr/>
          <p:nvPr/>
        </p:nvSpPr>
        <p:spPr>
          <a:xfrm>
            <a:off x="4483100" y="2813050"/>
            <a:ext cx="584200" cy="611717"/>
          </a:xfrm>
          <a:custGeom>
            <a:avLst/>
            <a:gdLst>
              <a:gd name="connsiteX0" fmla="*/ 0 w 529167"/>
              <a:gd name="connsiteY0" fmla="*/ 575734 h 575734"/>
              <a:gd name="connsiteX1" fmla="*/ 232833 w 529167"/>
              <a:gd name="connsiteY1" fmla="*/ 270934 h 575734"/>
              <a:gd name="connsiteX2" fmla="*/ 381000 w 529167"/>
              <a:gd name="connsiteY2" fmla="*/ 127000 h 575734"/>
              <a:gd name="connsiteX3" fmla="*/ 529167 w 529167"/>
              <a:gd name="connsiteY3" fmla="*/ 0 h 57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167" h="575734">
                <a:moveTo>
                  <a:pt x="0" y="575734"/>
                </a:moveTo>
                <a:cubicBezTo>
                  <a:pt x="84666" y="460728"/>
                  <a:pt x="169333" y="345723"/>
                  <a:pt x="232833" y="270934"/>
                </a:cubicBezTo>
                <a:cubicBezTo>
                  <a:pt x="296333" y="196145"/>
                  <a:pt x="331611" y="172156"/>
                  <a:pt x="381000" y="127000"/>
                </a:cubicBezTo>
                <a:cubicBezTo>
                  <a:pt x="430389" y="81844"/>
                  <a:pt x="529167" y="0"/>
                  <a:pt x="529167" y="0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334000" y="2319867"/>
            <a:ext cx="370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Palatino"/>
                <a:cs typeface="Palatino"/>
              </a:rPr>
              <a:t>v</a:t>
            </a:r>
            <a:r>
              <a:rPr lang="en-US" sz="1400" baseline="-25000">
                <a:latin typeface="Times"/>
                <a:cs typeface="Times"/>
              </a:rPr>
              <a:t>a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5016500" y="2654300"/>
            <a:ext cx="238125" cy="260350"/>
          </a:xfrm>
          <a:custGeom>
            <a:avLst/>
            <a:gdLst>
              <a:gd name="connsiteX0" fmla="*/ 57150 w 238125"/>
              <a:gd name="connsiteY0" fmla="*/ 0 h 260350"/>
              <a:gd name="connsiteX1" fmla="*/ 127000 w 238125"/>
              <a:gd name="connsiteY1" fmla="*/ 60325 h 260350"/>
              <a:gd name="connsiteX2" fmla="*/ 193675 w 238125"/>
              <a:gd name="connsiteY2" fmla="*/ 130175 h 260350"/>
              <a:gd name="connsiteX3" fmla="*/ 238125 w 238125"/>
              <a:gd name="connsiteY3" fmla="*/ 180975 h 260350"/>
              <a:gd name="connsiteX4" fmla="*/ 152400 w 238125"/>
              <a:gd name="connsiteY4" fmla="*/ 260350 h 260350"/>
              <a:gd name="connsiteX5" fmla="*/ 92075 w 238125"/>
              <a:gd name="connsiteY5" fmla="*/ 190500 h 260350"/>
              <a:gd name="connsiteX6" fmla="*/ 34925 w 238125"/>
              <a:gd name="connsiteY6" fmla="*/ 139700 h 260350"/>
              <a:gd name="connsiteX7" fmla="*/ 0 w 238125"/>
              <a:gd name="connsiteY7" fmla="*/ 107950 h 260350"/>
              <a:gd name="connsiteX8" fmla="*/ 28575 w 238125"/>
              <a:gd name="connsiteY8" fmla="*/ 60325 h 260350"/>
              <a:gd name="connsiteX9" fmla="*/ 57150 w 238125"/>
              <a:gd name="connsiteY9" fmla="*/ 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125" h="260350">
                <a:moveTo>
                  <a:pt x="57150" y="0"/>
                </a:moveTo>
                <a:lnTo>
                  <a:pt x="127000" y="60325"/>
                </a:lnTo>
                <a:lnTo>
                  <a:pt x="193675" y="130175"/>
                </a:lnTo>
                <a:lnTo>
                  <a:pt x="238125" y="180975"/>
                </a:lnTo>
                <a:lnTo>
                  <a:pt x="152400" y="260350"/>
                </a:lnTo>
                <a:lnTo>
                  <a:pt x="92075" y="190500"/>
                </a:lnTo>
                <a:lnTo>
                  <a:pt x="34925" y="139700"/>
                </a:lnTo>
                <a:lnTo>
                  <a:pt x="0" y="107950"/>
                </a:lnTo>
                <a:lnTo>
                  <a:pt x="28575" y="60325"/>
                </a:lnTo>
                <a:lnTo>
                  <a:pt x="57150" y="0"/>
                </a:lnTo>
                <a:close/>
              </a:path>
            </a:pathLst>
          </a:custGeom>
          <a:solidFill>
            <a:srgbClr val="26262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50" idx="0"/>
          </p:cNvCxnSpPr>
          <p:nvPr/>
        </p:nvCxnSpPr>
        <p:spPr>
          <a:xfrm rot="5400000">
            <a:off x="3133530" y="3495050"/>
            <a:ext cx="96070" cy="13130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4087283" y="3237176"/>
            <a:ext cx="554564" cy="656168"/>
            <a:chOff x="3805767" y="3036093"/>
            <a:chExt cx="554564" cy="656168"/>
          </a:xfrm>
        </p:grpSpPr>
        <p:cxnSp>
          <p:nvCxnSpPr>
            <p:cNvPr id="64" name="Straight Arrow Connector 63"/>
            <p:cNvCxnSpPr>
              <a:cxnSpLocks/>
            </p:cNvCxnSpPr>
            <p:nvPr/>
          </p:nvCxnSpPr>
          <p:spPr>
            <a:xfrm rot="10800000">
              <a:off x="3805767" y="3192725"/>
              <a:ext cx="554564" cy="342904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cxnSpLocks/>
            </p:cNvCxnSpPr>
            <p:nvPr/>
          </p:nvCxnSpPr>
          <p:spPr>
            <a:xfrm rot="5400000" flipH="1">
              <a:off x="3754965" y="3363383"/>
              <a:ext cx="656168" cy="1588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cxnSpLocks/>
            </p:cNvCxnSpPr>
            <p:nvPr/>
          </p:nvCxnSpPr>
          <p:spPr>
            <a:xfrm rot="10800000" flipV="1">
              <a:off x="3805767" y="3192725"/>
              <a:ext cx="554564" cy="342904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3911599" y="3192727"/>
              <a:ext cx="342900" cy="342900"/>
            </a:xfrm>
            <a:prstGeom prst="ellipse">
              <a:avLst/>
            </a:prstGeom>
            <a:solidFill>
              <a:srgbClr val="262626"/>
            </a:solidFill>
            <a:ln w="285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10800000">
            <a:off x="4193540" y="2863741"/>
            <a:ext cx="246888" cy="219455"/>
            <a:chOff x="4199890" y="4611579"/>
            <a:chExt cx="246888" cy="219455"/>
          </a:xfrm>
        </p:grpSpPr>
        <p:cxnSp>
          <p:nvCxnSpPr>
            <p:cNvPr id="4" name="Straight Connector 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/>
          <p:cNvSpPr/>
          <p:nvPr/>
        </p:nvSpPr>
        <p:spPr>
          <a:xfrm>
            <a:off x="4311650" y="27432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13200" y="29273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19550" y="26797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05300" y="25463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40250" y="29083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11700" y="26860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10150" y="22987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81600" y="18605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33850" y="20828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752850" y="17081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79800" y="23749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092450" y="29400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498850" y="34988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16550" y="28956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29250" y="33591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94300" y="38100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21150" y="44132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117850" y="438785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73600" y="4686300"/>
            <a:ext cx="114300" cy="114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4984753" y="3161921"/>
            <a:ext cx="939798" cy="740154"/>
            <a:chOff x="4984753" y="3161921"/>
            <a:chExt cx="939798" cy="740154"/>
          </a:xfrm>
        </p:grpSpPr>
        <p:cxnSp>
          <p:nvCxnSpPr>
            <p:cNvPr id="84" name="Straight Arrow Connector 83"/>
            <p:cNvCxnSpPr>
              <a:cxnSpLocks noChangeAspect="1"/>
            </p:cNvCxnSpPr>
            <p:nvPr/>
          </p:nvCxnSpPr>
          <p:spPr>
            <a:xfrm rot="10800000">
              <a:off x="4991103" y="3168271"/>
              <a:ext cx="206373" cy="105738"/>
            </a:xfrm>
            <a:prstGeom prst="straightConnector1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cxnSpLocks noChangeAspect="1"/>
            </p:cNvCxnSpPr>
            <p:nvPr/>
          </p:nvCxnSpPr>
          <p:spPr>
            <a:xfrm flipV="1">
              <a:off x="5715000" y="3161921"/>
              <a:ext cx="209551" cy="107366"/>
            </a:xfrm>
            <a:prstGeom prst="straightConnector1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cxnSpLocks noChangeAspect="1"/>
            </p:cNvCxnSpPr>
            <p:nvPr/>
          </p:nvCxnSpPr>
          <p:spPr>
            <a:xfrm rot="10800000" flipV="1">
              <a:off x="4984753" y="3789908"/>
              <a:ext cx="212723" cy="108992"/>
            </a:xfrm>
            <a:prstGeom prst="straightConnector1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cxnSpLocks noChangeAspect="1"/>
            </p:cNvCxnSpPr>
            <p:nvPr/>
          </p:nvCxnSpPr>
          <p:spPr>
            <a:xfrm>
              <a:off x="5715000" y="3794708"/>
              <a:ext cx="209551" cy="107367"/>
            </a:xfrm>
            <a:prstGeom prst="straightConnector1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5400325" y="3364438"/>
              <a:ext cx="86868" cy="8686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74865" y="442806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0632" y="4428066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>
          <a:xfrm>
            <a:off x="3178180" y="3523230"/>
            <a:ext cx="217421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</p:cNvCxnSpPr>
          <p:nvPr/>
        </p:nvCxnSpPr>
        <p:spPr>
          <a:xfrm rot="10800000">
            <a:off x="2437347" y="3523230"/>
            <a:ext cx="217421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 rot="5400000">
            <a:off x="2803514" y="3898935"/>
            <a:ext cx="217421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rot="16200000">
            <a:off x="2803514" y="3143285"/>
            <a:ext cx="217421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349501" y="2673349"/>
            <a:ext cx="1644736" cy="86868"/>
            <a:chOff x="2349501" y="2673349"/>
            <a:chExt cx="1644736" cy="86868"/>
          </a:xfrm>
          <a:solidFill>
            <a:srgbClr val="4F6228"/>
          </a:solidFill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868790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2349501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38807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90736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609146" y="2941812"/>
            <a:ext cx="1125446" cy="86868"/>
            <a:chOff x="2607734" y="2942165"/>
            <a:chExt cx="1125446" cy="86868"/>
          </a:xfrm>
          <a:solidFill>
            <a:srgbClr val="4F6228"/>
          </a:solidFill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127023" y="2942165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607734" y="2942165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646312" y="2942165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>
            <a:spLocks noChangeAspect="1"/>
          </p:cNvSpPr>
          <p:nvPr/>
        </p:nvSpPr>
        <p:spPr>
          <a:xfrm>
            <a:off x="2349501" y="3210275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388079" y="3210275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3907369" y="3210275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349501" y="3749317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388079" y="3749317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907369" y="3749317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349501" y="4286244"/>
            <a:ext cx="1644736" cy="86868"/>
            <a:chOff x="2349501" y="2673349"/>
            <a:chExt cx="1644736" cy="86868"/>
          </a:xfrm>
          <a:solidFill>
            <a:srgbClr val="4F6228"/>
          </a:solidFill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2868790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2349501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338807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390736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/>
          <p:cNvSpPr>
            <a:spLocks noChangeAspect="1"/>
          </p:cNvSpPr>
          <p:nvPr/>
        </p:nvSpPr>
        <p:spPr>
          <a:xfrm>
            <a:off x="2868790" y="3210275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868790" y="3749317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2868791" y="3478739"/>
            <a:ext cx="86868" cy="86868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3128435" y="3479789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2609146" y="3479789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3647724" y="3480853"/>
            <a:ext cx="86868" cy="86868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2609146" y="4017781"/>
            <a:ext cx="1125446" cy="86868"/>
            <a:chOff x="2607734" y="4017429"/>
            <a:chExt cx="1125446" cy="86868"/>
          </a:xfrm>
          <a:solidFill>
            <a:srgbClr val="4F6228"/>
          </a:solidFill>
        </p:grpSpPr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3127023" y="401742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2607734" y="401742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3646312" y="401742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885268" y="2965450"/>
            <a:ext cx="1644736" cy="86868"/>
            <a:chOff x="2349501" y="2673349"/>
            <a:chExt cx="1644736" cy="86868"/>
          </a:xfrm>
          <a:solidFill>
            <a:srgbClr val="4F6228"/>
          </a:solidFill>
        </p:grpSpPr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2868790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2349501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338807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390736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149985" y="3227917"/>
            <a:ext cx="606157" cy="86868"/>
            <a:chOff x="5153379" y="3227917"/>
            <a:chExt cx="606157" cy="86868"/>
          </a:xfrm>
          <a:solidFill>
            <a:srgbClr val="4F6228"/>
          </a:solidFill>
        </p:grpSpPr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5672668" y="3227917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5153379" y="3227917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Oval 57"/>
          <p:cNvSpPr>
            <a:spLocks noChangeAspect="1"/>
          </p:cNvSpPr>
          <p:nvPr/>
        </p:nvSpPr>
        <p:spPr>
          <a:xfrm>
            <a:off x="6191957" y="3227917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4885268" y="3488789"/>
            <a:ext cx="1644736" cy="86868"/>
            <a:chOff x="4885268" y="3481917"/>
            <a:chExt cx="1644736" cy="86868"/>
          </a:xfrm>
          <a:solidFill>
            <a:srgbClr val="4F6228"/>
          </a:solidFill>
        </p:grpSpPr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4885268" y="3481917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5923846" y="3481917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6443136" y="3481917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885268" y="4015316"/>
            <a:ext cx="1644736" cy="86868"/>
            <a:chOff x="2349501" y="2673349"/>
            <a:chExt cx="1644736" cy="86868"/>
          </a:xfrm>
          <a:solidFill>
            <a:srgbClr val="4F6228"/>
          </a:solidFill>
        </p:grpSpPr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2868790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349501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8807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3907369" y="2673349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153379" y="3752851"/>
            <a:ext cx="1125446" cy="86868"/>
            <a:chOff x="2607734" y="2942165"/>
            <a:chExt cx="1125446" cy="86868"/>
          </a:xfrm>
          <a:solidFill>
            <a:srgbClr val="4F6228"/>
          </a:solidFill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3127023" y="2942165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607734" y="2942165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3646312" y="2942165"/>
              <a:ext cx="86868" cy="86868"/>
            </a:xfrm>
            <a:prstGeom prst="ellipse">
              <a:avLst/>
            </a:prstGeom>
            <a:grpFill/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Oval 59"/>
          <p:cNvSpPr>
            <a:spLocks noChangeAspect="1"/>
          </p:cNvSpPr>
          <p:nvPr/>
        </p:nvSpPr>
        <p:spPr>
          <a:xfrm>
            <a:off x="5404557" y="3613140"/>
            <a:ext cx="86868" cy="86868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>
            <a:cxnSpLocks/>
          </p:cNvCxnSpPr>
          <p:nvPr/>
        </p:nvCxnSpPr>
        <p:spPr>
          <a:xfrm rot="10800000">
            <a:off x="3513667" y="2192868"/>
            <a:ext cx="877360" cy="571537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793066" y="2294467"/>
            <a:ext cx="152400" cy="23706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rot="10800000">
            <a:off x="4258053" y="2544569"/>
            <a:ext cx="246888" cy="219455"/>
            <a:chOff x="4199890" y="4611579"/>
            <a:chExt cx="246888" cy="219455"/>
          </a:xfrm>
        </p:grpSpPr>
        <p:cxnSp>
          <p:nvCxnSpPr>
            <p:cNvPr id="4" name="Straight Connector 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/>
          <p:cNvSpPr/>
          <p:nvPr/>
        </p:nvSpPr>
        <p:spPr>
          <a:xfrm>
            <a:off x="4318000" y="28638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24350" y="31432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14850" y="29146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14850" y="32067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89400" y="29146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9400" y="32067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8600" y="39687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975100" y="364490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81400" y="32067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19450" y="259080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65550" y="20383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029200" y="377190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34000" y="31432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334000" y="229870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794250" y="180975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68950" y="1765300"/>
            <a:ext cx="114300" cy="114300"/>
          </a:xfrm>
          <a:prstGeom prst="ellipse">
            <a:avLst/>
          </a:prstGeom>
          <a:solidFill>
            <a:srgbClr val="4F6228"/>
          </a:solidFill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034364" y="2408768"/>
            <a:ext cx="694267" cy="694267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352797" y="1727201"/>
            <a:ext cx="2057400" cy="2057400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4391027" y="2573867"/>
            <a:ext cx="282573" cy="19053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603500" y="2293434"/>
            <a:ext cx="40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r</a:t>
            </a:r>
            <a:r>
              <a:rPr lang="en-US" baseline="-25000">
                <a:latin typeface="Times"/>
                <a:cs typeface="Times"/>
              </a:rPr>
              <a:t>0</a:t>
            </a:r>
            <a:endParaRPr lang="en-US" i="1">
              <a:latin typeface="Times"/>
              <a:cs typeface="Time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16867" y="22352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R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3302000" y="2463800"/>
            <a:ext cx="2260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302000" y="2813752"/>
            <a:ext cx="2260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302000" y="2988728"/>
            <a:ext cx="226060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302000" y="2638776"/>
            <a:ext cx="2260600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 noChangeAspect="1"/>
          </p:cNvCxnSpPr>
          <p:nvPr/>
        </p:nvCxnSpPr>
        <p:spPr>
          <a:xfrm>
            <a:off x="3776137" y="2997195"/>
            <a:ext cx="1254412" cy="73592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 noChangeAspect="1"/>
          </p:cNvCxnSpPr>
          <p:nvPr/>
        </p:nvCxnSpPr>
        <p:spPr>
          <a:xfrm>
            <a:off x="3445932" y="3005661"/>
            <a:ext cx="1534957" cy="90051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406897" y="2214033"/>
            <a:ext cx="177800" cy="245534"/>
          </a:xfrm>
          <a:custGeom>
            <a:avLst/>
            <a:gdLst>
              <a:gd name="connsiteX0" fmla="*/ 0 w 177800"/>
              <a:gd name="connsiteY0" fmla="*/ 245534 h 245534"/>
              <a:gd name="connsiteX1" fmla="*/ 16933 w 177800"/>
              <a:gd name="connsiteY1" fmla="*/ 165100 h 245534"/>
              <a:gd name="connsiteX2" fmla="*/ 88900 w 177800"/>
              <a:gd name="connsiteY2" fmla="*/ 63500 h 245534"/>
              <a:gd name="connsiteX3" fmla="*/ 177800 w 177800"/>
              <a:gd name="connsiteY3" fmla="*/ 0 h 2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00" h="245534">
                <a:moveTo>
                  <a:pt x="0" y="245534"/>
                </a:moveTo>
                <a:cubicBezTo>
                  <a:pt x="1058" y="220486"/>
                  <a:pt x="2116" y="195439"/>
                  <a:pt x="16933" y="165100"/>
                </a:cubicBezTo>
                <a:cubicBezTo>
                  <a:pt x="31750" y="134761"/>
                  <a:pt x="62089" y="91017"/>
                  <a:pt x="88900" y="63500"/>
                </a:cubicBezTo>
                <a:cubicBezTo>
                  <a:pt x="115711" y="35983"/>
                  <a:pt x="177800" y="0"/>
                  <a:pt x="1778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504267" y="3313289"/>
            <a:ext cx="258233" cy="98778"/>
          </a:xfrm>
          <a:custGeom>
            <a:avLst/>
            <a:gdLst>
              <a:gd name="connsiteX0" fmla="*/ 0 w 258233"/>
              <a:gd name="connsiteY0" fmla="*/ 98778 h 98778"/>
              <a:gd name="connsiteX1" fmla="*/ 67733 w 258233"/>
              <a:gd name="connsiteY1" fmla="*/ 39511 h 98778"/>
              <a:gd name="connsiteX2" fmla="*/ 173566 w 258233"/>
              <a:gd name="connsiteY2" fmla="*/ 5644 h 98778"/>
              <a:gd name="connsiteX3" fmla="*/ 258233 w 258233"/>
              <a:gd name="connsiteY3" fmla="*/ 5644 h 9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233" h="98778">
                <a:moveTo>
                  <a:pt x="0" y="98778"/>
                </a:moveTo>
                <a:cubicBezTo>
                  <a:pt x="19402" y="76905"/>
                  <a:pt x="38805" y="55033"/>
                  <a:pt x="67733" y="39511"/>
                </a:cubicBezTo>
                <a:cubicBezTo>
                  <a:pt x="96661" y="23989"/>
                  <a:pt x="141816" y="11288"/>
                  <a:pt x="173566" y="5644"/>
                </a:cubicBezTo>
                <a:cubicBezTo>
                  <a:pt x="205316" y="0"/>
                  <a:pt x="258233" y="5644"/>
                  <a:pt x="258233" y="5644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94767" y="31369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1195" y="20320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904067" y="1830917"/>
            <a:ext cx="3412607" cy="3530488"/>
            <a:chOff x="2904067" y="1830917"/>
            <a:chExt cx="3412607" cy="3530488"/>
          </a:xfrm>
        </p:grpSpPr>
        <p:sp>
          <p:nvSpPr>
            <p:cNvPr id="3" name="Cube 2"/>
            <p:cNvSpPr/>
            <p:nvPr/>
          </p:nvSpPr>
          <p:spPr>
            <a:xfrm>
              <a:off x="3225800" y="2506134"/>
              <a:ext cx="2362200" cy="2362200"/>
            </a:xfrm>
            <a:prstGeom prst="cub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 rot="5400000">
              <a:off x="2933701" y="3416299"/>
              <a:ext cx="1786467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0800000">
              <a:off x="3805768" y="4288365"/>
              <a:ext cx="1786467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0800000" flipV="1">
              <a:off x="3238502" y="4292601"/>
              <a:ext cx="588432" cy="563030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5436531" y="23566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259666" y="35504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074332" y="29408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852332" y="4701897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4852333" y="29408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/>
            <p:cNvSpPr>
              <a:spLocks noChangeAspect="1"/>
            </p:cNvSpPr>
            <p:nvPr/>
          </p:nvSpPr>
          <p:spPr>
            <a:xfrm>
              <a:off x="4377280" y="4165604"/>
              <a:ext cx="511084" cy="250952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/>
            <p:cNvSpPr>
              <a:spLocks/>
            </p:cNvSpPr>
            <p:nvPr/>
          </p:nvSpPr>
          <p:spPr>
            <a:xfrm>
              <a:off x="3708414" y="3200403"/>
              <a:ext cx="256143" cy="508679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3650066" y="41346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10800000">
              <a:off x="5632881" y="4281486"/>
              <a:ext cx="365760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641528" y="2225674"/>
              <a:ext cx="365760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5428065" y="41346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675464" y="23566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85934" y="4108451"/>
              <a:ext cx="330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Times"/>
                  <a:cs typeface="Times"/>
                </a:rPr>
                <a:t>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35401" y="1830917"/>
              <a:ext cx="319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Times"/>
                  <a:cs typeface="Times"/>
                </a:rPr>
                <a:t>z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06801" y="4472518"/>
              <a:ext cx="3650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Times"/>
                  <a:cs typeface="Times"/>
                </a:rPr>
                <a:t>P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483101" y="3843866"/>
              <a:ext cx="3878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Times"/>
                  <a:cs typeface="Times"/>
                </a:rPr>
                <a:t>Q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22183" y="3266017"/>
              <a:ext cx="3650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Times"/>
                  <a:cs typeface="Times"/>
                </a:rPr>
                <a:t>R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851400" y="4288367"/>
              <a:ext cx="135467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>
              <a:off x="3759200" y="3164417"/>
              <a:ext cx="135467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be 23"/>
            <p:cNvSpPr>
              <a:spLocks noChangeAspect="1"/>
            </p:cNvSpPr>
            <p:nvPr/>
          </p:nvSpPr>
          <p:spPr>
            <a:xfrm>
              <a:off x="3359158" y="4362144"/>
              <a:ext cx="363720" cy="360120"/>
            </a:xfrm>
            <a:prstGeom prst="cube">
              <a:avLst>
                <a:gd name="adj" fmla="val 47679"/>
              </a:avLst>
            </a:prstGeom>
            <a:solidFill>
              <a:schemeClr val="bg1">
                <a:lumMod val="6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>
              <a:cxnSpLocks noChangeAspect="1"/>
            </p:cNvCxnSpPr>
            <p:nvPr/>
          </p:nvCxnSpPr>
          <p:spPr>
            <a:xfrm rot="10800000" flipV="1">
              <a:off x="3261785" y="4639733"/>
              <a:ext cx="199092" cy="190497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074333" y="4718831"/>
              <a:ext cx="301904" cy="30190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99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cxnSpLocks noChangeAspect="1"/>
            </p:cNvCxnSpPr>
            <p:nvPr/>
          </p:nvCxnSpPr>
          <p:spPr>
            <a:xfrm rot="10800000" flipV="1">
              <a:off x="2982385" y="4923366"/>
              <a:ext cx="199092" cy="190497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904067" y="5022851"/>
              <a:ext cx="3307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Times"/>
                  <a:cs typeface="Times"/>
                </a:rPr>
                <a:t>x</a:t>
              </a:r>
            </a:p>
          </p:txBody>
        </p:sp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14700" y="2724150"/>
            <a:ext cx="2498725" cy="442383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314700" y="3166533"/>
            <a:ext cx="2498725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54450" y="3010482"/>
            <a:ext cx="495300" cy="15605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83150" y="3166057"/>
            <a:ext cx="495300" cy="156051"/>
          </a:xfrm>
          <a:prstGeom prst="rect">
            <a:avLst/>
          </a:prstGeom>
          <a:solidFill>
            <a:srgbClr val="BFBFBF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10800000" flipH="1">
            <a:off x="4903851" y="3166296"/>
            <a:ext cx="458724" cy="0"/>
          </a:xfrm>
          <a:prstGeom prst="line">
            <a:avLst/>
          </a:prstGeom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H="1">
            <a:off x="3874093" y="3169471"/>
            <a:ext cx="458724" cy="0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>
            <a:spLocks noChangeAspect="1"/>
          </p:cNvSpPr>
          <p:nvPr/>
        </p:nvSpPr>
        <p:spPr>
          <a:xfrm>
            <a:off x="3854450" y="2886075"/>
            <a:ext cx="496062" cy="496062"/>
          </a:xfrm>
          <a:prstGeom prst="arc">
            <a:avLst>
              <a:gd name="adj1" fmla="val 789453"/>
              <a:gd name="adj2" fmla="val 9918888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>
            <a:spLocks noChangeAspect="1"/>
          </p:cNvSpPr>
          <p:nvPr/>
        </p:nvSpPr>
        <p:spPr>
          <a:xfrm>
            <a:off x="4883150" y="3038475"/>
            <a:ext cx="496062" cy="496062"/>
          </a:xfrm>
          <a:prstGeom prst="arc">
            <a:avLst>
              <a:gd name="adj1" fmla="val 789453"/>
              <a:gd name="adj2" fmla="val 9918888"/>
            </a:avLst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03675" y="3257550"/>
            <a:ext cx="174625" cy="1714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45075" y="3397250"/>
            <a:ext cx="174625" cy="17145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43350" y="32067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91100" y="33591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grpSp>
        <p:nvGrpSpPr>
          <p:cNvPr id="22" name="Group 40"/>
          <p:cNvGrpSpPr/>
          <p:nvPr/>
        </p:nvGrpSpPr>
        <p:grpSpPr>
          <a:xfrm>
            <a:off x="3741140" y="3050587"/>
            <a:ext cx="85725" cy="85725"/>
            <a:chOff x="2007394" y="2870993"/>
            <a:chExt cx="85725" cy="85725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007394" y="2913856"/>
              <a:ext cx="85725" cy="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>
              <a:off x="2007394" y="2913856"/>
              <a:ext cx="85725" cy="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>
            <a:off x="4382490" y="3091598"/>
            <a:ext cx="857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40"/>
          <p:cNvGrpSpPr/>
          <p:nvPr/>
        </p:nvGrpSpPr>
        <p:grpSpPr>
          <a:xfrm>
            <a:off x="4757140" y="3199812"/>
            <a:ext cx="85725" cy="85725"/>
            <a:chOff x="2007394" y="2870993"/>
            <a:chExt cx="85725" cy="85725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007394" y="2913856"/>
              <a:ext cx="85725" cy="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>
              <a:off x="2007394" y="2913856"/>
              <a:ext cx="85725" cy="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/>
          <p:cNvCxnSpPr/>
          <p:nvPr/>
        </p:nvCxnSpPr>
        <p:spPr>
          <a:xfrm>
            <a:off x="5417540" y="3247173"/>
            <a:ext cx="857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064000" y="2447925"/>
            <a:ext cx="1186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inserted plane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647017" y="3236913"/>
          <a:ext cx="190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Equation" r:id="rId4" imgW="190500" imgH="266700" progId="Equation.3">
                  <p:embed/>
                </p:oleObj>
              </mc:Choice>
              <mc:Fallback>
                <p:oleObj name="Equation" r:id="rId4" imgW="190500" imgH="266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7017" y="3236913"/>
                        <a:ext cx="1905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4317472" y="3236913"/>
          <a:ext cx="203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Equation" r:id="rId6" imgW="203200" imgH="266700" progId="Equation.3">
                  <p:embed/>
                </p:oleObj>
              </mc:Choice>
              <mc:Fallback>
                <p:oleObj name="Equation" r:id="rId6" imgW="203200" imgH="266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7472" y="3236913"/>
                        <a:ext cx="2032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4705350" y="3406247"/>
          <a:ext cx="1905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Equation" r:id="rId8" imgW="190500" imgH="266700" progId="Equation.3">
                  <p:embed/>
                </p:oleObj>
              </mc:Choice>
              <mc:Fallback>
                <p:oleObj name="Equation" r:id="rId8" imgW="190500" imgH="266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3406247"/>
                        <a:ext cx="1905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5375805" y="3406247"/>
          <a:ext cx="203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0" name="Equation" r:id="rId10" imgW="203200" imgH="266700" progId="Equation.3">
                  <p:embed/>
                </p:oleObj>
              </mc:Choice>
              <mc:Fallback>
                <p:oleObj name="Equation" r:id="rId10" imgW="203200" imgH="2667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805" y="3406247"/>
                        <a:ext cx="20320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4086225" y="3689350"/>
            <a:ext cx="1137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potential ridges</a:t>
            </a:r>
          </a:p>
        </p:txBody>
      </p:sp>
      <p:cxnSp>
        <p:nvCxnSpPr>
          <p:cNvPr id="6" name="Straight Connector 5"/>
          <p:cNvCxnSpPr>
            <a:cxnSpLocks noChangeAspect="1"/>
          </p:cNvCxnSpPr>
          <p:nvPr/>
        </p:nvCxnSpPr>
        <p:spPr>
          <a:xfrm>
            <a:off x="3407834" y="3355832"/>
            <a:ext cx="2489199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 noChangeAspect="1"/>
          </p:cNvCxnSpPr>
          <p:nvPr/>
        </p:nvCxnSpPr>
        <p:spPr>
          <a:xfrm>
            <a:off x="3407834" y="3596526"/>
            <a:ext cx="2484966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 noChangeAspect="1"/>
          </p:cNvCxnSpPr>
          <p:nvPr/>
        </p:nvCxnSpPr>
        <p:spPr>
          <a:xfrm>
            <a:off x="3407834" y="3716873"/>
            <a:ext cx="2489199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 noChangeAspect="1"/>
          </p:cNvCxnSpPr>
          <p:nvPr/>
        </p:nvCxnSpPr>
        <p:spPr>
          <a:xfrm>
            <a:off x="3407834" y="3476179"/>
            <a:ext cx="2480733" cy="1588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 noChangeAspect="1"/>
          </p:cNvCxnSpPr>
          <p:nvPr/>
        </p:nvCxnSpPr>
        <p:spPr>
          <a:xfrm rot="10800000" flipV="1">
            <a:off x="4595219" y="3095700"/>
            <a:ext cx="27432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 noChangeAspect="1"/>
          </p:cNvCxnSpPr>
          <p:nvPr/>
        </p:nvCxnSpPr>
        <p:spPr>
          <a:xfrm rot="16200000" flipV="1">
            <a:off x="4466525" y="2958541"/>
            <a:ext cx="274320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823616" y="291060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68558" y="2657659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395133" y="3536950"/>
            <a:ext cx="2553758" cy="256117"/>
            <a:chOff x="3395133" y="3536950"/>
            <a:chExt cx="2553758" cy="256117"/>
          </a:xfrm>
        </p:grpSpPr>
        <p:sp>
          <p:nvSpPr>
            <p:cNvPr id="39" name="Freeform 38"/>
            <p:cNvSpPr/>
            <p:nvPr/>
          </p:nvSpPr>
          <p:spPr>
            <a:xfrm rot="10800000" flipV="1">
              <a:off x="5008033" y="3725333"/>
              <a:ext cx="393700" cy="67734"/>
            </a:xfrm>
            <a:custGeom>
              <a:avLst/>
              <a:gdLst>
                <a:gd name="connsiteX0" fmla="*/ 0 w 393700"/>
                <a:gd name="connsiteY0" fmla="*/ 67734 h 67734"/>
                <a:gd name="connsiteX1" fmla="*/ 160867 w 393700"/>
                <a:gd name="connsiteY1" fmla="*/ 67734 h 67734"/>
                <a:gd name="connsiteX2" fmla="*/ 254000 w 393700"/>
                <a:gd name="connsiteY2" fmla="*/ 67734 h 67734"/>
                <a:gd name="connsiteX3" fmla="*/ 287867 w 393700"/>
                <a:gd name="connsiteY3" fmla="*/ 63500 h 67734"/>
                <a:gd name="connsiteX4" fmla="*/ 321734 w 393700"/>
                <a:gd name="connsiteY4" fmla="*/ 50800 h 67734"/>
                <a:gd name="connsiteX5" fmla="*/ 364067 w 393700"/>
                <a:gd name="connsiteY5" fmla="*/ 25400 h 67734"/>
                <a:gd name="connsiteX6" fmla="*/ 393700 w 393700"/>
                <a:gd name="connsiteY6" fmla="*/ 0 h 6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700" h="67734">
                  <a:moveTo>
                    <a:pt x="0" y="67734"/>
                  </a:moveTo>
                  <a:lnTo>
                    <a:pt x="160867" y="67734"/>
                  </a:lnTo>
                  <a:lnTo>
                    <a:pt x="254000" y="67734"/>
                  </a:lnTo>
                  <a:cubicBezTo>
                    <a:pt x="275167" y="67028"/>
                    <a:pt x="276578" y="66322"/>
                    <a:pt x="287867" y="63500"/>
                  </a:cubicBezTo>
                  <a:cubicBezTo>
                    <a:pt x="299156" y="60678"/>
                    <a:pt x="309034" y="57150"/>
                    <a:pt x="321734" y="50800"/>
                  </a:cubicBezTo>
                  <a:cubicBezTo>
                    <a:pt x="334434" y="44450"/>
                    <a:pt x="352073" y="33867"/>
                    <a:pt x="364067" y="25400"/>
                  </a:cubicBezTo>
                  <a:cubicBezTo>
                    <a:pt x="376061" y="16933"/>
                    <a:pt x="393700" y="0"/>
                    <a:pt x="393700" y="0"/>
                  </a:cubicBezTo>
                </a:path>
              </a:pathLst>
            </a:cu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395133" y="3536950"/>
              <a:ext cx="2553758" cy="256117"/>
              <a:chOff x="3395133" y="3536950"/>
              <a:chExt cx="2553758" cy="256117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3395133" y="3598333"/>
                <a:ext cx="393700" cy="67734"/>
              </a:xfrm>
              <a:custGeom>
                <a:avLst/>
                <a:gdLst>
                  <a:gd name="connsiteX0" fmla="*/ 0 w 393700"/>
                  <a:gd name="connsiteY0" fmla="*/ 67734 h 67734"/>
                  <a:gd name="connsiteX1" fmla="*/ 160867 w 393700"/>
                  <a:gd name="connsiteY1" fmla="*/ 67734 h 67734"/>
                  <a:gd name="connsiteX2" fmla="*/ 254000 w 393700"/>
                  <a:gd name="connsiteY2" fmla="*/ 67734 h 67734"/>
                  <a:gd name="connsiteX3" fmla="*/ 287867 w 393700"/>
                  <a:gd name="connsiteY3" fmla="*/ 63500 h 67734"/>
                  <a:gd name="connsiteX4" fmla="*/ 321734 w 393700"/>
                  <a:gd name="connsiteY4" fmla="*/ 50800 h 67734"/>
                  <a:gd name="connsiteX5" fmla="*/ 364067 w 393700"/>
                  <a:gd name="connsiteY5" fmla="*/ 25400 h 67734"/>
                  <a:gd name="connsiteX6" fmla="*/ 393700 w 393700"/>
                  <a:gd name="connsiteY6" fmla="*/ 0 h 6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3700" h="67734">
                    <a:moveTo>
                      <a:pt x="0" y="67734"/>
                    </a:moveTo>
                    <a:lnTo>
                      <a:pt x="160867" y="67734"/>
                    </a:lnTo>
                    <a:lnTo>
                      <a:pt x="254000" y="67734"/>
                    </a:lnTo>
                    <a:cubicBezTo>
                      <a:pt x="275167" y="67028"/>
                      <a:pt x="276578" y="66322"/>
                      <a:pt x="287867" y="63500"/>
                    </a:cubicBezTo>
                    <a:cubicBezTo>
                      <a:pt x="299156" y="60678"/>
                      <a:pt x="309034" y="57150"/>
                      <a:pt x="321734" y="50800"/>
                    </a:cubicBezTo>
                    <a:cubicBezTo>
                      <a:pt x="334434" y="44450"/>
                      <a:pt x="352073" y="33867"/>
                      <a:pt x="364067" y="25400"/>
                    </a:cubicBezTo>
                    <a:cubicBezTo>
                      <a:pt x="376061" y="16933"/>
                      <a:pt x="393700" y="0"/>
                      <a:pt x="393700" y="0"/>
                    </a:cubicBezTo>
                  </a:path>
                </a:pathLst>
              </a:cu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0800000">
                <a:off x="3783541" y="3536950"/>
                <a:ext cx="393700" cy="67734"/>
              </a:xfrm>
              <a:custGeom>
                <a:avLst/>
                <a:gdLst>
                  <a:gd name="connsiteX0" fmla="*/ 0 w 393700"/>
                  <a:gd name="connsiteY0" fmla="*/ 67734 h 67734"/>
                  <a:gd name="connsiteX1" fmla="*/ 160867 w 393700"/>
                  <a:gd name="connsiteY1" fmla="*/ 67734 h 67734"/>
                  <a:gd name="connsiteX2" fmla="*/ 254000 w 393700"/>
                  <a:gd name="connsiteY2" fmla="*/ 67734 h 67734"/>
                  <a:gd name="connsiteX3" fmla="*/ 287867 w 393700"/>
                  <a:gd name="connsiteY3" fmla="*/ 63500 h 67734"/>
                  <a:gd name="connsiteX4" fmla="*/ 321734 w 393700"/>
                  <a:gd name="connsiteY4" fmla="*/ 50800 h 67734"/>
                  <a:gd name="connsiteX5" fmla="*/ 364067 w 393700"/>
                  <a:gd name="connsiteY5" fmla="*/ 25400 h 67734"/>
                  <a:gd name="connsiteX6" fmla="*/ 393700 w 393700"/>
                  <a:gd name="connsiteY6" fmla="*/ 0 h 6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3700" h="67734">
                    <a:moveTo>
                      <a:pt x="0" y="67734"/>
                    </a:moveTo>
                    <a:lnTo>
                      <a:pt x="160867" y="67734"/>
                    </a:lnTo>
                    <a:lnTo>
                      <a:pt x="254000" y="67734"/>
                    </a:lnTo>
                    <a:cubicBezTo>
                      <a:pt x="275167" y="67028"/>
                      <a:pt x="276578" y="66322"/>
                      <a:pt x="287867" y="63500"/>
                    </a:cubicBezTo>
                    <a:cubicBezTo>
                      <a:pt x="299156" y="60678"/>
                      <a:pt x="309034" y="57150"/>
                      <a:pt x="321734" y="50800"/>
                    </a:cubicBezTo>
                    <a:cubicBezTo>
                      <a:pt x="334434" y="44450"/>
                      <a:pt x="352073" y="33867"/>
                      <a:pt x="364067" y="25400"/>
                    </a:cubicBezTo>
                    <a:cubicBezTo>
                      <a:pt x="376061" y="16933"/>
                      <a:pt x="393700" y="0"/>
                      <a:pt x="393700" y="0"/>
                    </a:cubicBezTo>
                  </a:path>
                </a:pathLst>
              </a:cu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 flipV="1">
                <a:off x="4030133" y="3538008"/>
                <a:ext cx="393700" cy="67734"/>
              </a:xfrm>
              <a:custGeom>
                <a:avLst/>
                <a:gdLst>
                  <a:gd name="connsiteX0" fmla="*/ 0 w 393700"/>
                  <a:gd name="connsiteY0" fmla="*/ 67734 h 67734"/>
                  <a:gd name="connsiteX1" fmla="*/ 160867 w 393700"/>
                  <a:gd name="connsiteY1" fmla="*/ 67734 h 67734"/>
                  <a:gd name="connsiteX2" fmla="*/ 254000 w 393700"/>
                  <a:gd name="connsiteY2" fmla="*/ 67734 h 67734"/>
                  <a:gd name="connsiteX3" fmla="*/ 287867 w 393700"/>
                  <a:gd name="connsiteY3" fmla="*/ 63500 h 67734"/>
                  <a:gd name="connsiteX4" fmla="*/ 321734 w 393700"/>
                  <a:gd name="connsiteY4" fmla="*/ 50800 h 67734"/>
                  <a:gd name="connsiteX5" fmla="*/ 364067 w 393700"/>
                  <a:gd name="connsiteY5" fmla="*/ 25400 h 67734"/>
                  <a:gd name="connsiteX6" fmla="*/ 393700 w 393700"/>
                  <a:gd name="connsiteY6" fmla="*/ 0 h 6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3700" h="67734">
                    <a:moveTo>
                      <a:pt x="0" y="67734"/>
                    </a:moveTo>
                    <a:lnTo>
                      <a:pt x="160867" y="67734"/>
                    </a:lnTo>
                    <a:lnTo>
                      <a:pt x="254000" y="67734"/>
                    </a:lnTo>
                    <a:cubicBezTo>
                      <a:pt x="275167" y="67028"/>
                      <a:pt x="276578" y="66322"/>
                      <a:pt x="287867" y="63500"/>
                    </a:cubicBezTo>
                    <a:cubicBezTo>
                      <a:pt x="299156" y="60678"/>
                      <a:pt x="309034" y="57150"/>
                      <a:pt x="321734" y="50800"/>
                    </a:cubicBezTo>
                    <a:cubicBezTo>
                      <a:pt x="334434" y="44450"/>
                      <a:pt x="352073" y="33867"/>
                      <a:pt x="364067" y="25400"/>
                    </a:cubicBezTo>
                    <a:cubicBezTo>
                      <a:pt x="376061" y="16933"/>
                      <a:pt x="393700" y="0"/>
                      <a:pt x="393700" y="0"/>
                    </a:cubicBezTo>
                  </a:path>
                </a:pathLst>
              </a:cu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 rot="10800000" flipV="1">
                <a:off x="4414308" y="3598333"/>
                <a:ext cx="393700" cy="67734"/>
              </a:xfrm>
              <a:custGeom>
                <a:avLst/>
                <a:gdLst>
                  <a:gd name="connsiteX0" fmla="*/ 0 w 393700"/>
                  <a:gd name="connsiteY0" fmla="*/ 67734 h 67734"/>
                  <a:gd name="connsiteX1" fmla="*/ 160867 w 393700"/>
                  <a:gd name="connsiteY1" fmla="*/ 67734 h 67734"/>
                  <a:gd name="connsiteX2" fmla="*/ 254000 w 393700"/>
                  <a:gd name="connsiteY2" fmla="*/ 67734 h 67734"/>
                  <a:gd name="connsiteX3" fmla="*/ 287867 w 393700"/>
                  <a:gd name="connsiteY3" fmla="*/ 63500 h 67734"/>
                  <a:gd name="connsiteX4" fmla="*/ 321734 w 393700"/>
                  <a:gd name="connsiteY4" fmla="*/ 50800 h 67734"/>
                  <a:gd name="connsiteX5" fmla="*/ 364067 w 393700"/>
                  <a:gd name="connsiteY5" fmla="*/ 25400 h 67734"/>
                  <a:gd name="connsiteX6" fmla="*/ 393700 w 393700"/>
                  <a:gd name="connsiteY6" fmla="*/ 0 h 6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3700" h="67734">
                    <a:moveTo>
                      <a:pt x="0" y="67734"/>
                    </a:moveTo>
                    <a:lnTo>
                      <a:pt x="160867" y="67734"/>
                    </a:lnTo>
                    <a:lnTo>
                      <a:pt x="254000" y="67734"/>
                    </a:lnTo>
                    <a:cubicBezTo>
                      <a:pt x="275167" y="67028"/>
                      <a:pt x="276578" y="66322"/>
                      <a:pt x="287867" y="63500"/>
                    </a:cubicBezTo>
                    <a:cubicBezTo>
                      <a:pt x="299156" y="60678"/>
                      <a:pt x="309034" y="57150"/>
                      <a:pt x="321734" y="50800"/>
                    </a:cubicBezTo>
                    <a:cubicBezTo>
                      <a:pt x="334434" y="44450"/>
                      <a:pt x="352073" y="33867"/>
                      <a:pt x="364067" y="25400"/>
                    </a:cubicBezTo>
                    <a:cubicBezTo>
                      <a:pt x="376061" y="16933"/>
                      <a:pt x="393700" y="0"/>
                      <a:pt x="393700" y="0"/>
                    </a:cubicBezTo>
                  </a:path>
                </a:pathLst>
              </a:cu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 flipV="1">
                <a:off x="4623858" y="3665008"/>
                <a:ext cx="393700" cy="67734"/>
              </a:xfrm>
              <a:custGeom>
                <a:avLst/>
                <a:gdLst>
                  <a:gd name="connsiteX0" fmla="*/ 0 w 393700"/>
                  <a:gd name="connsiteY0" fmla="*/ 67734 h 67734"/>
                  <a:gd name="connsiteX1" fmla="*/ 160867 w 393700"/>
                  <a:gd name="connsiteY1" fmla="*/ 67734 h 67734"/>
                  <a:gd name="connsiteX2" fmla="*/ 254000 w 393700"/>
                  <a:gd name="connsiteY2" fmla="*/ 67734 h 67734"/>
                  <a:gd name="connsiteX3" fmla="*/ 287867 w 393700"/>
                  <a:gd name="connsiteY3" fmla="*/ 63500 h 67734"/>
                  <a:gd name="connsiteX4" fmla="*/ 321734 w 393700"/>
                  <a:gd name="connsiteY4" fmla="*/ 50800 h 67734"/>
                  <a:gd name="connsiteX5" fmla="*/ 364067 w 393700"/>
                  <a:gd name="connsiteY5" fmla="*/ 25400 h 67734"/>
                  <a:gd name="connsiteX6" fmla="*/ 393700 w 393700"/>
                  <a:gd name="connsiteY6" fmla="*/ 0 h 6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3700" h="67734">
                    <a:moveTo>
                      <a:pt x="0" y="67734"/>
                    </a:moveTo>
                    <a:lnTo>
                      <a:pt x="160867" y="67734"/>
                    </a:lnTo>
                    <a:lnTo>
                      <a:pt x="254000" y="67734"/>
                    </a:lnTo>
                    <a:cubicBezTo>
                      <a:pt x="275167" y="67028"/>
                      <a:pt x="276578" y="66322"/>
                      <a:pt x="287867" y="63500"/>
                    </a:cubicBezTo>
                    <a:cubicBezTo>
                      <a:pt x="299156" y="60678"/>
                      <a:pt x="309034" y="57150"/>
                      <a:pt x="321734" y="50800"/>
                    </a:cubicBezTo>
                    <a:cubicBezTo>
                      <a:pt x="334434" y="44450"/>
                      <a:pt x="352073" y="33867"/>
                      <a:pt x="364067" y="25400"/>
                    </a:cubicBezTo>
                    <a:cubicBezTo>
                      <a:pt x="376061" y="16933"/>
                      <a:pt x="393700" y="0"/>
                      <a:pt x="393700" y="0"/>
                    </a:cubicBezTo>
                  </a:path>
                </a:pathLst>
              </a:cu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5166783" y="3725333"/>
                <a:ext cx="393700" cy="67734"/>
              </a:xfrm>
              <a:custGeom>
                <a:avLst/>
                <a:gdLst>
                  <a:gd name="connsiteX0" fmla="*/ 0 w 393700"/>
                  <a:gd name="connsiteY0" fmla="*/ 67734 h 67734"/>
                  <a:gd name="connsiteX1" fmla="*/ 160867 w 393700"/>
                  <a:gd name="connsiteY1" fmla="*/ 67734 h 67734"/>
                  <a:gd name="connsiteX2" fmla="*/ 254000 w 393700"/>
                  <a:gd name="connsiteY2" fmla="*/ 67734 h 67734"/>
                  <a:gd name="connsiteX3" fmla="*/ 287867 w 393700"/>
                  <a:gd name="connsiteY3" fmla="*/ 63500 h 67734"/>
                  <a:gd name="connsiteX4" fmla="*/ 321734 w 393700"/>
                  <a:gd name="connsiteY4" fmla="*/ 50800 h 67734"/>
                  <a:gd name="connsiteX5" fmla="*/ 364067 w 393700"/>
                  <a:gd name="connsiteY5" fmla="*/ 25400 h 67734"/>
                  <a:gd name="connsiteX6" fmla="*/ 393700 w 393700"/>
                  <a:gd name="connsiteY6" fmla="*/ 0 h 6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3700" h="67734">
                    <a:moveTo>
                      <a:pt x="0" y="67734"/>
                    </a:moveTo>
                    <a:lnTo>
                      <a:pt x="160867" y="67734"/>
                    </a:lnTo>
                    <a:lnTo>
                      <a:pt x="254000" y="67734"/>
                    </a:lnTo>
                    <a:cubicBezTo>
                      <a:pt x="275167" y="67028"/>
                      <a:pt x="276578" y="66322"/>
                      <a:pt x="287867" y="63500"/>
                    </a:cubicBezTo>
                    <a:cubicBezTo>
                      <a:pt x="299156" y="60678"/>
                      <a:pt x="309034" y="57150"/>
                      <a:pt x="321734" y="50800"/>
                    </a:cubicBezTo>
                    <a:cubicBezTo>
                      <a:pt x="334434" y="44450"/>
                      <a:pt x="352073" y="33867"/>
                      <a:pt x="364067" y="25400"/>
                    </a:cubicBezTo>
                    <a:cubicBezTo>
                      <a:pt x="376061" y="16933"/>
                      <a:pt x="393700" y="0"/>
                      <a:pt x="393700" y="0"/>
                    </a:cubicBezTo>
                  </a:path>
                </a:pathLst>
              </a:cu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10800000">
                <a:off x="5555191" y="3663950"/>
                <a:ext cx="393700" cy="67734"/>
              </a:xfrm>
              <a:custGeom>
                <a:avLst/>
                <a:gdLst>
                  <a:gd name="connsiteX0" fmla="*/ 0 w 393700"/>
                  <a:gd name="connsiteY0" fmla="*/ 67734 h 67734"/>
                  <a:gd name="connsiteX1" fmla="*/ 160867 w 393700"/>
                  <a:gd name="connsiteY1" fmla="*/ 67734 h 67734"/>
                  <a:gd name="connsiteX2" fmla="*/ 254000 w 393700"/>
                  <a:gd name="connsiteY2" fmla="*/ 67734 h 67734"/>
                  <a:gd name="connsiteX3" fmla="*/ 287867 w 393700"/>
                  <a:gd name="connsiteY3" fmla="*/ 63500 h 67734"/>
                  <a:gd name="connsiteX4" fmla="*/ 321734 w 393700"/>
                  <a:gd name="connsiteY4" fmla="*/ 50800 h 67734"/>
                  <a:gd name="connsiteX5" fmla="*/ 364067 w 393700"/>
                  <a:gd name="connsiteY5" fmla="*/ 25400 h 67734"/>
                  <a:gd name="connsiteX6" fmla="*/ 393700 w 393700"/>
                  <a:gd name="connsiteY6" fmla="*/ 0 h 6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3700" h="67734">
                    <a:moveTo>
                      <a:pt x="0" y="67734"/>
                    </a:moveTo>
                    <a:lnTo>
                      <a:pt x="160867" y="67734"/>
                    </a:lnTo>
                    <a:lnTo>
                      <a:pt x="254000" y="67734"/>
                    </a:lnTo>
                    <a:cubicBezTo>
                      <a:pt x="275167" y="67028"/>
                      <a:pt x="276578" y="66322"/>
                      <a:pt x="287867" y="63500"/>
                    </a:cubicBezTo>
                    <a:cubicBezTo>
                      <a:pt x="299156" y="60678"/>
                      <a:pt x="309034" y="57150"/>
                      <a:pt x="321734" y="50800"/>
                    </a:cubicBezTo>
                    <a:cubicBezTo>
                      <a:pt x="334434" y="44450"/>
                      <a:pt x="352073" y="33867"/>
                      <a:pt x="364067" y="25400"/>
                    </a:cubicBezTo>
                    <a:cubicBezTo>
                      <a:pt x="376061" y="16933"/>
                      <a:pt x="393700" y="0"/>
                      <a:pt x="393700" y="0"/>
                    </a:cubicBezTo>
                  </a:path>
                </a:pathLst>
              </a:custGeom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Freeform 41"/>
          <p:cNvSpPr/>
          <p:nvPr/>
        </p:nvSpPr>
        <p:spPr>
          <a:xfrm>
            <a:off x="3667125" y="3308350"/>
            <a:ext cx="136525" cy="257175"/>
          </a:xfrm>
          <a:custGeom>
            <a:avLst/>
            <a:gdLst>
              <a:gd name="connsiteX0" fmla="*/ 0 w 136525"/>
              <a:gd name="connsiteY0" fmla="*/ 0 h 257175"/>
              <a:gd name="connsiteX1" fmla="*/ 12700 w 136525"/>
              <a:gd name="connsiteY1" fmla="*/ 73025 h 257175"/>
              <a:gd name="connsiteX2" fmla="*/ 34925 w 136525"/>
              <a:gd name="connsiteY2" fmla="*/ 127000 h 257175"/>
              <a:gd name="connsiteX3" fmla="*/ 85725 w 136525"/>
              <a:gd name="connsiteY3" fmla="*/ 200025 h 257175"/>
              <a:gd name="connsiteX4" fmla="*/ 136525 w 136525"/>
              <a:gd name="connsiteY4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" h="257175">
                <a:moveTo>
                  <a:pt x="0" y="0"/>
                </a:moveTo>
                <a:cubicBezTo>
                  <a:pt x="3439" y="25929"/>
                  <a:pt x="6879" y="51858"/>
                  <a:pt x="12700" y="73025"/>
                </a:cubicBezTo>
                <a:cubicBezTo>
                  <a:pt x="18521" y="94192"/>
                  <a:pt x="22754" y="105833"/>
                  <a:pt x="34925" y="127000"/>
                </a:cubicBezTo>
                <a:cubicBezTo>
                  <a:pt x="47096" y="148167"/>
                  <a:pt x="68792" y="178329"/>
                  <a:pt x="85725" y="200025"/>
                </a:cubicBezTo>
                <a:cubicBezTo>
                  <a:pt x="102658" y="221721"/>
                  <a:pt x="136525" y="257175"/>
                  <a:pt x="136525" y="25717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425950" y="3257550"/>
            <a:ext cx="339725" cy="320675"/>
          </a:xfrm>
          <a:custGeom>
            <a:avLst/>
            <a:gdLst>
              <a:gd name="connsiteX0" fmla="*/ 0 w 339725"/>
              <a:gd name="connsiteY0" fmla="*/ 161925 h 161925"/>
              <a:gd name="connsiteX1" fmla="*/ 50800 w 339725"/>
              <a:gd name="connsiteY1" fmla="*/ 114300 h 161925"/>
              <a:gd name="connsiteX2" fmla="*/ 130175 w 339725"/>
              <a:gd name="connsiteY2" fmla="*/ 66675 h 161925"/>
              <a:gd name="connsiteX3" fmla="*/ 222250 w 339725"/>
              <a:gd name="connsiteY3" fmla="*/ 25400 h 161925"/>
              <a:gd name="connsiteX4" fmla="*/ 339725 w 339725"/>
              <a:gd name="connsiteY4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725" h="161925">
                <a:moveTo>
                  <a:pt x="0" y="161925"/>
                </a:moveTo>
                <a:cubicBezTo>
                  <a:pt x="14552" y="146050"/>
                  <a:pt x="29104" y="130175"/>
                  <a:pt x="50800" y="114300"/>
                </a:cubicBezTo>
                <a:cubicBezTo>
                  <a:pt x="72496" y="98425"/>
                  <a:pt x="101600" y="81492"/>
                  <a:pt x="130175" y="66675"/>
                </a:cubicBezTo>
                <a:cubicBezTo>
                  <a:pt x="158750" y="51858"/>
                  <a:pt x="187325" y="36513"/>
                  <a:pt x="222250" y="25400"/>
                </a:cubicBezTo>
                <a:cubicBezTo>
                  <a:pt x="257175" y="14288"/>
                  <a:pt x="339725" y="0"/>
                  <a:pt x="339725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702175" y="3089275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negative kink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24250" y="3089275"/>
            <a:ext cx="984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positive kink</a:t>
            </a:r>
          </a:p>
        </p:txBody>
      </p:sp>
      <p:sp>
        <p:nvSpPr>
          <p:cNvPr id="47" name="Freeform 46"/>
          <p:cNvSpPr/>
          <p:nvPr/>
        </p:nvSpPr>
        <p:spPr>
          <a:xfrm rot="5400000" flipH="1">
            <a:off x="3959225" y="3660775"/>
            <a:ext cx="136525" cy="257175"/>
          </a:xfrm>
          <a:custGeom>
            <a:avLst/>
            <a:gdLst>
              <a:gd name="connsiteX0" fmla="*/ 0 w 136525"/>
              <a:gd name="connsiteY0" fmla="*/ 0 h 257175"/>
              <a:gd name="connsiteX1" fmla="*/ 12700 w 136525"/>
              <a:gd name="connsiteY1" fmla="*/ 73025 h 257175"/>
              <a:gd name="connsiteX2" fmla="*/ 34925 w 136525"/>
              <a:gd name="connsiteY2" fmla="*/ 127000 h 257175"/>
              <a:gd name="connsiteX3" fmla="*/ 85725 w 136525"/>
              <a:gd name="connsiteY3" fmla="*/ 200025 h 257175"/>
              <a:gd name="connsiteX4" fmla="*/ 136525 w 136525"/>
              <a:gd name="connsiteY4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525" h="257175">
                <a:moveTo>
                  <a:pt x="0" y="0"/>
                </a:moveTo>
                <a:cubicBezTo>
                  <a:pt x="3439" y="25929"/>
                  <a:pt x="6879" y="51858"/>
                  <a:pt x="12700" y="73025"/>
                </a:cubicBezTo>
                <a:cubicBezTo>
                  <a:pt x="18521" y="94192"/>
                  <a:pt x="22754" y="105833"/>
                  <a:pt x="34925" y="127000"/>
                </a:cubicBezTo>
                <a:cubicBezTo>
                  <a:pt x="47096" y="148167"/>
                  <a:pt x="68792" y="178329"/>
                  <a:pt x="85725" y="200025"/>
                </a:cubicBezTo>
                <a:cubicBezTo>
                  <a:pt x="102658" y="221721"/>
                  <a:pt x="136525" y="257175"/>
                  <a:pt x="136525" y="25717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484967" y="3313290"/>
            <a:ext cx="2923878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667000" y="3313290"/>
            <a:ext cx="461433" cy="222221"/>
          </a:xfrm>
          <a:custGeom>
            <a:avLst/>
            <a:gdLst>
              <a:gd name="connsiteX0" fmla="*/ 0 w 461433"/>
              <a:gd name="connsiteY0" fmla="*/ 213077 h 213077"/>
              <a:gd name="connsiteX1" fmla="*/ 80433 w 461433"/>
              <a:gd name="connsiteY1" fmla="*/ 196144 h 213077"/>
              <a:gd name="connsiteX2" fmla="*/ 186267 w 461433"/>
              <a:gd name="connsiteY2" fmla="*/ 141110 h 213077"/>
              <a:gd name="connsiteX3" fmla="*/ 258233 w 461433"/>
              <a:gd name="connsiteY3" fmla="*/ 86077 h 213077"/>
              <a:gd name="connsiteX4" fmla="*/ 338667 w 461433"/>
              <a:gd name="connsiteY4" fmla="*/ 35277 h 213077"/>
              <a:gd name="connsiteX5" fmla="*/ 414867 w 461433"/>
              <a:gd name="connsiteY5" fmla="*/ 5644 h 213077"/>
              <a:gd name="connsiteX6" fmla="*/ 461433 w 461433"/>
              <a:gd name="connsiteY6" fmla="*/ 1410 h 21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433" h="213077">
                <a:moveTo>
                  <a:pt x="0" y="213077"/>
                </a:moveTo>
                <a:cubicBezTo>
                  <a:pt x="24694" y="210607"/>
                  <a:pt x="49389" y="208138"/>
                  <a:pt x="80433" y="196144"/>
                </a:cubicBezTo>
                <a:cubicBezTo>
                  <a:pt x="111477" y="184150"/>
                  <a:pt x="156634" y="159455"/>
                  <a:pt x="186267" y="141110"/>
                </a:cubicBezTo>
                <a:cubicBezTo>
                  <a:pt x="215900" y="122765"/>
                  <a:pt x="232833" y="103716"/>
                  <a:pt x="258233" y="86077"/>
                </a:cubicBezTo>
                <a:cubicBezTo>
                  <a:pt x="283633" y="68438"/>
                  <a:pt x="312561" y="48682"/>
                  <a:pt x="338667" y="35277"/>
                </a:cubicBezTo>
                <a:cubicBezTo>
                  <a:pt x="364773" y="21872"/>
                  <a:pt x="394406" y="11289"/>
                  <a:pt x="414867" y="5644"/>
                </a:cubicBezTo>
                <a:cubicBezTo>
                  <a:pt x="435328" y="0"/>
                  <a:pt x="461433" y="1410"/>
                  <a:pt x="461433" y="141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81868" y="3313290"/>
            <a:ext cx="461433" cy="222220"/>
          </a:xfrm>
          <a:custGeom>
            <a:avLst/>
            <a:gdLst>
              <a:gd name="connsiteX0" fmla="*/ 0 w 461433"/>
              <a:gd name="connsiteY0" fmla="*/ 213077 h 213077"/>
              <a:gd name="connsiteX1" fmla="*/ 80433 w 461433"/>
              <a:gd name="connsiteY1" fmla="*/ 196144 h 213077"/>
              <a:gd name="connsiteX2" fmla="*/ 186267 w 461433"/>
              <a:gd name="connsiteY2" fmla="*/ 141110 h 213077"/>
              <a:gd name="connsiteX3" fmla="*/ 258233 w 461433"/>
              <a:gd name="connsiteY3" fmla="*/ 86077 h 213077"/>
              <a:gd name="connsiteX4" fmla="*/ 338667 w 461433"/>
              <a:gd name="connsiteY4" fmla="*/ 35277 h 213077"/>
              <a:gd name="connsiteX5" fmla="*/ 414867 w 461433"/>
              <a:gd name="connsiteY5" fmla="*/ 5644 h 213077"/>
              <a:gd name="connsiteX6" fmla="*/ 461433 w 461433"/>
              <a:gd name="connsiteY6" fmla="*/ 1410 h 21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433" h="213077">
                <a:moveTo>
                  <a:pt x="0" y="213077"/>
                </a:moveTo>
                <a:cubicBezTo>
                  <a:pt x="24694" y="210607"/>
                  <a:pt x="49389" y="208138"/>
                  <a:pt x="80433" y="196144"/>
                </a:cubicBezTo>
                <a:cubicBezTo>
                  <a:pt x="111477" y="184150"/>
                  <a:pt x="156634" y="159455"/>
                  <a:pt x="186267" y="141110"/>
                </a:cubicBezTo>
                <a:cubicBezTo>
                  <a:pt x="215900" y="122765"/>
                  <a:pt x="232833" y="103716"/>
                  <a:pt x="258233" y="86077"/>
                </a:cubicBezTo>
                <a:cubicBezTo>
                  <a:pt x="283633" y="68438"/>
                  <a:pt x="312561" y="48682"/>
                  <a:pt x="338667" y="35277"/>
                </a:cubicBezTo>
                <a:cubicBezTo>
                  <a:pt x="364773" y="21872"/>
                  <a:pt x="394406" y="11289"/>
                  <a:pt x="414867" y="5644"/>
                </a:cubicBezTo>
                <a:cubicBezTo>
                  <a:pt x="435328" y="0"/>
                  <a:pt x="461433" y="1410"/>
                  <a:pt x="461433" y="141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496736" y="3313290"/>
            <a:ext cx="461433" cy="222220"/>
          </a:xfrm>
          <a:custGeom>
            <a:avLst/>
            <a:gdLst>
              <a:gd name="connsiteX0" fmla="*/ 0 w 461433"/>
              <a:gd name="connsiteY0" fmla="*/ 213077 h 213077"/>
              <a:gd name="connsiteX1" fmla="*/ 80433 w 461433"/>
              <a:gd name="connsiteY1" fmla="*/ 196144 h 213077"/>
              <a:gd name="connsiteX2" fmla="*/ 186267 w 461433"/>
              <a:gd name="connsiteY2" fmla="*/ 141110 h 213077"/>
              <a:gd name="connsiteX3" fmla="*/ 258233 w 461433"/>
              <a:gd name="connsiteY3" fmla="*/ 86077 h 213077"/>
              <a:gd name="connsiteX4" fmla="*/ 338667 w 461433"/>
              <a:gd name="connsiteY4" fmla="*/ 35277 h 213077"/>
              <a:gd name="connsiteX5" fmla="*/ 414867 w 461433"/>
              <a:gd name="connsiteY5" fmla="*/ 5644 h 213077"/>
              <a:gd name="connsiteX6" fmla="*/ 461433 w 461433"/>
              <a:gd name="connsiteY6" fmla="*/ 1410 h 21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433" h="213077">
                <a:moveTo>
                  <a:pt x="0" y="213077"/>
                </a:moveTo>
                <a:cubicBezTo>
                  <a:pt x="24694" y="210607"/>
                  <a:pt x="49389" y="208138"/>
                  <a:pt x="80433" y="196144"/>
                </a:cubicBezTo>
                <a:cubicBezTo>
                  <a:pt x="111477" y="184150"/>
                  <a:pt x="156634" y="159455"/>
                  <a:pt x="186267" y="141110"/>
                </a:cubicBezTo>
                <a:cubicBezTo>
                  <a:pt x="215900" y="122765"/>
                  <a:pt x="232833" y="103716"/>
                  <a:pt x="258233" y="86077"/>
                </a:cubicBezTo>
                <a:cubicBezTo>
                  <a:pt x="283633" y="68438"/>
                  <a:pt x="312561" y="48682"/>
                  <a:pt x="338667" y="35277"/>
                </a:cubicBezTo>
                <a:cubicBezTo>
                  <a:pt x="364773" y="21872"/>
                  <a:pt x="394406" y="11289"/>
                  <a:pt x="414867" y="5644"/>
                </a:cubicBezTo>
                <a:cubicBezTo>
                  <a:pt x="435328" y="0"/>
                  <a:pt x="461433" y="1410"/>
                  <a:pt x="461433" y="141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911604" y="3313290"/>
            <a:ext cx="461433" cy="222220"/>
          </a:xfrm>
          <a:custGeom>
            <a:avLst/>
            <a:gdLst>
              <a:gd name="connsiteX0" fmla="*/ 0 w 461433"/>
              <a:gd name="connsiteY0" fmla="*/ 213077 h 213077"/>
              <a:gd name="connsiteX1" fmla="*/ 80433 w 461433"/>
              <a:gd name="connsiteY1" fmla="*/ 196144 h 213077"/>
              <a:gd name="connsiteX2" fmla="*/ 186267 w 461433"/>
              <a:gd name="connsiteY2" fmla="*/ 141110 h 213077"/>
              <a:gd name="connsiteX3" fmla="*/ 258233 w 461433"/>
              <a:gd name="connsiteY3" fmla="*/ 86077 h 213077"/>
              <a:gd name="connsiteX4" fmla="*/ 338667 w 461433"/>
              <a:gd name="connsiteY4" fmla="*/ 35277 h 213077"/>
              <a:gd name="connsiteX5" fmla="*/ 414867 w 461433"/>
              <a:gd name="connsiteY5" fmla="*/ 5644 h 213077"/>
              <a:gd name="connsiteX6" fmla="*/ 461433 w 461433"/>
              <a:gd name="connsiteY6" fmla="*/ 1410 h 21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433" h="213077">
                <a:moveTo>
                  <a:pt x="0" y="213077"/>
                </a:moveTo>
                <a:cubicBezTo>
                  <a:pt x="24694" y="210607"/>
                  <a:pt x="49389" y="208138"/>
                  <a:pt x="80433" y="196144"/>
                </a:cubicBezTo>
                <a:cubicBezTo>
                  <a:pt x="111477" y="184150"/>
                  <a:pt x="156634" y="159455"/>
                  <a:pt x="186267" y="141110"/>
                </a:cubicBezTo>
                <a:cubicBezTo>
                  <a:pt x="215900" y="122765"/>
                  <a:pt x="232833" y="103716"/>
                  <a:pt x="258233" y="86077"/>
                </a:cubicBezTo>
                <a:cubicBezTo>
                  <a:pt x="283633" y="68438"/>
                  <a:pt x="312561" y="48682"/>
                  <a:pt x="338667" y="35277"/>
                </a:cubicBezTo>
                <a:cubicBezTo>
                  <a:pt x="364773" y="21872"/>
                  <a:pt x="394406" y="11289"/>
                  <a:pt x="414867" y="5644"/>
                </a:cubicBezTo>
                <a:cubicBezTo>
                  <a:pt x="435328" y="0"/>
                  <a:pt x="461433" y="1410"/>
                  <a:pt x="461433" y="141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326472" y="3313290"/>
            <a:ext cx="461433" cy="222220"/>
          </a:xfrm>
          <a:custGeom>
            <a:avLst/>
            <a:gdLst>
              <a:gd name="connsiteX0" fmla="*/ 0 w 461433"/>
              <a:gd name="connsiteY0" fmla="*/ 213077 h 213077"/>
              <a:gd name="connsiteX1" fmla="*/ 80433 w 461433"/>
              <a:gd name="connsiteY1" fmla="*/ 196144 h 213077"/>
              <a:gd name="connsiteX2" fmla="*/ 186267 w 461433"/>
              <a:gd name="connsiteY2" fmla="*/ 141110 h 213077"/>
              <a:gd name="connsiteX3" fmla="*/ 258233 w 461433"/>
              <a:gd name="connsiteY3" fmla="*/ 86077 h 213077"/>
              <a:gd name="connsiteX4" fmla="*/ 338667 w 461433"/>
              <a:gd name="connsiteY4" fmla="*/ 35277 h 213077"/>
              <a:gd name="connsiteX5" fmla="*/ 414867 w 461433"/>
              <a:gd name="connsiteY5" fmla="*/ 5644 h 213077"/>
              <a:gd name="connsiteX6" fmla="*/ 461433 w 461433"/>
              <a:gd name="connsiteY6" fmla="*/ 1410 h 21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433" h="213077">
                <a:moveTo>
                  <a:pt x="0" y="213077"/>
                </a:moveTo>
                <a:cubicBezTo>
                  <a:pt x="24694" y="210607"/>
                  <a:pt x="49389" y="208138"/>
                  <a:pt x="80433" y="196144"/>
                </a:cubicBezTo>
                <a:cubicBezTo>
                  <a:pt x="111477" y="184150"/>
                  <a:pt x="156634" y="159455"/>
                  <a:pt x="186267" y="141110"/>
                </a:cubicBezTo>
                <a:cubicBezTo>
                  <a:pt x="215900" y="122765"/>
                  <a:pt x="232833" y="103716"/>
                  <a:pt x="258233" y="86077"/>
                </a:cubicBezTo>
                <a:cubicBezTo>
                  <a:pt x="283633" y="68438"/>
                  <a:pt x="312561" y="48682"/>
                  <a:pt x="338667" y="35277"/>
                </a:cubicBezTo>
                <a:cubicBezTo>
                  <a:pt x="364773" y="21872"/>
                  <a:pt x="394406" y="11289"/>
                  <a:pt x="414867" y="5644"/>
                </a:cubicBezTo>
                <a:cubicBezTo>
                  <a:pt x="435328" y="0"/>
                  <a:pt x="461433" y="1410"/>
                  <a:pt x="461433" y="141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41340" y="3313290"/>
            <a:ext cx="461433" cy="222220"/>
          </a:xfrm>
          <a:custGeom>
            <a:avLst/>
            <a:gdLst>
              <a:gd name="connsiteX0" fmla="*/ 0 w 461433"/>
              <a:gd name="connsiteY0" fmla="*/ 213077 h 213077"/>
              <a:gd name="connsiteX1" fmla="*/ 80433 w 461433"/>
              <a:gd name="connsiteY1" fmla="*/ 196144 h 213077"/>
              <a:gd name="connsiteX2" fmla="*/ 186267 w 461433"/>
              <a:gd name="connsiteY2" fmla="*/ 141110 h 213077"/>
              <a:gd name="connsiteX3" fmla="*/ 258233 w 461433"/>
              <a:gd name="connsiteY3" fmla="*/ 86077 h 213077"/>
              <a:gd name="connsiteX4" fmla="*/ 338667 w 461433"/>
              <a:gd name="connsiteY4" fmla="*/ 35277 h 213077"/>
              <a:gd name="connsiteX5" fmla="*/ 414867 w 461433"/>
              <a:gd name="connsiteY5" fmla="*/ 5644 h 213077"/>
              <a:gd name="connsiteX6" fmla="*/ 461433 w 461433"/>
              <a:gd name="connsiteY6" fmla="*/ 1410 h 21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433" h="213077">
                <a:moveTo>
                  <a:pt x="0" y="213077"/>
                </a:moveTo>
                <a:cubicBezTo>
                  <a:pt x="24694" y="210607"/>
                  <a:pt x="49389" y="208138"/>
                  <a:pt x="80433" y="196144"/>
                </a:cubicBezTo>
                <a:cubicBezTo>
                  <a:pt x="111477" y="184150"/>
                  <a:pt x="156634" y="159455"/>
                  <a:pt x="186267" y="141110"/>
                </a:cubicBezTo>
                <a:cubicBezTo>
                  <a:pt x="215900" y="122765"/>
                  <a:pt x="232833" y="103716"/>
                  <a:pt x="258233" y="86077"/>
                </a:cubicBezTo>
                <a:cubicBezTo>
                  <a:pt x="283633" y="68438"/>
                  <a:pt x="312561" y="48682"/>
                  <a:pt x="338667" y="35277"/>
                </a:cubicBezTo>
                <a:cubicBezTo>
                  <a:pt x="364773" y="21872"/>
                  <a:pt x="394406" y="11289"/>
                  <a:pt x="414867" y="5644"/>
                </a:cubicBezTo>
                <a:cubicBezTo>
                  <a:pt x="435328" y="0"/>
                  <a:pt x="461433" y="1410"/>
                  <a:pt x="461433" y="1410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 noChangeAspect="1"/>
          </p:cNvCxnSpPr>
          <p:nvPr/>
        </p:nvCxnSpPr>
        <p:spPr>
          <a:xfrm>
            <a:off x="3475567" y="3216598"/>
            <a:ext cx="431800" cy="794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>
            <a:off x="3433225" y="3212895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>
            <a:off x="3863975" y="3212894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01512" y="3109917"/>
            <a:ext cx="174625" cy="1397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4339" y="3045885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484967" y="3534833"/>
            <a:ext cx="2942166" cy="0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743325" y="3368675"/>
            <a:ext cx="1722120" cy="342371"/>
            <a:chOff x="3743325" y="3368675"/>
            <a:chExt cx="1722120" cy="342371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3743325" y="3705225"/>
              <a:ext cx="204470" cy="381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156075" y="3622675"/>
              <a:ext cx="204470" cy="381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24375" y="3536950"/>
              <a:ext cx="204470" cy="381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892675" y="3454400"/>
              <a:ext cx="204470" cy="381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260975" y="3368675"/>
              <a:ext cx="204470" cy="381"/>
            </a:xfrm>
            <a:prstGeom prst="line">
              <a:avLst/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3937000" y="3622146"/>
              <a:ext cx="244475" cy="88900"/>
            </a:xfrm>
            <a:custGeom>
              <a:avLst/>
              <a:gdLst>
                <a:gd name="connsiteX0" fmla="*/ 0 w 244475"/>
                <a:gd name="connsiteY0" fmla="*/ 83079 h 88900"/>
                <a:gd name="connsiteX1" fmla="*/ 53975 w 244475"/>
                <a:gd name="connsiteY1" fmla="*/ 83079 h 88900"/>
                <a:gd name="connsiteX2" fmla="*/ 111125 w 244475"/>
                <a:gd name="connsiteY2" fmla="*/ 48154 h 88900"/>
                <a:gd name="connsiteX3" fmla="*/ 149225 w 244475"/>
                <a:gd name="connsiteY3" fmla="*/ 19579 h 88900"/>
                <a:gd name="connsiteX4" fmla="*/ 180975 w 244475"/>
                <a:gd name="connsiteY4" fmla="*/ 6879 h 88900"/>
                <a:gd name="connsiteX5" fmla="*/ 200025 w 244475"/>
                <a:gd name="connsiteY5" fmla="*/ 3704 h 88900"/>
                <a:gd name="connsiteX6" fmla="*/ 222250 w 244475"/>
                <a:gd name="connsiteY6" fmla="*/ 529 h 88900"/>
                <a:gd name="connsiteX7" fmla="*/ 244475 w 244475"/>
                <a:gd name="connsiteY7" fmla="*/ 529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75" h="88900">
                  <a:moveTo>
                    <a:pt x="0" y="83079"/>
                  </a:moveTo>
                  <a:cubicBezTo>
                    <a:pt x="17727" y="85989"/>
                    <a:pt x="35454" y="88900"/>
                    <a:pt x="53975" y="83079"/>
                  </a:cubicBezTo>
                  <a:cubicBezTo>
                    <a:pt x="72496" y="77258"/>
                    <a:pt x="95250" y="58737"/>
                    <a:pt x="111125" y="48154"/>
                  </a:cubicBezTo>
                  <a:cubicBezTo>
                    <a:pt x="127000" y="37571"/>
                    <a:pt x="137583" y="26458"/>
                    <a:pt x="149225" y="19579"/>
                  </a:cubicBezTo>
                  <a:cubicBezTo>
                    <a:pt x="160867" y="12700"/>
                    <a:pt x="172508" y="9525"/>
                    <a:pt x="180975" y="6879"/>
                  </a:cubicBezTo>
                  <a:cubicBezTo>
                    <a:pt x="189442" y="4233"/>
                    <a:pt x="193146" y="4762"/>
                    <a:pt x="200025" y="3704"/>
                  </a:cubicBezTo>
                  <a:cubicBezTo>
                    <a:pt x="206904" y="2646"/>
                    <a:pt x="214842" y="1058"/>
                    <a:pt x="222250" y="529"/>
                  </a:cubicBezTo>
                  <a:cubicBezTo>
                    <a:pt x="229658" y="0"/>
                    <a:pt x="244475" y="529"/>
                    <a:pt x="244475" y="529"/>
                  </a:cubicBezTo>
                </a:path>
              </a:pathLst>
            </a:cu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308475" y="3539596"/>
              <a:ext cx="244475" cy="88900"/>
            </a:xfrm>
            <a:custGeom>
              <a:avLst/>
              <a:gdLst>
                <a:gd name="connsiteX0" fmla="*/ 0 w 244475"/>
                <a:gd name="connsiteY0" fmla="*/ 83079 h 88900"/>
                <a:gd name="connsiteX1" fmla="*/ 53975 w 244475"/>
                <a:gd name="connsiteY1" fmla="*/ 83079 h 88900"/>
                <a:gd name="connsiteX2" fmla="*/ 111125 w 244475"/>
                <a:gd name="connsiteY2" fmla="*/ 48154 h 88900"/>
                <a:gd name="connsiteX3" fmla="*/ 149225 w 244475"/>
                <a:gd name="connsiteY3" fmla="*/ 19579 h 88900"/>
                <a:gd name="connsiteX4" fmla="*/ 180975 w 244475"/>
                <a:gd name="connsiteY4" fmla="*/ 6879 h 88900"/>
                <a:gd name="connsiteX5" fmla="*/ 200025 w 244475"/>
                <a:gd name="connsiteY5" fmla="*/ 3704 h 88900"/>
                <a:gd name="connsiteX6" fmla="*/ 222250 w 244475"/>
                <a:gd name="connsiteY6" fmla="*/ 529 h 88900"/>
                <a:gd name="connsiteX7" fmla="*/ 244475 w 244475"/>
                <a:gd name="connsiteY7" fmla="*/ 529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75" h="88900">
                  <a:moveTo>
                    <a:pt x="0" y="83079"/>
                  </a:moveTo>
                  <a:cubicBezTo>
                    <a:pt x="17727" y="85989"/>
                    <a:pt x="35454" y="88900"/>
                    <a:pt x="53975" y="83079"/>
                  </a:cubicBezTo>
                  <a:cubicBezTo>
                    <a:pt x="72496" y="77258"/>
                    <a:pt x="95250" y="58737"/>
                    <a:pt x="111125" y="48154"/>
                  </a:cubicBezTo>
                  <a:cubicBezTo>
                    <a:pt x="127000" y="37571"/>
                    <a:pt x="137583" y="26458"/>
                    <a:pt x="149225" y="19579"/>
                  </a:cubicBezTo>
                  <a:cubicBezTo>
                    <a:pt x="160867" y="12700"/>
                    <a:pt x="172508" y="9525"/>
                    <a:pt x="180975" y="6879"/>
                  </a:cubicBezTo>
                  <a:cubicBezTo>
                    <a:pt x="189442" y="4233"/>
                    <a:pt x="193146" y="4762"/>
                    <a:pt x="200025" y="3704"/>
                  </a:cubicBezTo>
                  <a:cubicBezTo>
                    <a:pt x="206904" y="2646"/>
                    <a:pt x="214842" y="1058"/>
                    <a:pt x="222250" y="529"/>
                  </a:cubicBezTo>
                  <a:cubicBezTo>
                    <a:pt x="229658" y="0"/>
                    <a:pt x="244475" y="529"/>
                    <a:pt x="244475" y="529"/>
                  </a:cubicBezTo>
                </a:path>
              </a:pathLst>
            </a:cu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699000" y="3453871"/>
              <a:ext cx="244475" cy="88900"/>
            </a:xfrm>
            <a:custGeom>
              <a:avLst/>
              <a:gdLst>
                <a:gd name="connsiteX0" fmla="*/ 0 w 244475"/>
                <a:gd name="connsiteY0" fmla="*/ 83079 h 88900"/>
                <a:gd name="connsiteX1" fmla="*/ 53975 w 244475"/>
                <a:gd name="connsiteY1" fmla="*/ 83079 h 88900"/>
                <a:gd name="connsiteX2" fmla="*/ 111125 w 244475"/>
                <a:gd name="connsiteY2" fmla="*/ 48154 h 88900"/>
                <a:gd name="connsiteX3" fmla="*/ 149225 w 244475"/>
                <a:gd name="connsiteY3" fmla="*/ 19579 h 88900"/>
                <a:gd name="connsiteX4" fmla="*/ 180975 w 244475"/>
                <a:gd name="connsiteY4" fmla="*/ 6879 h 88900"/>
                <a:gd name="connsiteX5" fmla="*/ 200025 w 244475"/>
                <a:gd name="connsiteY5" fmla="*/ 3704 h 88900"/>
                <a:gd name="connsiteX6" fmla="*/ 222250 w 244475"/>
                <a:gd name="connsiteY6" fmla="*/ 529 h 88900"/>
                <a:gd name="connsiteX7" fmla="*/ 244475 w 244475"/>
                <a:gd name="connsiteY7" fmla="*/ 529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75" h="88900">
                  <a:moveTo>
                    <a:pt x="0" y="83079"/>
                  </a:moveTo>
                  <a:cubicBezTo>
                    <a:pt x="17727" y="85989"/>
                    <a:pt x="35454" y="88900"/>
                    <a:pt x="53975" y="83079"/>
                  </a:cubicBezTo>
                  <a:cubicBezTo>
                    <a:pt x="72496" y="77258"/>
                    <a:pt x="95250" y="58737"/>
                    <a:pt x="111125" y="48154"/>
                  </a:cubicBezTo>
                  <a:cubicBezTo>
                    <a:pt x="127000" y="37571"/>
                    <a:pt x="137583" y="26458"/>
                    <a:pt x="149225" y="19579"/>
                  </a:cubicBezTo>
                  <a:cubicBezTo>
                    <a:pt x="160867" y="12700"/>
                    <a:pt x="172508" y="9525"/>
                    <a:pt x="180975" y="6879"/>
                  </a:cubicBezTo>
                  <a:cubicBezTo>
                    <a:pt x="189442" y="4233"/>
                    <a:pt x="193146" y="4762"/>
                    <a:pt x="200025" y="3704"/>
                  </a:cubicBezTo>
                  <a:cubicBezTo>
                    <a:pt x="206904" y="2646"/>
                    <a:pt x="214842" y="1058"/>
                    <a:pt x="222250" y="529"/>
                  </a:cubicBezTo>
                  <a:cubicBezTo>
                    <a:pt x="229658" y="0"/>
                    <a:pt x="244475" y="529"/>
                    <a:pt x="244475" y="529"/>
                  </a:cubicBezTo>
                </a:path>
              </a:pathLst>
            </a:cu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032375" y="3371321"/>
              <a:ext cx="244475" cy="88900"/>
            </a:xfrm>
            <a:custGeom>
              <a:avLst/>
              <a:gdLst>
                <a:gd name="connsiteX0" fmla="*/ 0 w 244475"/>
                <a:gd name="connsiteY0" fmla="*/ 83079 h 88900"/>
                <a:gd name="connsiteX1" fmla="*/ 53975 w 244475"/>
                <a:gd name="connsiteY1" fmla="*/ 83079 h 88900"/>
                <a:gd name="connsiteX2" fmla="*/ 111125 w 244475"/>
                <a:gd name="connsiteY2" fmla="*/ 48154 h 88900"/>
                <a:gd name="connsiteX3" fmla="*/ 149225 w 244475"/>
                <a:gd name="connsiteY3" fmla="*/ 19579 h 88900"/>
                <a:gd name="connsiteX4" fmla="*/ 180975 w 244475"/>
                <a:gd name="connsiteY4" fmla="*/ 6879 h 88900"/>
                <a:gd name="connsiteX5" fmla="*/ 200025 w 244475"/>
                <a:gd name="connsiteY5" fmla="*/ 3704 h 88900"/>
                <a:gd name="connsiteX6" fmla="*/ 222250 w 244475"/>
                <a:gd name="connsiteY6" fmla="*/ 529 h 88900"/>
                <a:gd name="connsiteX7" fmla="*/ 244475 w 244475"/>
                <a:gd name="connsiteY7" fmla="*/ 529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475" h="88900">
                  <a:moveTo>
                    <a:pt x="0" y="83079"/>
                  </a:moveTo>
                  <a:cubicBezTo>
                    <a:pt x="17727" y="85989"/>
                    <a:pt x="35454" y="88900"/>
                    <a:pt x="53975" y="83079"/>
                  </a:cubicBezTo>
                  <a:cubicBezTo>
                    <a:pt x="72496" y="77258"/>
                    <a:pt x="95250" y="58737"/>
                    <a:pt x="111125" y="48154"/>
                  </a:cubicBezTo>
                  <a:cubicBezTo>
                    <a:pt x="127000" y="37571"/>
                    <a:pt x="137583" y="26458"/>
                    <a:pt x="149225" y="19579"/>
                  </a:cubicBezTo>
                  <a:cubicBezTo>
                    <a:pt x="160867" y="12700"/>
                    <a:pt x="172508" y="9525"/>
                    <a:pt x="180975" y="6879"/>
                  </a:cubicBezTo>
                  <a:cubicBezTo>
                    <a:pt x="189442" y="4233"/>
                    <a:pt x="193146" y="4762"/>
                    <a:pt x="200025" y="3704"/>
                  </a:cubicBezTo>
                  <a:cubicBezTo>
                    <a:pt x="206904" y="2646"/>
                    <a:pt x="214842" y="1058"/>
                    <a:pt x="222250" y="529"/>
                  </a:cubicBezTo>
                  <a:cubicBezTo>
                    <a:pt x="229658" y="0"/>
                    <a:pt x="244475" y="529"/>
                    <a:pt x="244475" y="529"/>
                  </a:cubicBezTo>
                </a:path>
              </a:pathLst>
            </a:cu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/>
          <p:cNvCxnSpPr>
            <a:cxnSpLocks noChangeAspect="1"/>
          </p:cNvCxnSpPr>
          <p:nvPr/>
        </p:nvCxnSpPr>
        <p:spPr>
          <a:xfrm flipV="1">
            <a:off x="3841750" y="3246965"/>
            <a:ext cx="2051050" cy="46397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 noChangeAspect="1"/>
          </p:cNvCxnSpPr>
          <p:nvPr/>
        </p:nvCxnSpPr>
        <p:spPr>
          <a:xfrm flipV="1">
            <a:off x="3743325" y="3708781"/>
            <a:ext cx="2219325" cy="1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5191125" y="3454400"/>
            <a:ext cx="28206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rot="16200000">
            <a:off x="5378896" y="3530549"/>
            <a:ext cx="137160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rot="5400000">
            <a:off x="5378896" y="3286074"/>
            <a:ext cx="137160" cy="0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410200" y="3235325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32" name="Arc 31"/>
          <p:cNvSpPr/>
          <p:nvPr/>
        </p:nvSpPr>
        <p:spPr>
          <a:xfrm>
            <a:off x="3444875" y="2514600"/>
            <a:ext cx="2292349" cy="2292349"/>
          </a:xfrm>
          <a:prstGeom prst="arc">
            <a:avLst>
              <a:gd name="adj1" fmla="val 20462624"/>
              <a:gd name="adj2" fmla="val 115513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61025" y="3302000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θ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386667" y="2552700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386667" y="2718406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386667" y="2884112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86667" y="3049818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86667" y="3215524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86667" y="3381230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386667" y="3546936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86667" y="3712640"/>
            <a:ext cx="1672166" cy="0"/>
          </a:xfrm>
          <a:prstGeom prst="line">
            <a:avLst/>
          </a:prstGeom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3549650" y="2546350"/>
            <a:ext cx="1157817" cy="1165225"/>
          </a:xfrm>
          <a:custGeom>
            <a:avLst/>
            <a:gdLst>
              <a:gd name="connsiteX0" fmla="*/ 0 w 1157817"/>
              <a:gd name="connsiteY0" fmla="*/ 1165225 h 1165225"/>
              <a:gd name="connsiteX1" fmla="*/ 82550 w 1157817"/>
              <a:gd name="connsiteY1" fmla="*/ 1133475 h 1165225"/>
              <a:gd name="connsiteX2" fmla="*/ 146050 w 1157817"/>
              <a:gd name="connsiteY2" fmla="*/ 1054100 h 1165225"/>
              <a:gd name="connsiteX3" fmla="*/ 190500 w 1157817"/>
              <a:gd name="connsiteY3" fmla="*/ 952500 h 1165225"/>
              <a:gd name="connsiteX4" fmla="*/ 234950 w 1157817"/>
              <a:gd name="connsiteY4" fmla="*/ 882650 h 1165225"/>
              <a:gd name="connsiteX5" fmla="*/ 298450 w 1157817"/>
              <a:gd name="connsiteY5" fmla="*/ 841375 h 1165225"/>
              <a:gd name="connsiteX6" fmla="*/ 381000 w 1157817"/>
              <a:gd name="connsiteY6" fmla="*/ 815975 h 1165225"/>
              <a:gd name="connsiteX7" fmla="*/ 447675 w 1157817"/>
              <a:gd name="connsiteY7" fmla="*/ 768350 h 1165225"/>
              <a:gd name="connsiteX8" fmla="*/ 501650 w 1157817"/>
              <a:gd name="connsiteY8" fmla="*/ 663575 h 1165225"/>
              <a:gd name="connsiteX9" fmla="*/ 558800 w 1157817"/>
              <a:gd name="connsiteY9" fmla="*/ 568325 h 1165225"/>
              <a:gd name="connsiteX10" fmla="*/ 635000 w 1157817"/>
              <a:gd name="connsiteY10" fmla="*/ 511175 h 1165225"/>
              <a:gd name="connsiteX11" fmla="*/ 727075 w 1157817"/>
              <a:gd name="connsiteY11" fmla="*/ 473075 h 1165225"/>
              <a:gd name="connsiteX12" fmla="*/ 803275 w 1157817"/>
              <a:gd name="connsiteY12" fmla="*/ 400050 h 1165225"/>
              <a:gd name="connsiteX13" fmla="*/ 844550 w 1157817"/>
              <a:gd name="connsiteY13" fmla="*/ 285750 h 1165225"/>
              <a:gd name="connsiteX14" fmla="*/ 892175 w 1157817"/>
              <a:gd name="connsiteY14" fmla="*/ 215900 h 1165225"/>
              <a:gd name="connsiteX15" fmla="*/ 974725 w 1157817"/>
              <a:gd name="connsiteY15" fmla="*/ 184150 h 1165225"/>
              <a:gd name="connsiteX16" fmla="*/ 1050925 w 1157817"/>
              <a:gd name="connsiteY16" fmla="*/ 146050 h 1165225"/>
              <a:gd name="connsiteX17" fmla="*/ 1101725 w 1157817"/>
              <a:gd name="connsiteY17" fmla="*/ 104775 h 1165225"/>
              <a:gd name="connsiteX18" fmla="*/ 1149350 w 1157817"/>
              <a:gd name="connsiteY18" fmla="*/ 28575 h 1165225"/>
              <a:gd name="connsiteX19" fmla="*/ 1152525 w 1157817"/>
              <a:gd name="connsiteY19" fmla="*/ 0 h 116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7817" h="1165225">
                <a:moveTo>
                  <a:pt x="0" y="1165225"/>
                </a:moveTo>
                <a:cubicBezTo>
                  <a:pt x="29104" y="1158610"/>
                  <a:pt x="58208" y="1151996"/>
                  <a:pt x="82550" y="1133475"/>
                </a:cubicBezTo>
                <a:cubicBezTo>
                  <a:pt x="106892" y="1114954"/>
                  <a:pt x="128058" y="1084262"/>
                  <a:pt x="146050" y="1054100"/>
                </a:cubicBezTo>
                <a:cubicBezTo>
                  <a:pt x="164042" y="1023938"/>
                  <a:pt x="175683" y="981075"/>
                  <a:pt x="190500" y="952500"/>
                </a:cubicBezTo>
                <a:cubicBezTo>
                  <a:pt x="205317" y="923925"/>
                  <a:pt x="216958" y="901171"/>
                  <a:pt x="234950" y="882650"/>
                </a:cubicBezTo>
                <a:cubicBezTo>
                  <a:pt x="252942" y="864129"/>
                  <a:pt x="274108" y="852487"/>
                  <a:pt x="298450" y="841375"/>
                </a:cubicBezTo>
                <a:cubicBezTo>
                  <a:pt x="322792" y="830263"/>
                  <a:pt x="356129" y="828146"/>
                  <a:pt x="381000" y="815975"/>
                </a:cubicBezTo>
                <a:cubicBezTo>
                  <a:pt x="405871" y="803804"/>
                  <a:pt x="427567" y="793750"/>
                  <a:pt x="447675" y="768350"/>
                </a:cubicBezTo>
                <a:cubicBezTo>
                  <a:pt x="467783" y="742950"/>
                  <a:pt x="483129" y="696913"/>
                  <a:pt x="501650" y="663575"/>
                </a:cubicBezTo>
                <a:cubicBezTo>
                  <a:pt x="520171" y="630238"/>
                  <a:pt x="536575" y="593725"/>
                  <a:pt x="558800" y="568325"/>
                </a:cubicBezTo>
                <a:cubicBezTo>
                  <a:pt x="581025" y="542925"/>
                  <a:pt x="606954" y="527050"/>
                  <a:pt x="635000" y="511175"/>
                </a:cubicBezTo>
                <a:cubicBezTo>
                  <a:pt x="663046" y="495300"/>
                  <a:pt x="699029" y="491596"/>
                  <a:pt x="727075" y="473075"/>
                </a:cubicBezTo>
                <a:cubicBezTo>
                  <a:pt x="755121" y="454554"/>
                  <a:pt x="783696" y="431271"/>
                  <a:pt x="803275" y="400050"/>
                </a:cubicBezTo>
                <a:cubicBezTo>
                  <a:pt x="822854" y="368829"/>
                  <a:pt x="829733" y="316442"/>
                  <a:pt x="844550" y="285750"/>
                </a:cubicBezTo>
                <a:cubicBezTo>
                  <a:pt x="859367" y="255058"/>
                  <a:pt x="870479" y="232833"/>
                  <a:pt x="892175" y="215900"/>
                </a:cubicBezTo>
                <a:cubicBezTo>
                  <a:pt x="913871" y="198967"/>
                  <a:pt x="948267" y="195792"/>
                  <a:pt x="974725" y="184150"/>
                </a:cubicBezTo>
                <a:cubicBezTo>
                  <a:pt x="1001183" y="172508"/>
                  <a:pt x="1029758" y="159279"/>
                  <a:pt x="1050925" y="146050"/>
                </a:cubicBezTo>
                <a:cubicBezTo>
                  <a:pt x="1072092" y="132821"/>
                  <a:pt x="1085321" y="124354"/>
                  <a:pt x="1101725" y="104775"/>
                </a:cubicBezTo>
                <a:cubicBezTo>
                  <a:pt x="1118129" y="85196"/>
                  <a:pt x="1140883" y="46037"/>
                  <a:pt x="1149350" y="28575"/>
                </a:cubicBezTo>
                <a:cubicBezTo>
                  <a:pt x="1157817" y="11113"/>
                  <a:pt x="1152525" y="0"/>
                  <a:pt x="1152525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40125" y="2568575"/>
            <a:ext cx="1173163" cy="1151996"/>
          </a:xfrm>
          <a:custGeom>
            <a:avLst/>
            <a:gdLst>
              <a:gd name="connsiteX0" fmla="*/ 0 w 1173163"/>
              <a:gd name="connsiteY0" fmla="*/ 1146175 h 1151996"/>
              <a:gd name="connsiteX1" fmla="*/ 155575 w 1173163"/>
              <a:gd name="connsiteY1" fmla="*/ 1143000 h 1151996"/>
              <a:gd name="connsiteX2" fmla="*/ 263525 w 1173163"/>
              <a:gd name="connsiteY2" fmla="*/ 1092200 h 1151996"/>
              <a:gd name="connsiteX3" fmla="*/ 352425 w 1173163"/>
              <a:gd name="connsiteY3" fmla="*/ 1006475 h 1151996"/>
              <a:gd name="connsiteX4" fmla="*/ 434975 w 1173163"/>
              <a:gd name="connsiteY4" fmla="*/ 901700 h 1151996"/>
              <a:gd name="connsiteX5" fmla="*/ 527050 w 1173163"/>
              <a:gd name="connsiteY5" fmla="*/ 838200 h 1151996"/>
              <a:gd name="connsiteX6" fmla="*/ 644525 w 1173163"/>
              <a:gd name="connsiteY6" fmla="*/ 809625 h 1151996"/>
              <a:gd name="connsiteX7" fmla="*/ 755650 w 1173163"/>
              <a:gd name="connsiteY7" fmla="*/ 768350 h 1151996"/>
              <a:gd name="connsiteX8" fmla="*/ 815975 w 1173163"/>
              <a:gd name="connsiteY8" fmla="*/ 685800 h 1151996"/>
              <a:gd name="connsiteX9" fmla="*/ 850900 w 1173163"/>
              <a:gd name="connsiteY9" fmla="*/ 587375 h 1151996"/>
              <a:gd name="connsiteX10" fmla="*/ 898525 w 1173163"/>
              <a:gd name="connsiteY10" fmla="*/ 523875 h 1151996"/>
              <a:gd name="connsiteX11" fmla="*/ 965200 w 1173163"/>
              <a:gd name="connsiteY11" fmla="*/ 473075 h 1151996"/>
              <a:gd name="connsiteX12" fmla="*/ 1009650 w 1173163"/>
              <a:gd name="connsiteY12" fmla="*/ 431800 h 1151996"/>
              <a:gd name="connsiteX13" fmla="*/ 1038225 w 1173163"/>
              <a:gd name="connsiteY13" fmla="*/ 365125 h 1151996"/>
              <a:gd name="connsiteX14" fmla="*/ 1054100 w 1173163"/>
              <a:gd name="connsiteY14" fmla="*/ 298450 h 1151996"/>
              <a:gd name="connsiteX15" fmla="*/ 1063625 w 1173163"/>
              <a:gd name="connsiteY15" fmla="*/ 228600 h 1151996"/>
              <a:gd name="connsiteX16" fmla="*/ 1098550 w 1173163"/>
              <a:gd name="connsiteY16" fmla="*/ 180975 h 1151996"/>
              <a:gd name="connsiteX17" fmla="*/ 1130300 w 1173163"/>
              <a:gd name="connsiteY17" fmla="*/ 142875 h 1151996"/>
              <a:gd name="connsiteX18" fmla="*/ 1158875 w 1173163"/>
              <a:gd name="connsiteY18" fmla="*/ 95250 h 1151996"/>
              <a:gd name="connsiteX19" fmla="*/ 1171575 w 1173163"/>
              <a:gd name="connsiteY19" fmla="*/ 53975 h 1151996"/>
              <a:gd name="connsiteX20" fmla="*/ 1168400 w 1173163"/>
              <a:gd name="connsiteY20" fmla="*/ 0 h 115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73163" h="1151996">
                <a:moveTo>
                  <a:pt x="0" y="1146175"/>
                </a:moveTo>
                <a:cubicBezTo>
                  <a:pt x="55827" y="1149085"/>
                  <a:pt x="111654" y="1151996"/>
                  <a:pt x="155575" y="1143000"/>
                </a:cubicBezTo>
                <a:cubicBezTo>
                  <a:pt x="199496" y="1134004"/>
                  <a:pt x="230717" y="1114954"/>
                  <a:pt x="263525" y="1092200"/>
                </a:cubicBezTo>
                <a:cubicBezTo>
                  <a:pt x="296333" y="1069446"/>
                  <a:pt x="323850" y="1038225"/>
                  <a:pt x="352425" y="1006475"/>
                </a:cubicBezTo>
                <a:cubicBezTo>
                  <a:pt x="381000" y="974725"/>
                  <a:pt x="405871" y="929746"/>
                  <a:pt x="434975" y="901700"/>
                </a:cubicBezTo>
                <a:cubicBezTo>
                  <a:pt x="464079" y="873654"/>
                  <a:pt x="492125" y="853546"/>
                  <a:pt x="527050" y="838200"/>
                </a:cubicBezTo>
                <a:cubicBezTo>
                  <a:pt x="561975" y="822854"/>
                  <a:pt x="606425" y="821267"/>
                  <a:pt x="644525" y="809625"/>
                </a:cubicBezTo>
                <a:cubicBezTo>
                  <a:pt x="682625" y="797983"/>
                  <a:pt x="727075" y="788987"/>
                  <a:pt x="755650" y="768350"/>
                </a:cubicBezTo>
                <a:cubicBezTo>
                  <a:pt x="784225" y="747713"/>
                  <a:pt x="800100" y="715962"/>
                  <a:pt x="815975" y="685800"/>
                </a:cubicBezTo>
                <a:cubicBezTo>
                  <a:pt x="831850" y="655638"/>
                  <a:pt x="837142" y="614363"/>
                  <a:pt x="850900" y="587375"/>
                </a:cubicBezTo>
                <a:cubicBezTo>
                  <a:pt x="864658" y="560388"/>
                  <a:pt x="879475" y="542925"/>
                  <a:pt x="898525" y="523875"/>
                </a:cubicBezTo>
                <a:cubicBezTo>
                  <a:pt x="917575" y="504825"/>
                  <a:pt x="946679" y="488421"/>
                  <a:pt x="965200" y="473075"/>
                </a:cubicBezTo>
                <a:cubicBezTo>
                  <a:pt x="983721" y="457729"/>
                  <a:pt x="997479" y="449792"/>
                  <a:pt x="1009650" y="431800"/>
                </a:cubicBezTo>
                <a:cubicBezTo>
                  <a:pt x="1021821" y="413808"/>
                  <a:pt x="1030817" y="387350"/>
                  <a:pt x="1038225" y="365125"/>
                </a:cubicBezTo>
                <a:cubicBezTo>
                  <a:pt x="1045633" y="342900"/>
                  <a:pt x="1049867" y="321204"/>
                  <a:pt x="1054100" y="298450"/>
                </a:cubicBezTo>
                <a:cubicBezTo>
                  <a:pt x="1058333" y="275696"/>
                  <a:pt x="1056217" y="248179"/>
                  <a:pt x="1063625" y="228600"/>
                </a:cubicBezTo>
                <a:cubicBezTo>
                  <a:pt x="1071033" y="209021"/>
                  <a:pt x="1087438" y="195263"/>
                  <a:pt x="1098550" y="180975"/>
                </a:cubicBezTo>
                <a:cubicBezTo>
                  <a:pt x="1109663" y="166688"/>
                  <a:pt x="1120246" y="157162"/>
                  <a:pt x="1130300" y="142875"/>
                </a:cubicBezTo>
                <a:cubicBezTo>
                  <a:pt x="1140354" y="128588"/>
                  <a:pt x="1151996" y="110067"/>
                  <a:pt x="1158875" y="95250"/>
                </a:cubicBezTo>
                <a:cubicBezTo>
                  <a:pt x="1165754" y="80433"/>
                  <a:pt x="1169988" y="69850"/>
                  <a:pt x="1171575" y="53975"/>
                </a:cubicBezTo>
                <a:cubicBezTo>
                  <a:pt x="1173163" y="38100"/>
                  <a:pt x="1168400" y="0"/>
                  <a:pt x="116840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381500" y="2638954"/>
            <a:ext cx="155575" cy="62971"/>
          </a:xfrm>
          <a:custGeom>
            <a:avLst/>
            <a:gdLst>
              <a:gd name="connsiteX0" fmla="*/ 155575 w 155575"/>
              <a:gd name="connsiteY0" fmla="*/ 62971 h 62971"/>
              <a:gd name="connsiteX1" fmla="*/ 104775 w 155575"/>
              <a:gd name="connsiteY1" fmla="*/ 18521 h 62971"/>
              <a:gd name="connsiteX2" fmla="*/ 47625 w 155575"/>
              <a:gd name="connsiteY2" fmla="*/ 2646 h 62971"/>
              <a:gd name="connsiteX3" fmla="*/ 0 w 155575"/>
              <a:gd name="connsiteY3" fmla="*/ 2646 h 6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75" h="62971">
                <a:moveTo>
                  <a:pt x="155575" y="62971"/>
                </a:moveTo>
                <a:cubicBezTo>
                  <a:pt x="139171" y="45773"/>
                  <a:pt x="122767" y="28575"/>
                  <a:pt x="104775" y="18521"/>
                </a:cubicBezTo>
                <a:cubicBezTo>
                  <a:pt x="86783" y="8467"/>
                  <a:pt x="65088" y="5292"/>
                  <a:pt x="47625" y="2646"/>
                </a:cubicBezTo>
                <a:cubicBezTo>
                  <a:pt x="30162" y="0"/>
                  <a:pt x="0" y="2646"/>
                  <a:pt x="0" y="2646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65650" y="2962275"/>
            <a:ext cx="142875" cy="15875"/>
          </a:xfrm>
          <a:custGeom>
            <a:avLst/>
            <a:gdLst>
              <a:gd name="connsiteX0" fmla="*/ 0 w 142875"/>
              <a:gd name="connsiteY0" fmla="*/ 15875 h 15875"/>
              <a:gd name="connsiteX1" fmla="*/ 63500 w 142875"/>
              <a:gd name="connsiteY1" fmla="*/ 3175 h 15875"/>
              <a:gd name="connsiteX2" fmla="*/ 142875 w 142875"/>
              <a:gd name="connsiteY2" fmla="*/ 0 h 1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5" h="15875">
                <a:moveTo>
                  <a:pt x="0" y="15875"/>
                </a:moveTo>
                <a:cubicBezTo>
                  <a:pt x="19844" y="10848"/>
                  <a:pt x="39688" y="5821"/>
                  <a:pt x="63500" y="3175"/>
                </a:cubicBezTo>
                <a:cubicBezTo>
                  <a:pt x="87312" y="529"/>
                  <a:pt x="142875" y="0"/>
                  <a:pt x="142875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71875" y="2482850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dislocation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38675" y="2806700"/>
            <a:ext cx="864339" cy="46166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bowed out</a:t>
            </a:r>
          </a:p>
          <a:p>
            <a:r>
              <a:rPr lang="en-US" sz="1200">
                <a:latin typeface="Times"/>
                <a:cs typeface="Times"/>
              </a:rPr>
              <a:t>dislocation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>
            <a:cxnSpLocks noChangeAspect="1"/>
          </p:cNvCxnSpPr>
          <p:nvPr/>
        </p:nvCxnSpPr>
        <p:spPr>
          <a:xfrm rot="10800000">
            <a:off x="2950634" y="3022491"/>
            <a:ext cx="406815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 rot="10800000">
            <a:off x="5151967" y="3022491"/>
            <a:ext cx="406815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/>
          <p:cNvSpPr/>
          <p:nvPr/>
        </p:nvSpPr>
        <p:spPr>
          <a:xfrm>
            <a:off x="3369734" y="2863144"/>
            <a:ext cx="1769533" cy="163689"/>
          </a:xfrm>
          <a:custGeom>
            <a:avLst/>
            <a:gdLst>
              <a:gd name="connsiteX0" fmla="*/ 0 w 1769533"/>
              <a:gd name="connsiteY0" fmla="*/ 159455 h 163689"/>
              <a:gd name="connsiteX1" fmla="*/ 402166 w 1769533"/>
              <a:gd name="connsiteY1" fmla="*/ 53622 h 163689"/>
              <a:gd name="connsiteX2" fmla="*/ 876300 w 1769533"/>
              <a:gd name="connsiteY2" fmla="*/ 2822 h 163689"/>
              <a:gd name="connsiteX3" fmla="*/ 1261533 w 1769533"/>
              <a:gd name="connsiteY3" fmla="*/ 36689 h 163689"/>
              <a:gd name="connsiteX4" fmla="*/ 1769533 w 1769533"/>
              <a:gd name="connsiteY4" fmla="*/ 163689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533" h="163689">
                <a:moveTo>
                  <a:pt x="0" y="159455"/>
                </a:moveTo>
                <a:cubicBezTo>
                  <a:pt x="128058" y="119591"/>
                  <a:pt x="256116" y="79728"/>
                  <a:pt x="402166" y="53622"/>
                </a:cubicBezTo>
                <a:cubicBezTo>
                  <a:pt x="548216" y="27517"/>
                  <a:pt x="733072" y="5644"/>
                  <a:pt x="876300" y="2822"/>
                </a:cubicBezTo>
                <a:cubicBezTo>
                  <a:pt x="1019528" y="0"/>
                  <a:pt x="1112661" y="9878"/>
                  <a:pt x="1261533" y="36689"/>
                </a:cubicBezTo>
                <a:cubicBezTo>
                  <a:pt x="1410405" y="63500"/>
                  <a:pt x="1769533" y="163689"/>
                  <a:pt x="1769533" y="163689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V="1">
            <a:off x="3369734" y="3028244"/>
            <a:ext cx="1769533" cy="163689"/>
          </a:xfrm>
          <a:custGeom>
            <a:avLst/>
            <a:gdLst>
              <a:gd name="connsiteX0" fmla="*/ 0 w 1769533"/>
              <a:gd name="connsiteY0" fmla="*/ 159455 h 163689"/>
              <a:gd name="connsiteX1" fmla="*/ 402166 w 1769533"/>
              <a:gd name="connsiteY1" fmla="*/ 53622 h 163689"/>
              <a:gd name="connsiteX2" fmla="*/ 876300 w 1769533"/>
              <a:gd name="connsiteY2" fmla="*/ 2822 h 163689"/>
              <a:gd name="connsiteX3" fmla="*/ 1261533 w 1769533"/>
              <a:gd name="connsiteY3" fmla="*/ 36689 h 163689"/>
              <a:gd name="connsiteX4" fmla="*/ 1769533 w 1769533"/>
              <a:gd name="connsiteY4" fmla="*/ 163689 h 1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9533" h="163689">
                <a:moveTo>
                  <a:pt x="0" y="159455"/>
                </a:moveTo>
                <a:cubicBezTo>
                  <a:pt x="128058" y="119591"/>
                  <a:pt x="256116" y="79728"/>
                  <a:pt x="402166" y="53622"/>
                </a:cubicBezTo>
                <a:cubicBezTo>
                  <a:pt x="548216" y="27517"/>
                  <a:pt x="733072" y="5644"/>
                  <a:pt x="876300" y="2822"/>
                </a:cubicBezTo>
                <a:cubicBezTo>
                  <a:pt x="1019528" y="0"/>
                  <a:pt x="1112661" y="9878"/>
                  <a:pt x="1261533" y="36689"/>
                </a:cubicBezTo>
                <a:cubicBezTo>
                  <a:pt x="1410405" y="63500"/>
                  <a:pt x="1769533" y="163689"/>
                  <a:pt x="1769533" y="163689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337983" y="2997200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5111750" y="2997200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rot="16200000">
            <a:off x="3655785" y="3022723"/>
            <a:ext cx="180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rot="16200000">
            <a:off x="4650618" y="3022723"/>
            <a:ext cx="18084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rot="16200000">
            <a:off x="3784987" y="3022723"/>
            <a:ext cx="235705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rot="16200000">
            <a:off x="4477224" y="3022723"/>
            <a:ext cx="235705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rot="16200000">
            <a:off x="3914866" y="3022723"/>
            <a:ext cx="272279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rot="16200000">
            <a:off x="4308567" y="3022723"/>
            <a:ext cx="272279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69833" y="3026833"/>
            <a:ext cx="1524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rot="16200000">
            <a:off x="4186984" y="3096727"/>
            <a:ext cx="125974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rot="5400000">
            <a:off x="4189017" y="2785498"/>
            <a:ext cx="125974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10567" y="2802466"/>
            <a:ext cx="31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latin typeface="Times"/>
                <a:cs typeface="Times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13097" y="2730499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58826" y="2730499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Q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081867" y="3340100"/>
            <a:ext cx="2256366" cy="623005"/>
          </a:xfrm>
          <a:custGeom>
            <a:avLst/>
            <a:gdLst>
              <a:gd name="connsiteX0" fmla="*/ 0 w 2256366"/>
              <a:gd name="connsiteY0" fmla="*/ 613833 h 623005"/>
              <a:gd name="connsiteX1" fmla="*/ 156633 w 2256366"/>
              <a:gd name="connsiteY1" fmla="*/ 605367 h 623005"/>
              <a:gd name="connsiteX2" fmla="*/ 241300 w 2256366"/>
              <a:gd name="connsiteY2" fmla="*/ 613833 h 623005"/>
              <a:gd name="connsiteX3" fmla="*/ 338666 w 2256366"/>
              <a:gd name="connsiteY3" fmla="*/ 550333 h 623005"/>
              <a:gd name="connsiteX4" fmla="*/ 406400 w 2256366"/>
              <a:gd name="connsiteY4" fmla="*/ 499533 h 623005"/>
              <a:gd name="connsiteX5" fmla="*/ 520700 w 2256366"/>
              <a:gd name="connsiteY5" fmla="*/ 499533 h 623005"/>
              <a:gd name="connsiteX6" fmla="*/ 635000 w 2256366"/>
              <a:gd name="connsiteY6" fmla="*/ 491067 h 623005"/>
              <a:gd name="connsiteX7" fmla="*/ 732366 w 2256366"/>
              <a:gd name="connsiteY7" fmla="*/ 436033 h 623005"/>
              <a:gd name="connsiteX8" fmla="*/ 817033 w 2256366"/>
              <a:gd name="connsiteY8" fmla="*/ 376767 h 623005"/>
              <a:gd name="connsiteX9" fmla="*/ 939800 w 2256366"/>
              <a:gd name="connsiteY9" fmla="*/ 376767 h 623005"/>
              <a:gd name="connsiteX10" fmla="*/ 1032933 w 2256366"/>
              <a:gd name="connsiteY10" fmla="*/ 372533 h 623005"/>
              <a:gd name="connsiteX11" fmla="*/ 1121833 w 2256366"/>
              <a:gd name="connsiteY11" fmla="*/ 313267 h 623005"/>
              <a:gd name="connsiteX12" fmla="*/ 1198033 w 2256366"/>
              <a:gd name="connsiteY12" fmla="*/ 254000 h 623005"/>
              <a:gd name="connsiteX13" fmla="*/ 1333500 w 2256366"/>
              <a:gd name="connsiteY13" fmla="*/ 254000 h 623005"/>
              <a:gd name="connsiteX14" fmla="*/ 1426633 w 2256366"/>
              <a:gd name="connsiteY14" fmla="*/ 254000 h 623005"/>
              <a:gd name="connsiteX15" fmla="*/ 1536700 w 2256366"/>
              <a:gd name="connsiteY15" fmla="*/ 182033 h 623005"/>
              <a:gd name="connsiteX16" fmla="*/ 1612900 w 2256366"/>
              <a:gd name="connsiteY16" fmla="*/ 135467 h 623005"/>
              <a:gd name="connsiteX17" fmla="*/ 1744133 w 2256366"/>
              <a:gd name="connsiteY17" fmla="*/ 127000 h 623005"/>
              <a:gd name="connsiteX18" fmla="*/ 1841500 w 2256366"/>
              <a:gd name="connsiteY18" fmla="*/ 127000 h 623005"/>
              <a:gd name="connsiteX19" fmla="*/ 1951566 w 2256366"/>
              <a:gd name="connsiteY19" fmla="*/ 59267 h 623005"/>
              <a:gd name="connsiteX20" fmla="*/ 2006600 w 2256366"/>
              <a:gd name="connsiteY20" fmla="*/ 8467 h 623005"/>
              <a:gd name="connsiteX21" fmla="*/ 2112433 w 2256366"/>
              <a:gd name="connsiteY21" fmla="*/ 8467 h 623005"/>
              <a:gd name="connsiteX22" fmla="*/ 2256366 w 2256366"/>
              <a:gd name="connsiteY22" fmla="*/ 4233 h 62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56366" h="623005">
                <a:moveTo>
                  <a:pt x="0" y="613833"/>
                </a:moveTo>
                <a:cubicBezTo>
                  <a:pt x="58208" y="609600"/>
                  <a:pt x="116416" y="605367"/>
                  <a:pt x="156633" y="605367"/>
                </a:cubicBezTo>
                <a:cubicBezTo>
                  <a:pt x="196850" y="605367"/>
                  <a:pt x="210961" y="623005"/>
                  <a:pt x="241300" y="613833"/>
                </a:cubicBezTo>
                <a:cubicBezTo>
                  <a:pt x="271639" y="604661"/>
                  <a:pt x="311149" y="569383"/>
                  <a:pt x="338666" y="550333"/>
                </a:cubicBezTo>
                <a:cubicBezTo>
                  <a:pt x="366183" y="531283"/>
                  <a:pt x="376061" y="508000"/>
                  <a:pt x="406400" y="499533"/>
                </a:cubicBezTo>
                <a:cubicBezTo>
                  <a:pt x="436739" y="491066"/>
                  <a:pt x="482600" y="500944"/>
                  <a:pt x="520700" y="499533"/>
                </a:cubicBezTo>
                <a:cubicBezTo>
                  <a:pt x="558800" y="498122"/>
                  <a:pt x="599722" y="501650"/>
                  <a:pt x="635000" y="491067"/>
                </a:cubicBezTo>
                <a:cubicBezTo>
                  <a:pt x="670278" y="480484"/>
                  <a:pt x="702027" y="455083"/>
                  <a:pt x="732366" y="436033"/>
                </a:cubicBezTo>
                <a:cubicBezTo>
                  <a:pt x="762705" y="416983"/>
                  <a:pt x="782461" y="386645"/>
                  <a:pt x="817033" y="376767"/>
                </a:cubicBezTo>
                <a:cubicBezTo>
                  <a:pt x="851605" y="366889"/>
                  <a:pt x="903817" y="377473"/>
                  <a:pt x="939800" y="376767"/>
                </a:cubicBezTo>
                <a:cubicBezTo>
                  <a:pt x="975783" y="376061"/>
                  <a:pt x="1002594" y="383116"/>
                  <a:pt x="1032933" y="372533"/>
                </a:cubicBezTo>
                <a:cubicBezTo>
                  <a:pt x="1063272" y="361950"/>
                  <a:pt x="1094316" y="333022"/>
                  <a:pt x="1121833" y="313267"/>
                </a:cubicBezTo>
                <a:cubicBezTo>
                  <a:pt x="1149350" y="293512"/>
                  <a:pt x="1162755" y="263878"/>
                  <a:pt x="1198033" y="254000"/>
                </a:cubicBezTo>
                <a:cubicBezTo>
                  <a:pt x="1233311" y="244122"/>
                  <a:pt x="1333500" y="254000"/>
                  <a:pt x="1333500" y="254000"/>
                </a:cubicBezTo>
                <a:cubicBezTo>
                  <a:pt x="1371600" y="254000"/>
                  <a:pt x="1392766" y="265995"/>
                  <a:pt x="1426633" y="254000"/>
                </a:cubicBezTo>
                <a:cubicBezTo>
                  <a:pt x="1460500" y="242006"/>
                  <a:pt x="1505656" y="201788"/>
                  <a:pt x="1536700" y="182033"/>
                </a:cubicBezTo>
                <a:cubicBezTo>
                  <a:pt x="1567744" y="162278"/>
                  <a:pt x="1578328" y="144639"/>
                  <a:pt x="1612900" y="135467"/>
                </a:cubicBezTo>
                <a:cubicBezTo>
                  <a:pt x="1647472" y="126295"/>
                  <a:pt x="1706033" y="128411"/>
                  <a:pt x="1744133" y="127000"/>
                </a:cubicBezTo>
                <a:cubicBezTo>
                  <a:pt x="1782233" y="125589"/>
                  <a:pt x="1806928" y="138289"/>
                  <a:pt x="1841500" y="127000"/>
                </a:cubicBezTo>
                <a:cubicBezTo>
                  <a:pt x="1876072" y="115711"/>
                  <a:pt x="1924049" y="79022"/>
                  <a:pt x="1951566" y="59267"/>
                </a:cubicBezTo>
                <a:cubicBezTo>
                  <a:pt x="1979083" y="39512"/>
                  <a:pt x="1979789" y="16934"/>
                  <a:pt x="2006600" y="8467"/>
                </a:cubicBezTo>
                <a:cubicBezTo>
                  <a:pt x="2033411" y="0"/>
                  <a:pt x="2070805" y="9173"/>
                  <a:pt x="2112433" y="8467"/>
                </a:cubicBezTo>
                <a:cubicBezTo>
                  <a:pt x="2154061" y="7761"/>
                  <a:pt x="2205213" y="5997"/>
                  <a:pt x="2256366" y="4233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069167" y="3340806"/>
            <a:ext cx="2273300" cy="604661"/>
          </a:xfrm>
          <a:custGeom>
            <a:avLst/>
            <a:gdLst>
              <a:gd name="connsiteX0" fmla="*/ 0 w 2273300"/>
              <a:gd name="connsiteY0" fmla="*/ 604661 h 604661"/>
              <a:gd name="connsiteX1" fmla="*/ 67733 w 2273300"/>
              <a:gd name="connsiteY1" fmla="*/ 579261 h 604661"/>
              <a:gd name="connsiteX2" fmla="*/ 105833 w 2273300"/>
              <a:gd name="connsiteY2" fmla="*/ 528461 h 604661"/>
              <a:gd name="connsiteX3" fmla="*/ 139700 w 2273300"/>
              <a:gd name="connsiteY3" fmla="*/ 498827 h 604661"/>
              <a:gd name="connsiteX4" fmla="*/ 224366 w 2273300"/>
              <a:gd name="connsiteY4" fmla="*/ 494594 h 604661"/>
              <a:gd name="connsiteX5" fmla="*/ 270933 w 2273300"/>
              <a:gd name="connsiteY5" fmla="*/ 490361 h 604661"/>
              <a:gd name="connsiteX6" fmla="*/ 330200 w 2273300"/>
              <a:gd name="connsiteY6" fmla="*/ 439561 h 604661"/>
              <a:gd name="connsiteX7" fmla="*/ 393700 w 2273300"/>
              <a:gd name="connsiteY7" fmla="*/ 376061 h 604661"/>
              <a:gd name="connsiteX8" fmla="*/ 427566 w 2273300"/>
              <a:gd name="connsiteY8" fmla="*/ 367594 h 604661"/>
              <a:gd name="connsiteX9" fmla="*/ 486833 w 2273300"/>
              <a:gd name="connsiteY9" fmla="*/ 371827 h 604661"/>
              <a:gd name="connsiteX10" fmla="*/ 567266 w 2273300"/>
              <a:gd name="connsiteY10" fmla="*/ 359127 h 604661"/>
              <a:gd name="connsiteX11" fmla="*/ 622300 w 2273300"/>
              <a:gd name="connsiteY11" fmla="*/ 299861 h 604661"/>
              <a:gd name="connsiteX12" fmla="*/ 668866 w 2273300"/>
              <a:gd name="connsiteY12" fmla="*/ 257527 h 604661"/>
              <a:gd name="connsiteX13" fmla="*/ 757766 w 2273300"/>
              <a:gd name="connsiteY13" fmla="*/ 257527 h 604661"/>
              <a:gd name="connsiteX14" fmla="*/ 846666 w 2273300"/>
              <a:gd name="connsiteY14" fmla="*/ 244827 h 604661"/>
              <a:gd name="connsiteX15" fmla="*/ 935566 w 2273300"/>
              <a:gd name="connsiteY15" fmla="*/ 185561 h 604661"/>
              <a:gd name="connsiteX16" fmla="*/ 1016000 w 2273300"/>
              <a:gd name="connsiteY16" fmla="*/ 138994 h 604661"/>
              <a:gd name="connsiteX17" fmla="*/ 1138766 w 2273300"/>
              <a:gd name="connsiteY17" fmla="*/ 134761 h 604661"/>
              <a:gd name="connsiteX18" fmla="*/ 1329266 w 2273300"/>
              <a:gd name="connsiteY18" fmla="*/ 134761 h 604661"/>
              <a:gd name="connsiteX19" fmla="*/ 1413933 w 2273300"/>
              <a:gd name="connsiteY19" fmla="*/ 75494 h 604661"/>
              <a:gd name="connsiteX20" fmla="*/ 1507066 w 2273300"/>
              <a:gd name="connsiteY20" fmla="*/ 11994 h 604661"/>
              <a:gd name="connsiteX21" fmla="*/ 1706033 w 2273300"/>
              <a:gd name="connsiteY21" fmla="*/ 3527 h 604661"/>
              <a:gd name="connsiteX22" fmla="*/ 1981200 w 2273300"/>
              <a:gd name="connsiteY22" fmla="*/ 3527 h 604661"/>
              <a:gd name="connsiteX23" fmla="*/ 2273300 w 2273300"/>
              <a:gd name="connsiteY23" fmla="*/ 3527 h 60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73300" h="604661">
                <a:moveTo>
                  <a:pt x="0" y="604661"/>
                </a:moveTo>
                <a:cubicBezTo>
                  <a:pt x="25047" y="598311"/>
                  <a:pt x="50094" y="591961"/>
                  <a:pt x="67733" y="579261"/>
                </a:cubicBezTo>
                <a:cubicBezTo>
                  <a:pt x="85372" y="566561"/>
                  <a:pt x="93839" y="541867"/>
                  <a:pt x="105833" y="528461"/>
                </a:cubicBezTo>
                <a:cubicBezTo>
                  <a:pt x="117827" y="515055"/>
                  <a:pt x="119945" y="504472"/>
                  <a:pt x="139700" y="498827"/>
                </a:cubicBezTo>
                <a:cubicBezTo>
                  <a:pt x="159456" y="493183"/>
                  <a:pt x="202494" y="496005"/>
                  <a:pt x="224366" y="494594"/>
                </a:cubicBezTo>
                <a:cubicBezTo>
                  <a:pt x="246238" y="493183"/>
                  <a:pt x="253294" y="499533"/>
                  <a:pt x="270933" y="490361"/>
                </a:cubicBezTo>
                <a:cubicBezTo>
                  <a:pt x="288572" y="481189"/>
                  <a:pt x="309739" y="458611"/>
                  <a:pt x="330200" y="439561"/>
                </a:cubicBezTo>
                <a:cubicBezTo>
                  <a:pt x="350661" y="420511"/>
                  <a:pt x="377472" y="388055"/>
                  <a:pt x="393700" y="376061"/>
                </a:cubicBezTo>
                <a:cubicBezTo>
                  <a:pt x="409928" y="364067"/>
                  <a:pt x="412044" y="368300"/>
                  <a:pt x="427566" y="367594"/>
                </a:cubicBezTo>
                <a:cubicBezTo>
                  <a:pt x="443088" y="366888"/>
                  <a:pt x="463550" y="373238"/>
                  <a:pt x="486833" y="371827"/>
                </a:cubicBezTo>
                <a:cubicBezTo>
                  <a:pt x="510116" y="370416"/>
                  <a:pt x="544688" y="371121"/>
                  <a:pt x="567266" y="359127"/>
                </a:cubicBezTo>
                <a:cubicBezTo>
                  <a:pt x="589844" y="347133"/>
                  <a:pt x="605367" y="316794"/>
                  <a:pt x="622300" y="299861"/>
                </a:cubicBezTo>
                <a:cubicBezTo>
                  <a:pt x="639233" y="282928"/>
                  <a:pt x="646288" y="264583"/>
                  <a:pt x="668866" y="257527"/>
                </a:cubicBezTo>
                <a:cubicBezTo>
                  <a:pt x="691444" y="250471"/>
                  <a:pt x="728133" y="259644"/>
                  <a:pt x="757766" y="257527"/>
                </a:cubicBezTo>
                <a:cubicBezTo>
                  <a:pt x="787399" y="255410"/>
                  <a:pt x="817033" y="256821"/>
                  <a:pt x="846666" y="244827"/>
                </a:cubicBezTo>
                <a:cubicBezTo>
                  <a:pt x="876299" y="232833"/>
                  <a:pt x="907344" y="203200"/>
                  <a:pt x="935566" y="185561"/>
                </a:cubicBezTo>
                <a:cubicBezTo>
                  <a:pt x="963788" y="167922"/>
                  <a:pt x="982133" y="147461"/>
                  <a:pt x="1016000" y="138994"/>
                </a:cubicBezTo>
                <a:cubicBezTo>
                  <a:pt x="1049867" y="130527"/>
                  <a:pt x="1086555" y="135467"/>
                  <a:pt x="1138766" y="134761"/>
                </a:cubicBezTo>
                <a:cubicBezTo>
                  <a:pt x="1190977" y="134056"/>
                  <a:pt x="1283405" y="144639"/>
                  <a:pt x="1329266" y="134761"/>
                </a:cubicBezTo>
                <a:cubicBezTo>
                  <a:pt x="1375127" y="124883"/>
                  <a:pt x="1413933" y="75494"/>
                  <a:pt x="1413933" y="75494"/>
                </a:cubicBezTo>
                <a:cubicBezTo>
                  <a:pt x="1443566" y="55033"/>
                  <a:pt x="1458383" y="23988"/>
                  <a:pt x="1507066" y="11994"/>
                </a:cubicBezTo>
                <a:cubicBezTo>
                  <a:pt x="1555749" y="0"/>
                  <a:pt x="1627011" y="4938"/>
                  <a:pt x="1706033" y="3527"/>
                </a:cubicBezTo>
                <a:cubicBezTo>
                  <a:pt x="1785055" y="2116"/>
                  <a:pt x="1981200" y="3527"/>
                  <a:pt x="1981200" y="3527"/>
                </a:cubicBezTo>
                <a:lnTo>
                  <a:pt x="2273300" y="3527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3073400" y="3348567"/>
            <a:ext cx="2264833" cy="605366"/>
          </a:xfrm>
          <a:custGeom>
            <a:avLst/>
            <a:gdLst>
              <a:gd name="connsiteX0" fmla="*/ 0 w 2264833"/>
              <a:gd name="connsiteY0" fmla="*/ 605366 h 605366"/>
              <a:gd name="connsiteX1" fmla="*/ 516467 w 2264833"/>
              <a:gd name="connsiteY1" fmla="*/ 330200 h 605366"/>
              <a:gd name="connsiteX2" fmla="*/ 1011767 w 2264833"/>
              <a:gd name="connsiteY2" fmla="*/ 152400 h 605366"/>
              <a:gd name="connsiteX3" fmla="*/ 1672167 w 2264833"/>
              <a:gd name="connsiteY3" fmla="*/ 33866 h 605366"/>
              <a:gd name="connsiteX4" fmla="*/ 2264833 w 2264833"/>
              <a:gd name="connsiteY4" fmla="*/ 0 h 60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4833" h="605366">
                <a:moveTo>
                  <a:pt x="0" y="605366"/>
                </a:moveTo>
                <a:cubicBezTo>
                  <a:pt x="173919" y="505530"/>
                  <a:pt x="347839" y="405694"/>
                  <a:pt x="516467" y="330200"/>
                </a:cubicBezTo>
                <a:cubicBezTo>
                  <a:pt x="685095" y="254706"/>
                  <a:pt x="819150" y="201789"/>
                  <a:pt x="1011767" y="152400"/>
                </a:cubicBezTo>
                <a:cubicBezTo>
                  <a:pt x="1204384" y="103011"/>
                  <a:pt x="1463323" y="59266"/>
                  <a:pt x="1672167" y="33866"/>
                </a:cubicBezTo>
                <a:cubicBezTo>
                  <a:pt x="1881011" y="8466"/>
                  <a:pt x="2264833" y="0"/>
                  <a:pt x="2264833" y="0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069167" y="3926416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317067" y="3329516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61734" y="2942166"/>
            <a:ext cx="1261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bowed out dislocation</a:t>
            </a:r>
          </a:p>
        </p:txBody>
      </p:sp>
      <p:sp>
        <p:nvSpPr>
          <p:cNvPr id="9" name="Freeform 8"/>
          <p:cNvSpPr/>
          <p:nvPr/>
        </p:nvSpPr>
        <p:spPr>
          <a:xfrm>
            <a:off x="3745089" y="3358445"/>
            <a:ext cx="234244" cy="172155"/>
          </a:xfrm>
          <a:custGeom>
            <a:avLst/>
            <a:gdLst>
              <a:gd name="connsiteX0" fmla="*/ 234244 w 234244"/>
              <a:gd name="connsiteY0" fmla="*/ 172155 h 172155"/>
              <a:gd name="connsiteX1" fmla="*/ 174978 w 234244"/>
              <a:gd name="connsiteY1" fmla="*/ 100188 h 172155"/>
              <a:gd name="connsiteX2" fmla="*/ 26811 w 234244"/>
              <a:gd name="connsiteY2" fmla="*/ 15522 h 172155"/>
              <a:gd name="connsiteX3" fmla="*/ 14111 w 234244"/>
              <a:gd name="connsiteY3" fmla="*/ 7055 h 17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244" h="172155">
                <a:moveTo>
                  <a:pt x="234244" y="172155"/>
                </a:moveTo>
                <a:cubicBezTo>
                  <a:pt x="221897" y="149224"/>
                  <a:pt x="209550" y="126294"/>
                  <a:pt x="174978" y="100188"/>
                </a:cubicBezTo>
                <a:cubicBezTo>
                  <a:pt x="140406" y="74083"/>
                  <a:pt x="53622" y="31044"/>
                  <a:pt x="26811" y="15522"/>
                </a:cubicBezTo>
                <a:cubicBezTo>
                  <a:pt x="0" y="0"/>
                  <a:pt x="14111" y="7055"/>
                  <a:pt x="14111" y="705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6765" y="391159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2" y="3310464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Q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3585633" y="3594100"/>
            <a:ext cx="1553634" cy="546100"/>
          </a:xfrm>
          <a:custGeom>
            <a:avLst/>
            <a:gdLst>
              <a:gd name="connsiteX0" fmla="*/ 50800 w 1553634"/>
              <a:gd name="connsiteY0" fmla="*/ 393700 h 546100"/>
              <a:gd name="connsiteX1" fmla="*/ 584200 w 1553634"/>
              <a:gd name="connsiteY1" fmla="*/ 546100 h 546100"/>
              <a:gd name="connsiteX2" fmla="*/ 1553634 w 1553634"/>
              <a:gd name="connsiteY2" fmla="*/ 0 h 546100"/>
              <a:gd name="connsiteX3" fmla="*/ 1337734 w 1553634"/>
              <a:gd name="connsiteY3" fmla="*/ 8467 h 546100"/>
              <a:gd name="connsiteX4" fmla="*/ 1155700 w 1553634"/>
              <a:gd name="connsiteY4" fmla="*/ 55034 h 546100"/>
              <a:gd name="connsiteX5" fmla="*/ 986367 w 1553634"/>
              <a:gd name="connsiteY5" fmla="*/ 114300 h 546100"/>
              <a:gd name="connsiteX6" fmla="*/ 817034 w 1553634"/>
              <a:gd name="connsiteY6" fmla="*/ 186267 h 546100"/>
              <a:gd name="connsiteX7" fmla="*/ 567267 w 1553634"/>
              <a:gd name="connsiteY7" fmla="*/ 266700 h 546100"/>
              <a:gd name="connsiteX8" fmla="*/ 385234 w 1553634"/>
              <a:gd name="connsiteY8" fmla="*/ 287867 h 546100"/>
              <a:gd name="connsiteX9" fmla="*/ 245534 w 1553634"/>
              <a:gd name="connsiteY9" fmla="*/ 330200 h 546100"/>
              <a:gd name="connsiteX10" fmla="*/ 93134 w 1553634"/>
              <a:gd name="connsiteY10" fmla="*/ 347134 h 546100"/>
              <a:gd name="connsiteX11" fmla="*/ 0 w 1553634"/>
              <a:gd name="connsiteY11" fmla="*/ 376767 h 546100"/>
              <a:gd name="connsiteX12" fmla="*/ 0 w 1553634"/>
              <a:gd name="connsiteY12" fmla="*/ 376767 h 546100"/>
              <a:gd name="connsiteX13" fmla="*/ 0 w 1553634"/>
              <a:gd name="connsiteY13" fmla="*/ 376767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3634" h="546100">
                <a:moveTo>
                  <a:pt x="50800" y="393700"/>
                </a:moveTo>
                <a:lnTo>
                  <a:pt x="584200" y="546100"/>
                </a:lnTo>
                <a:lnTo>
                  <a:pt x="1553634" y="0"/>
                </a:lnTo>
                <a:lnTo>
                  <a:pt x="1337734" y="8467"/>
                </a:lnTo>
                <a:lnTo>
                  <a:pt x="1155700" y="55034"/>
                </a:lnTo>
                <a:lnTo>
                  <a:pt x="986367" y="114300"/>
                </a:lnTo>
                <a:cubicBezTo>
                  <a:pt x="819974" y="186831"/>
                  <a:pt x="881301" y="186267"/>
                  <a:pt x="817034" y="186267"/>
                </a:cubicBezTo>
                <a:lnTo>
                  <a:pt x="567267" y="266700"/>
                </a:lnTo>
                <a:cubicBezTo>
                  <a:pt x="506609" y="273921"/>
                  <a:pt x="446321" y="287867"/>
                  <a:pt x="385234" y="287867"/>
                </a:cubicBezTo>
                <a:lnTo>
                  <a:pt x="245534" y="330200"/>
                </a:lnTo>
                <a:lnTo>
                  <a:pt x="93134" y="347134"/>
                </a:lnTo>
                <a:lnTo>
                  <a:pt x="0" y="376767"/>
                </a:lnTo>
                <a:lnTo>
                  <a:pt x="0" y="376767"/>
                </a:lnTo>
                <a:lnTo>
                  <a:pt x="0" y="376767"/>
                </a:lnTo>
              </a:path>
            </a:pathLst>
          </a:cu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585633" y="4106333"/>
            <a:ext cx="1553634" cy="546100"/>
          </a:xfrm>
          <a:custGeom>
            <a:avLst/>
            <a:gdLst>
              <a:gd name="connsiteX0" fmla="*/ 50800 w 1553634"/>
              <a:gd name="connsiteY0" fmla="*/ 393700 h 546100"/>
              <a:gd name="connsiteX1" fmla="*/ 584200 w 1553634"/>
              <a:gd name="connsiteY1" fmla="*/ 546100 h 546100"/>
              <a:gd name="connsiteX2" fmla="*/ 1553634 w 1553634"/>
              <a:gd name="connsiteY2" fmla="*/ 0 h 546100"/>
              <a:gd name="connsiteX3" fmla="*/ 1337734 w 1553634"/>
              <a:gd name="connsiteY3" fmla="*/ 8467 h 546100"/>
              <a:gd name="connsiteX4" fmla="*/ 1155700 w 1553634"/>
              <a:gd name="connsiteY4" fmla="*/ 55034 h 546100"/>
              <a:gd name="connsiteX5" fmla="*/ 986367 w 1553634"/>
              <a:gd name="connsiteY5" fmla="*/ 114300 h 546100"/>
              <a:gd name="connsiteX6" fmla="*/ 817034 w 1553634"/>
              <a:gd name="connsiteY6" fmla="*/ 186267 h 546100"/>
              <a:gd name="connsiteX7" fmla="*/ 567267 w 1553634"/>
              <a:gd name="connsiteY7" fmla="*/ 266700 h 546100"/>
              <a:gd name="connsiteX8" fmla="*/ 385234 w 1553634"/>
              <a:gd name="connsiteY8" fmla="*/ 287867 h 546100"/>
              <a:gd name="connsiteX9" fmla="*/ 245534 w 1553634"/>
              <a:gd name="connsiteY9" fmla="*/ 330200 h 546100"/>
              <a:gd name="connsiteX10" fmla="*/ 93134 w 1553634"/>
              <a:gd name="connsiteY10" fmla="*/ 347134 h 546100"/>
              <a:gd name="connsiteX11" fmla="*/ 0 w 1553634"/>
              <a:gd name="connsiteY11" fmla="*/ 376767 h 546100"/>
              <a:gd name="connsiteX12" fmla="*/ 0 w 1553634"/>
              <a:gd name="connsiteY12" fmla="*/ 376767 h 546100"/>
              <a:gd name="connsiteX13" fmla="*/ 0 w 1553634"/>
              <a:gd name="connsiteY13" fmla="*/ 376767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53634" h="546100">
                <a:moveTo>
                  <a:pt x="50800" y="393700"/>
                </a:moveTo>
                <a:lnTo>
                  <a:pt x="584200" y="546100"/>
                </a:lnTo>
                <a:lnTo>
                  <a:pt x="1553634" y="0"/>
                </a:lnTo>
                <a:lnTo>
                  <a:pt x="1337734" y="8467"/>
                </a:lnTo>
                <a:lnTo>
                  <a:pt x="1155700" y="55034"/>
                </a:lnTo>
                <a:lnTo>
                  <a:pt x="986367" y="114300"/>
                </a:lnTo>
                <a:cubicBezTo>
                  <a:pt x="819974" y="186831"/>
                  <a:pt x="881301" y="186267"/>
                  <a:pt x="817034" y="186267"/>
                </a:cubicBezTo>
                <a:lnTo>
                  <a:pt x="567267" y="266700"/>
                </a:lnTo>
                <a:cubicBezTo>
                  <a:pt x="506609" y="273921"/>
                  <a:pt x="446321" y="287867"/>
                  <a:pt x="385234" y="287867"/>
                </a:cubicBezTo>
                <a:lnTo>
                  <a:pt x="245534" y="330200"/>
                </a:lnTo>
                <a:lnTo>
                  <a:pt x="93134" y="347134"/>
                </a:lnTo>
                <a:lnTo>
                  <a:pt x="0" y="376767"/>
                </a:lnTo>
                <a:lnTo>
                  <a:pt x="0" y="376767"/>
                </a:lnTo>
                <a:lnTo>
                  <a:pt x="0" y="376767"/>
                </a:lnTo>
              </a:path>
            </a:pathLst>
          </a:cu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rot="10800000" flipV="1">
            <a:off x="2696634" y="2657019"/>
            <a:ext cx="428775" cy="23011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 rot="5400000" flipH="1" flipV="1">
            <a:off x="2851790" y="2381817"/>
            <a:ext cx="547233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rot="10800000">
            <a:off x="3126052" y="2651988"/>
            <a:ext cx="429948" cy="122963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05450" y="2690466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425" y="2039591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52976" y="2785718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z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005667" y="2637367"/>
            <a:ext cx="2095500" cy="11811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988734" y="3136900"/>
            <a:ext cx="2095500" cy="11811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rot="5400000" flipH="1" flipV="1">
            <a:off x="2995597" y="3499399"/>
            <a:ext cx="334469" cy="66672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rot="10800000">
            <a:off x="3297770" y="3357034"/>
            <a:ext cx="305860" cy="88937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4930270" y="3191934"/>
            <a:ext cx="217463" cy="12014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79462" y="319880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26" name="Freeform 25"/>
          <p:cNvSpPr/>
          <p:nvPr/>
        </p:nvSpPr>
        <p:spPr>
          <a:xfrm>
            <a:off x="5029199" y="3936999"/>
            <a:ext cx="419101" cy="194734"/>
          </a:xfrm>
          <a:custGeom>
            <a:avLst/>
            <a:gdLst>
              <a:gd name="connsiteX0" fmla="*/ 0 w 558800"/>
              <a:gd name="connsiteY0" fmla="*/ 194734 h 194734"/>
              <a:gd name="connsiteX1" fmla="*/ 38100 w 558800"/>
              <a:gd name="connsiteY1" fmla="*/ 114300 h 194734"/>
              <a:gd name="connsiteX2" fmla="*/ 152400 w 558800"/>
              <a:gd name="connsiteY2" fmla="*/ 21167 h 194734"/>
              <a:gd name="connsiteX3" fmla="*/ 334433 w 558800"/>
              <a:gd name="connsiteY3" fmla="*/ 4234 h 194734"/>
              <a:gd name="connsiteX4" fmla="*/ 558800 w 558800"/>
              <a:gd name="connsiteY4" fmla="*/ 0 h 19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00" h="194734">
                <a:moveTo>
                  <a:pt x="0" y="194734"/>
                </a:moveTo>
                <a:cubicBezTo>
                  <a:pt x="6350" y="168981"/>
                  <a:pt x="12700" y="143228"/>
                  <a:pt x="38100" y="114300"/>
                </a:cubicBezTo>
                <a:cubicBezTo>
                  <a:pt x="63500" y="85372"/>
                  <a:pt x="103011" y="39511"/>
                  <a:pt x="152400" y="21167"/>
                </a:cubicBezTo>
                <a:cubicBezTo>
                  <a:pt x="201789" y="2823"/>
                  <a:pt x="266700" y="7762"/>
                  <a:pt x="334433" y="4234"/>
                </a:cubicBezTo>
                <a:cubicBezTo>
                  <a:pt x="402166" y="706"/>
                  <a:pt x="558800" y="0"/>
                  <a:pt x="5588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flipV="1">
            <a:off x="5024967" y="3687233"/>
            <a:ext cx="421770" cy="194734"/>
          </a:xfrm>
          <a:custGeom>
            <a:avLst/>
            <a:gdLst>
              <a:gd name="connsiteX0" fmla="*/ 0 w 558800"/>
              <a:gd name="connsiteY0" fmla="*/ 194734 h 194734"/>
              <a:gd name="connsiteX1" fmla="*/ 38100 w 558800"/>
              <a:gd name="connsiteY1" fmla="*/ 114300 h 194734"/>
              <a:gd name="connsiteX2" fmla="*/ 152400 w 558800"/>
              <a:gd name="connsiteY2" fmla="*/ 21167 h 194734"/>
              <a:gd name="connsiteX3" fmla="*/ 334433 w 558800"/>
              <a:gd name="connsiteY3" fmla="*/ 4234 h 194734"/>
              <a:gd name="connsiteX4" fmla="*/ 558800 w 558800"/>
              <a:gd name="connsiteY4" fmla="*/ 0 h 19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00" h="194734">
                <a:moveTo>
                  <a:pt x="0" y="194734"/>
                </a:moveTo>
                <a:cubicBezTo>
                  <a:pt x="6350" y="168981"/>
                  <a:pt x="12700" y="143228"/>
                  <a:pt x="38100" y="114300"/>
                </a:cubicBezTo>
                <a:cubicBezTo>
                  <a:pt x="63500" y="85372"/>
                  <a:pt x="103011" y="39511"/>
                  <a:pt x="152400" y="21167"/>
                </a:cubicBezTo>
                <a:cubicBezTo>
                  <a:pt x="201789" y="2823"/>
                  <a:pt x="266700" y="7762"/>
                  <a:pt x="334433" y="4234"/>
                </a:cubicBezTo>
                <a:cubicBezTo>
                  <a:pt x="402166" y="706"/>
                  <a:pt x="558800" y="0"/>
                  <a:pt x="558800" y="0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18672" y="3733801"/>
            <a:ext cx="774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glide planes</a:t>
            </a:r>
          </a:p>
        </p:txBody>
      </p:sp>
      <p:sp>
        <p:nvSpPr>
          <p:cNvPr id="30" name="Freeform 29"/>
          <p:cNvSpPr/>
          <p:nvPr/>
        </p:nvSpPr>
        <p:spPr>
          <a:xfrm>
            <a:off x="3014133" y="3098800"/>
            <a:ext cx="2133600" cy="808567"/>
          </a:xfrm>
          <a:custGeom>
            <a:avLst/>
            <a:gdLst>
              <a:gd name="connsiteX0" fmla="*/ 0 w 2133600"/>
              <a:gd name="connsiteY0" fmla="*/ 719667 h 808567"/>
              <a:gd name="connsiteX1" fmla="*/ 702734 w 2133600"/>
              <a:gd name="connsiteY1" fmla="*/ 321733 h 808567"/>
              <a:gd name="connsiteX2" fmla="*/ 698500 w 2133600"/>
              <a:gd name="connsiteY2" fmla="*/ 808567 h 808567"/>
              <a:gd name="connsiteX3" fmla="*/ 1426634 w 2133600"/>
              <a:gd name="connsiteY3" fmla="*/ 402167 h 808567"/>
              <a:gd name="connsiteX4" fmla="*/ 2133600 w 2133600"/>
              <a:gd name="connsiteY4" fmla="*/ 0 h 80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808567">
                <a:moveTo>
                  <a:pt x="0" y="719667"/>
                </a:moveTo>
                <a:lnTo>
                  <a:pt x="702734" y="321733"/>
                </a:lnTo>
                <a:cubicBezTo>
                  <a:pt x="701323" y="484011"/>
                  <a:pt x="698500" y="808567"/>
                  <a:pt x="698500" y="808567"/>
                </a:cubicBezTo>
                <a:lnTo>
                  <a:pt x="1426634" y="402167"/>
                </a:lnTo>
                <a:lnTo>
                  <a:pt x="2133600" y="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725333" y="3009899"/>
            <a:ext cx="719667" cy="469900"/>
          </a:xfrm>
          <a:custGeom>
            <a:avLst/>
            <a:gdLst>
              <a:gd name="connsiteX0" fmla="*/ 0 w 719667"/>
              <a:gd name="connsiteY0" fmla="*/ 406400 h 469900"/>
              <a:gd name="connsiteX1" fmla="*/ 719667 w 719667"/>
              <a:gd name="connsiteY1" fmla="*/ 0 h 469900"/>
              <a:gd name="connsiteX2" fmla="*/ 715434 w 719667"/>
              <a:gd name="connsiteY2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9667" h="469900">
                <a:moveTo>
                  <a:pt x="0" y="406400"/>
                </a:moveTo>
                <a:lnTo>
                  <a:pt x="719667" y="0"/>
                </a:lnTo>
                <a:lnTo>
                  <a:pt x="715434" y="469900"/>
                </a:ln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V="1">
            <a:off x="3716868" y="3589865"/>
            <a:ext cx="736599" cy="413452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>
            <a:off x="3666059" y="4004526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>
            <a:off x="4397376" y="3606592"/>
            <a:ext cx="9736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 rot="20117695">
            <a:off x="4033092" y="3716256"/>
            <a:ext cx="174625" cy="1183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94606" y="3617384"/>
            <a:ext cx="302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Times"/>
                <a:cs typeface="Times"/>
              </a:rPr>
              <a:t>a</a:t>
            </a:r>
          </a:p>
        </p:txBody>
      </p:sp>
      <p:sp>
        <p:nvSpPr>
          <p:cNvPr id="39" name="Freeform 38"/>
          <p:cNvSpPr/>
          <p:nvPr/>
        </p:nvSpPr>
        <p:spPr>
          <a:xfrm>
            <a:off x="2675467" y="3560233"/>
            <a:ext cx="2531533" cy="584200"/>
          </a:xfrm>
          <a:custGeom>
            <a:avLst/>
            <a:gdLst>
              <a:gd name="connsiteX0" fmla="*/ 0 w 2531533"/>
              <a:gd name="connsiteY0" fmla="*/ 165100 h 584200"/>
              <a:gd name="connsiteX1" fmla="*/ 1494366 w 2531533"/>
              <a:gd name="connsiteY1" fmla="*/ 584200 h 584200"/>
              <a:gd name="connsiteX2" fmla="*/ 2531533 w 2531533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1533" h="584200">
                <a:moveTo>
                  <a:pt x="0" y="165100"/>
                </a:moveTo>
                <a:lnTo>
                  <a:pt x="1494366" y="584200"/>
                </a:lnTo>
                <a:lnTo>
                  <a:pt x="2531533" y="0"/>
                </a:lnTo>
              </a:path>
            </a:pathLst>
          </a:cu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675467" y="4068233"/>
            <a:ext cx="2531533" cy="584200"/>
          </a:xfrm>
          <a:custGeom>
            <a:avLst/>
            <a:gdLst>
              <a:gd name="connsiteX0" fmla="*/ 0 w 2531533"/>
              <a:gd name="connsiteY0" fmla="*/ 165100 h 584200"/>
              <a:gd name="connsiteX1" fmla="*/ 1494366 w 2531533"/>
              <a:gd name="connsiteY1" fmla="*/ 584200 h 584200"/>
              <a:gd name="connsiteX2" fmla="*/ 2531533 w 2531533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1533" h="584200">
                <a:moveTo>
                  <a:pt x="0" y="165100"/>
                </a:moveTo>
                <a:lnTo>
                  <a:pt x="1494366" y="584200"/>
                </a:lnTo>
                <a:lnTo>
                  <a:pt x="2531533" y="0"/>
                </a:lnTo>
              </a:path>
            </a:pathLst>
          </a:cu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916767" y="337396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82434" y="3119966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e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79799" y="368299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86763" y="3255430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Q</a:t>
            </a: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691467" y="3884083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4419600" y="3481916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3273297" y="32847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3158997" y="30561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543172" y="32911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428872" y="30625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289172" y="28339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813047" y="32974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689222" y="30720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425697" y="26180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067047" y="330701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3949572" y="30752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819397" y="28434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689222" y="26180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555872" y="23894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317872" y="33990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4209922" y="30815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070222" y="28339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3943222" y="260851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816222" y="23862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4575047" y="340861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441697" y="318001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314697" y="27513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174997" y="251961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4835397" y="33990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692522" y="31736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568697" y="29418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552822" y="26910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432172" y="24624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057647" y="32911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4924297" y="30720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4794122" y="28021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4702047" y="24719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5181472" y="30625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054472" y="2843464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4936997" y="25926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311647" y="28466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5194172" y="261803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5444997" y="2611689"/>
            <a:ext cx="267210" cy="26721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543425" y="2914650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52825" y="281622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38238-6BEE-8942-94E9-E3CC1972E799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 cap="flat" cmpd="sng" algn="ctr">
          <a:solidFill>
            <a:schemeClr val="accent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 cap="flat" cmpd="sng" algn="ctr">
          <a:solidFill>
            <a:schemeClr val="accent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i="1">
            <a:latin typeface="Times"/>
            <a:cs typeface="Time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226</Words>
  <Application>Microsoft Macintosh PowerPoint</Application>
  <PresentationFormat>On-screen Show (4:3)</PresentationFormat>
  <Paragraphs>101</Paragraphs>
  <Slides>17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Nora Margaret Anderson</dc:creator>
  <cp:lastModifiedBy>Peter Anderson</cp:lastModifiedBy>
  <cp:revision>24</cp:revision>
  <dcterms:created xsi:type="dcterms:W3CDTF">2014-09-23T14:14:55Z</dcterms:created>
  <dcterms:modified xsi:type="dcterms:W3CDTF">2016-01-01T18:09:25Z</dcterms:modified>
</cp:coreProperties>
</file>