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15_01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8" y="1798320"/>
            <a:ext cx="5251704" cy="326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15_02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84" y="2008632"/>
            <a:ext cx="3608832" cy="2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15_03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200656"/>
            <a:ext cx="2545080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15_04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6" y="1993392"/>
            <a:ext cx="5245608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15_05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4" y="2112264"/>
            <a:ext cx="2892552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61</TotalTime>
  <Words>35</Words>
  <Application>Microsoft Office PowerPoint</Application>
  <PresentationFormat>On-screen Show (4:3)</PresentationFormat>
  <Paragraphs>10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18</cp:revision>
  <dcterms:created xsi:type="dcterms:W3CDTF">2011-11-11T07:24:09Z</dcterms:created>
  <dcterms:modified xsi:type="dcterms:W3CDTF">2012-12-11T16:07:39Z</dcterms:modified>
</cp:coreProperties>
</file>