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315" r:id="rId13"/>
    <p:sldId id="316" r:id="rId14"/>
    <p:sldId id="267" r:id="rId15"/>
    <p:sldId id="317" r:id="rId16"/>
    <p:sldId id="318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310" r:id="rId27"/>
    <p:sldId id="314" r:id="rId28"/>
    <p:sldId id="313" r:id="rId29"/>
    <p:sldId id="311" r:id="rId30"/>
    <p:sldId id="312" r:id="rId31"/>
    <p:sldId id="277" r:id="rId32"/>
    <p:sldId id="278" r:id="rId33"/>
    <p:sldId id="279" r:id="rId34"/>
    <p:sldId id="280" r:id="rId35"/>
    <p:sldId id="281" r:id="rId36"/>
    <p:sldId id="282" r:id="rId37"/>
    <p:sldId id="283" r:id="rId38"/>
    <p:sldId id="284" r:id="rId39"/>
    <p:sldId id="285" r:id="rId40"/>
    <p:sldId id="286" r:id="rId41"/>
    <p:sldId id="287" r:id="rId42"/>
    <p:sldId id="288" r:id="rId43"/>
    <p:sldId id="289" r:id="rId44"/>
    <p:sldId id="290" r:id="rId45"/>
    <p:sldId id="291" r:id="rId46"/>
    <p:sldId id="292" r:id="rId47"/>
    <p:sldId id="293" r:id="rId48"/>
    <p:sldId id="294" r:id="rId49"/>
    <p:sldId id="295" r:id="rId50"/>
    <p:sldId id="296" r:id="rId51"/>
    <p:sldId id="297" r:id="rId52"/>
    <p:sldId id="298" r:id="rId53"/>
    <p:sldId id="299" r:id="rId54"/>
    <p:sldId id="300" r:id="rId5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27" autoAdjust="0"/>
    <p:restoredTop sz="94660"/>
  </p:normalViewPr>
  <p:slideViewPr>
    <p:cSldViewPr>
      <p:cViewPr>
        <p:scale>
          <a:sx n="100" d="100"/>
          <a:sy n="100" d="100"/>
        </p:scale>
        <p:origin x="-270" y="-16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9FA05-6784-4BE3-B938-1D59F7B1BEE2}" type="datetimeFigureOut">
              <a:rPr lang="en-US" smtClean="0"/>
              <a:t>3/29/2013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6BA05-9D07-4B1C-8318-122CEBC69A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62776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9FA05-6784-4BE3-B938-1D59F7B1BEE2}" type="datetimeFigureOut">
              <a:rPr lang="en-US" smtClean="0"/>
              <a:t>3/29/2013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6BA05-9D07-4B1C-8318-122CEBC69A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33074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9FA05-6784-4BE3-B938-1D59F7B1BEE2}" type="datetimeFigureOut">
              <a:rPr lang="en-US" smtClean="0"/>
              <a:t>3/29/2013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6BA05-9D07-4B1C-8318-122CEBC69A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98643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9FA05-6784-4BE3-B938-1D59F7B1BEE2}" type="datetimeFigureOut">
              <a:rPr lang="en-US" smtClean="0"/>
              <a:t>3/29/2013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6BA05-9D07-4B1C-8318-122CEBC69A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10152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9FA05-6784-4BE3-B938-1D59F7B1BEE2}" type="datetimeFigureOut">
              <a:rPr lang="en-US" smtClean="0"/>
              <a:t>3/29/2013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6BA05-9D07-4B1C-8318-122CEBC69A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38111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9FA05-6784-4BE3-B938-1D59F7B1BEE2}" type="datetimeFigureOut">
              <a:rPr lang="en-US" smtClean="0"/>
              <a:t>3/29/2013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6BA05-9D07-4B1C-8318-122CEBC69A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67901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9FA05-6784-4BE3-B938-1D59F7B1BEE2}" type="datetimeFigureOut">
              <a:rPr lang="en-US" smtClean="0"/>
              <a:t>3/29/2013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6BA05-9D07-4B1C-8318-122CEBC69A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64530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9FA05-6784-4BE3-B938-1D59F7B1BEE2}" type="datetimeFigureOut">
              <a:rPr lang="en-US" smtClean="0"/>
              <a:t>3/29/2013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6BA05-9D07-4B1C-8318-122CEBC69A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74497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9FA05-6784-4BE3-B938-1D59F7B1BEE2}" type="datetimeFigureOut">
              <a:rPr lang="en-US" smtClean="0"/>
              <a:t>3/29/2013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6BA05-9D07-4B1C-8318-122CEBC69A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42923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9FA05-6784-4BE3-B938-1D59F7B1BEE2}" type="datetimeFigureOut">
              <a:rPr lang="en-US" smtClean="0"/>
              <a:t>3/29/2013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6BA05-9D07-4B1C-8318-122CEBC69A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28815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9FA05-6784-4BE3-B938-1D59F7B1BEE2}" type="datetimeFigureOut">
              <a:rPr lang="en-US" smtClean="0"/>
              <a:t>3/29/2013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6BA05-9D07-4B1C-8318-122CEBC69A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3853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79FA05-6784-4BE3-B938-1D59F7B1BEE2}" type="datetimeFigureOut">
              <a:rPr lang="en-US" smtClean="0"/>
              <a:t>3/29/2013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76BA05-9D07-4B1C-8318-122CEBC69A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92378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2583180" y="1495044"/>
            <a:ext cx="3977640" cy="3867912"/>
            <a:chOff x="2583180" y="1524000"/>
            <a:chExt cx="3977640" cy="3867912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83180" y="2264664"/>
              <a:ext cx="3977640" cy="3127248"/>
            </a:xfrm>
            <a:prstGeom prst="rect">
              <a:avLst/>
            </a:prstGeom>
          </p:spPr>
        </p:pic>
        <p:sp>
          <p:nvSpPr>
            <p:cNvPr id="5" name="Rectangle 4"/>
            <p:cNvSpPr/>
            <p:nvPr/>
          </p:nvSpPr>
          <p:spPr>
            <a:xfrm>
              <a:off x="3575766" y="15240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Voinigescu_Fig2-01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79522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2339340" y="2207133"/>
            <a:ext cx="4465320" cy="2443734"/>
            <a:chOff x="2339340" y="2438400"/>
            <a:chExt cx="4465320" cy="2443734"/>
          </a:xfrm>
        </p:grpSpPr>
        <p:sp>
          <p:nvSpPr>
            <p:cNvPr id="3" name="Rectangle 2"/>
            <p:cNvSpPr/>
            <p:nvPr/>
          </p:nvSpPr>
          <p:spPr>
            <a:xfrm>
              <a:off x="3575766" y="24384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Voinigescu_Fig2-10</a:t>
              </a:r>
            </a:p>
          </p:txBody>
        </p:sp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39340" y="3184398"/>
              <a:ext cx="4465320" cy="169773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10291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2476500" y="2106930"/>
            <a:ext cx="4191000" cy="2644140"/>
            <a:chOff x="2476500" y="2286000"/>
            <a:chExt cx="4191000" cy="2644140"/>
          </a:xfrm>
        </p:grpSpPr>
        <p:sp>
          <p:nvSpPr>
            <p:cNvPr id="3" name="Rectangle 2"/>
            <p:cNvSpPr/>
            <p:nvPr/>
          </p:nvSpPr>
          <p:spPr>
            <a:xfrm>
              <a:off x="3575765" y="22860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Voinigescu_Fig2-11</a:t>
              </a:r>
            </a:p>
          </p:txBody>
        </p:sp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76500" y="3040380"/>
              <a:ext cx="4191000" cy="188976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59986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2412492" y="2204026"/>
            <a:ext cx="4319016" cy="2449949"/>
            <a:chOff x="2412492" y="2362200"/>
            <a:chExt cx="4319016" cy="2449949"/>
          </a:xfrm>
        </p:grpSpPr>
        <p:sp>
          <p:nvSpPr>
            <p:cNvPr id="3" name="Rectangle 2"/>
            <p:cNvSpPr/>
            <p:nvPr/>
          </p:nvSpPr>
          <p:spPr>
            <a:xfrm>
              <a:off x="3575765" y="23622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Voinigescu_Fig2-12</a:t>
              </a:r>
            </a:p>
          </p:txBody>
        </p:sp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12492" y="3074789"/>
              <a:ext cx="4319016" cy="173736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90582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2622804" y="2298954"/>
            <a:ext cx="3898392" cy="2260092"/>
            <a:chOff x="2622804" y="2590800"/>
            <a:chExt cx="3898392" cy="2260092"/>
          </a:xfrm>
        </p:grpSpPr>
        <p:sp>
          <p:nvSpPr>
            <p:cNvPr id="3" name="Rectangle 2"/>
            <p:cNvSpPr/>
            <p:nvPr/>
          </p:nvSpPr>
          <p:spPr>
            <a:xfrm>
              <a:off x="3575765" y="25908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Voinigescu_Fig2-13</a:t>
              </a:r>
            </a:p>
          </p:txBody>
        </p:sp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22804" y="3278124"/>
              <a:ext cx="3898392" cy="157276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90582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2439924" y="2209866"/>
            <a:ext cx="4264152" cy="2438269"/>
            <a:chOff x="2439924" y="2438400"/>
            <a:chExt cx="4264152" cy="2438269"/>
          </a:xfrm>
        </p:grpSpPr>
        <p:sp>
          <p:nvSpPr>
            <p:cNvPr id="3" name="Rectangle 2"/>
            <p:cNvSpPr/>
            <p:nvPr/>
          </p:nvSpPr>
          <p:spPr>
            <a:xfrm>
              <a:off x="3575765" y="24384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Voinigescu_Fig2-14</a:t>
              </a:r>
            </a:p>
          </p:txBody>
        </p:sp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39924" y="3136261"/>
              <a:ext cx="4264152" cy="174040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73876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2808732" y="2003298"/>
            <a:ext cx="3526536" cy="2851404"/>
            <a:chOff x="2808732" y="1447800"/>
            <a:chExt cx="3526536" cy="2851404"/>
          </a:xfrm>
        </p:grpSpPr>
        <p:sp>
          <p:nvSpPr>
            <p:cNvPr id="7" name="Rectangle 6"/>
            <p:cNvSpPr/>
            <p:nvPr/>
          </p:nvSpPr>
          <p:spPr>
            <a:xfrm>
              <a:off x="3575766" y="14478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Voinigescu_Fig2-15</a:t>
              </a:r>
            </a:p>
          </p:txBody>
        </p:sp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08732" y="2558796"/>
              <a:ext cx="3526536" cy="174040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90582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4770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2397252" y="2023932"/>
            <a:ext cx="4349496" cy="2810137"/>
            <a:chOff x="2397252" y="1463159"/>
            <a:chExt cx="4349496" cy="2810137"/>
          </a:xfrm>
        </p:grpSpPr>
        <p:sp>
          <p:nvSpPr>
            <p:cNvPr id="3" name="Rectangle 2"/>
            <p:cNvSpPr/>
            <p:nvPr/>
          </p:nvSpPr>
          <p:spPr>
            <a:xfrm>
              <a:off x="3575766" y="1463159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Voinigescu_Fig2-16</a:t>
              </a:r>
            </a:p>
          </p:txBody>
        </p:sp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97252" y="2334768"/>
              <a:ext cx="4349496" cy="193852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90582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575766" y="2291406"/>
            <a:ext cx="1992469" cy="2275189"/>
            <a:chOff x="3575765" y="1807607"/>
            <a:chExt cx="1992469" cy="2275189"/>
          </a:xfrm>
        </p:grpSpPr>
        <p:sp>
          <p:nvSpPr>
            <p:cNvPr id="3" name="Rectangle 2"/>
            <p:cNvSpPr/>
            <p:nvPr/>
          </p:nvSpPr>
          <p:spPr>
            <a:xfrm>
              <a:off x="3575765" y="1807607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Voinigescu_Fig2-17</a:t>
              </a:r>
            </a:p>
          </p:txBody>
        </p:sp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08476" y="2775204"/>
              <a:ext cx="1527048" cy="130759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17101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340608" y="2373630"/>
            <a:ext cx="2462784" cy="2110740"/>
            <a:chOff x="3340608" y="1905000"/>
            <a:chExt cx="2462784" cy="2110740"/>
          </a:xfrm>
        </p:grpSpPr>
        <p:sp>
          <p:nvSpPr>
            <p:cNvPr id="3" name="Rectangle 2"/>
            <p:cNvSpPr/>
            <p:nvPr/>
          </p:nvSpPr>
          <p:spPr>
            <a:xfrm>
              <a:off x="3575765" y="19050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Voinigescu_Fig2-18</a:t>
              </a:r>
            </a:p>
          </p:txBody>
        </p:sp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40608" y="2842260"/>
              <a:ext cx="2462784" cy="117348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86127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247644" y="2097786"/>
            <a:ext cx="2648712" cy="2662428"/>
            <a:chOff x="3247644" y="1524000"/>
            <a:chExt cx="2648712" cy="2662428"/>
          </a:xfrm>
        </p:grpSpPr>
        <p:sp>
          <p:nvSpPr>
            <p:cNvPr id="3" name="Rectangle 2"/>
            <p:cNvSpPr/>
            <p:nvPr/>
          </p:nvSpPr>
          <p:spPr>
            <a:xfrm>
              <a:off x="3575765" y="15240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Voinigescu_Fig2-19</a:t>
              </a:r>
            </a:p>
          </p:txBody>
        </p:sp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47644" y="2671572"/>
              <a:ext cx="2648712" cy="151485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57146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3209544" y="885063"/>
            <a:ext cx="2724912" cy="5087874"/>
            <a:chOff x="3209544" y="762000"/>
            <a:chExt cx="2724912" cy="5087874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09544" y="1500378"/>
              <a:ext cx="2724912" cy="4349496"/>
            </a:xfrm>
            <a:prstGeom prst="rect">
              <a:avLst/>
            </a:prstGeom>
          </p:spPr>
        </p:pic>
        <p:sp>
          <p:nvSpPr>
            <p:cNvPr id="5" name="Rectangle 4"/>
            <p:cNvSpPr/>
            <p:nvPr/>
          </p:nvSpPr>
          <p:spPr>
            <a:xfrm>
              <a:off x="3575766" y="7620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Voinigescu_Fig2-02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51176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825496" y="1845564"/>
            <a:ext cx="3493008" cy="3166872"/>
            <a:chOff x="2825496" y="1219200"/>
            <a:chExt cx="3493008" cy="3166872"/>
          </a:xfrm>
        </p:grpSpPr>
        <p:sp>
          <p:nvSpPr>
            <p:cNvPr id="3" name="Rectangle 2"/>
            <p:cNvSpPr/>
            <p:nvPr/>
          </p:nvSpPr>
          <p:spPr>
            <a:xfrm>
              <a:off x="3575765" y="12192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Voinigescu_Fig2-20</a:t>
              </a:r>
            </a:p>
          </p:txBody>
        </p:sp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25496" y="2471928"/>
              <a:ext cx="3493008" cy="191414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16945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2412492" y="2456307"/>
            <a:ext cx="4319016" cy="1945386"/>
            <a:chOff x="2412492" y="2590800"/>
            <a:chExt cx="4319016" cy="1945386"/>
          </a:xfrm>
        </p:grpSpPr>
        <p:sp>
          <p:nvSpPr>
            <p:cNvPr id="3" name="Rectangle 2"/>
            <p:cNvSpPr/>
            <p:nvPr/>
          </p:nvSpPr>
          <p:spPr>
            <a:xfrm>
              <a:off x="3575765" y="25908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Voinigescu_Fig2-21</a:t>
              </a:r>
            </a:p>
          </p:txBody>
        </p:sp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12492" y="3917442"/>
              <a:ext cx="4319016" cy="61874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20814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022092" y="2254758"/>
            <a:ext cx="3099816" cy="2348484"/>
            <a:chOff x="3031617" y="1676400"/>
            <a:chExt cx="3099816" cy="2348484"/>
          </a:xfrm>
        </p:grpSpPr>
        <p:sp>
          <p:nvSpPr>
            <p:cNvPr id="3" name="Rectangle 2"/>
            <p:cNvSpPr/>
            <p:nvPr/>
          </p:nvSpPr>
          <p:spPr>
            <a:xfrm>
              <a:off x="3585290" y="16764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Voinigescu_Fig2-22</a:t>
              </a:r>
            </a:p>
          </p:txBody>
        </p:sp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31617" y="2833116"/>
              <a:ext cx="3099816" cy="119176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69110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3204972" y="2079498"/>
            <a:ext cx="2734056" cy="2699004"/>
            <a:chOff x="3204972" y="2079498"/>
            <a:chExt cx="2734056" cy="2699004"/>
          </a:xfrm>
        </p:grpSpPr>
        <p:sp>
          <p:nvSpPr>
            <p:cNvPr id="3" name="Rectangle 2"/>
            <p:cNvSpPr/>
            <p:nvPr/>
          </p:nvSpPr>
          <p:spPr>
            <a:xfrm>
              <a:off x="3575766" y="2079498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Voinigescu_Fig2-23</a:t>
              </a:r>
            </a:p>
          </p:txBody>
        </p:sp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04972" y="2885694"/>
              <a:ext cx="2734056" cy="189280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94228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918460" y="1376172"/>
            <a:ext cx="3307080" cy="4105656"/>
            <a:chOff x="2918460" y="990600"/>
            <a:chExt cx="3307080" cy="4105656"/>
          </a:xfrm>
        </p:grpSpPr>
        <p:sp>
          <p:nvSpPr>
            <p:cNvPr id="3" name="Rectangle 2"/>
            <p:cNvSpPr/>
            <p:nvPr/>
          </p:nvSpPr>
          <p:spPr>
            <a:xfrm>
              <a:off x="3575766" y="9906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Voinigescu_Fig2-24</a:t>
              </a:r>
            </a:p>
          </p:txBody>
        </p:sp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18460" y="1905000"/>
              <a:ext cx="3307080" cy="319125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90119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575560" y="1771650"/>
            <a:ext cx="3992880" cy="3314700"/>
            <a:chOff x="2575560" y="1371600"/>
            <a:chExt cx="3992880" cy="3314700"/>
          </a:xfrm>
        </p:grpSpPr>
        <p:sp>
          <p:nvSpPr>
            <p:cNvPr id="3" name="Rectangle 2"/>
            <p:cNvSpPr/>
            <p:nvPr/>
          </p:nvSpPr>
          <p:spPr>
            <a:xfrm>
              <a:off x="3575766" y="13716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Voinigescu_Fig2-25</a:t>
              </a:r>
            </a:p>
          </p:txBody>
        </p:sp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75560" y="2171700"/>
              <a:ext cx="3992880" cy="25146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66964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2592324" y="2682240"/>
            <a:ext cx="3959352" cy="1493520"/>
            <a:chOff x="2592324" y="2682240"/>
            <a:chExt cx="3959352" cy="1493520"/>
          </a:xfrm>
        </p:grpSpPr>
        <p:sp>
          <p:nvSpPr>
            <p:cNvPr id="3" name="Rectangle 2"/>
            <p:cNvSpPr/>
            <p:nvPr/>
          </p:nvSpPr>
          <p:spPr>
            <a:xfrm>
              <a:off x="3575766" y="2682240"/>
              <a:ext cx="1992469" cy="369332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r>
                <a:rPr lang="en-US" dirty="0"/>
                <a:t>Voinigescu_Fig2-26</a:t>
              </a:r>
            </a:p>
          </p:txBody>
        </p:sp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92324" y="3627120"/>
              <a:ext cx="3959352" cy="54864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83822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320796" y="2376678"/>
            <a:ext cx="2502408" cy="2104644"/>
            <a:chOff x="3320796" y="1828800"/>
            <a:chExt cx="2502408" cy="2104644"/>
          </a:xfrm>
        </p:grpSpPr>
        <p:sp>
          <p:nvSpPr>
            <p:cNvPr id="3" name="Rectangle 2"/>
            <p:cNvSpPr/>
            <p:nvPr/>
          </p:nvSpPr>
          <p:spPr>
            <a:xfrm>
              <a:off x="3575766" y="18288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Voinigescu_Fig2-27</a:t>
              </a:r>
            </a:p>
          </p:txBody>
        </p:sp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20796" y="2924556"/>
              <a:ext cx="2502408" cy="10088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90582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962656" y="1918716"/>
            <a:ext cx="3218688" cy="3020568"/>
            <a:chOff x="2962656" y="1447800"/>
            <a:chExt cx="3218688" cy="3020568"/>
          </a:xfrm>
        </p:grpSpPr>
        <p:sp>
          <p:nvSpPr>
            <p:cNvPr id="3" name="Rectangle 2"/>
            <p:cNvSpPr/>
            <p:nvPr/>
          </p:nvSpPr>
          <p:spPr>
            <a:xfrm>
              <a:off x="3549316" y="1447800"/>
              <a:ext cx="204536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Voinigescu_Fig2-28 </a:t>
              </a:r>
              <a:endParaRPr lang="en-US" dirty="0"/>
            </a:p>
          </p:txBody>
        </p:sp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62656" y="2389632"/>
              <a:ext cx="3218688" cy="207873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90582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575766" y="2132838"/>
            <a:ext cx="1992469" cy="2592324"/>
            <a:chOff x="3575766" y="1600200"/>
            <a:chExt cx="1992469" cy="2592324"/>
          </a:xfrm>
        </p:grpSpPr>
        <p:sp>
          <p:nvSpPr>
            <p:cNvPr id="3" name="Rectangle 2"/>
            <p:cNvSpPr/>
            <p:nvPr/>
          </p:nvSpPr>
          <p:spPr>
            <a:xfrm>
              <a:off x="3575766" y="16002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Voinigescu_Fig2-29</a:t>
              </a:r>
            </a:p>
          </p:txBody>
        </p:sp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62756" y="2665476"/>
              <a:ext cx="1618488" cy="152704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90582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3113532" y="1557909"/>
            <a:ext cx="2916936" cy="3742182"/>
            <a:chOff x="3113532" y="1524000"/>
            <a:chExt cx="2916936" cy="3742182"/>
          </a:xfrm>
        </p:grpSpPr>
        <p:sp>
          <p:nvSpPr>
            <p:cNvPr id="3" name="Rectangle 2"/>
            <p:cNvSpPr/>
            <p:nvPr/>
          </p:nvSpPr>
          <p:spPr>
            <a:xfrm>
              <a:off x="3575766" y="15240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Voinigescu_Fig2-03</a:t>
              </a:r>
            </a:p>
          </p:txBody>
        </p:sp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13532" y="2337054"/>
              <a:ext cx="2916936" cy="292912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81431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412492" y="1820418"/>
            <a:ext cx="4319016" cy="3217164"/>
            <a:chOff x="2412492" y="1219200"/>
            <a:chExt cx="4319016" cy="3217164"/>
          </a:xfrm>
        </p:grpSpPr>
        <p:sp>
          <p:nvSpPr>
            <p:cNvPr id="3" name="Rectangle 2"/>
            <p:cNvSpPr/>
            <p:nvPr/>
          </p:nvSpPr>
          <p:spPr>
            <a:xfrm>
              <a:off x="3575766" y="12192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Voinigescu_Fig2-30</a:t>
              </a:r>
            </a:p>
          </p:txBody>
        </p:sp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12492" y="2421636"/>
              <a:ext cx="4319016" cy="201472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90582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083308" y="1382268"/>
            <a:ext cx="4977384" cy="4093464"/>
            <a:chOff x="2083308" y="1295400"/>
            <a:chExt cx="4977384" cy="4093464"/>
          </a:xfrm>
        </p:grpSpPr>
        <p:sp>
          <p:nvSpPr>
            <p:cNvPr id="3" name="Rectangle 2"/>
            <p:cNvSpPr/>
            <p:nvPr/>
          </p:nvSpPr>
          <p:spPr>
            <a:xfrm>
              <a:off x="3575766" y="12954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Voinigescu_Fig2-31</a:t>
              </a:r>
            </a:p>
          </p:txBody>
        </p:sp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83308" y="2362200"/>
              <a:ext cx="4977384" cy="30266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69503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951988" y="1440942"/>
            <a:ext cx="3240024" cy="3976116"/>
            <a:chOff x="2951988" y="1066800"/>
            <a:chExt cx="3240024" cy="3976116"/>
          </a:xfrm>
        </p:grpSpPr>
        <p:sp>
          <p:nvSpPr>
            <p:cNvPr id="3" name="Rectangle 2"/>
            <p:cNvSpPr/>
            <p:nvPr/>
          </p:nvSpPr>
          <p:spPr>
            <a:xfrm>
              <a:off x="3575766" y="10668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Voinigescu_Fig2-32</a:t>
              </a:r>
            </a:p>
          </p:txBody>
        </p:sp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51988" y="1815084"/>
              <a:ext cx="3240024" cy="322783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84900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970276" y="1413379"/>
            <a:ext cx="3203448" cy="4031242"/>
            <a:chOff x="2970276" y="958334"/>
            <a:chExt cx="3203448" cy="4031242"/>
          </a:xfrm>
        </p:grpSpPr>
        <p:sp>
          <p:nvSpPr>
            <p:cNvPr id="3" name="Rectangle 2"/>
            <p:cNvSpPr/>
            <p:nvPr/>
          </p:nvSpPr>
          <p:spPr>
            <a:xfrm>
              <a:off x="3575766" y="958334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Voinigescu_Fig2-33</a:t>
              </a:r>
            </a:p>
          </p:txBody>
        </p:sp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70276" y="1868424"/>
              <a:ext cx="3203448" cy="312115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89367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951988" y="2046994"/>
            <a:ext cx="3240024" cy="2764012"/>
            <a:chOff x="2951988" y="1550432"/>
            <a:chExt cx="3240024" cy="2764012"/>
          </a:xfrm>
        </p:grpSpPr>
        <p:sp>
          <p:nvSpPr>
            <p:cNvPr id="3" name="Rectangle 2"/>
            <p:cNvSpPr/>
            <p:nvPr/>
          </p:nvSpPr>
          <p:spPr>
            <a:xfrm>
              <a:off x="3575766" y="1550432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Voinigescu_Fig2-34</a:t>
              </a:r>
            </a:p>
          </p:txBody>
        </p:sp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51988" y="2543556"/>
              <a:ext cx="3240024" cy="17708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38492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951988" y="1205484"/>
            <a:ext cx="3240024" cy="4447032"/>
            <a:chOff x="2951988" y="1143000"/>
            <a:chExt cx="3240024" cy="4447032"/>
          </a:xfrm>
        </p:grpSpPr>
        <p:sp>
          <p:nvSpPr>
            <p:cNvPr id="3" name="Rectangle 2"/>
            <p:cNvSpPr/>
            <p:nvPr/>
          </p:nvSpPr>
          <p:spPr>
            <a:xfrm>
              <a:off x="3575766" y="11430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Voinigescu_Fig2-35</a:t>
              </a:r>
            </a:p>
          </p:txBody>
        </p:sp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51988" y="1828800"/>
              <a:ext cx="3240024" cy="376123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65487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113532" y="1203960"/>
            <a:ext cx="2916936" cy="4450080"/>
            <a:chOff x="3113532" y="1143000"/>
            <a:chExt cx="2916936" cy="4450080"/>
          </a:xfrm>
        </p:grpSpPr>
        <p:sp>
          <p:nvSpPr>
            <p:cNvPr id="3" name="Rectangle 2"/>
            <p:cNvSpPr/>
            <p:nvPr/>
          </p:nvSpPr>
          <p:spPr>
            <a:xfrm>
              <a:off x="3575766" y="11430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Voinigescu_Fig2-36</a:t>
              </a:r>
            </a:p>
          </p:txBody>
        </p:sp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13532" y="1676400"/>
              <a:ext cx="2916936" cy="391668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4436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113532" y="1200912"/>
            <a:ext cx="2916936" cy="4456176"/>
            <a:chOff x="3113532" y="990600"/>
            <a:chExt cx="2916936" cy="4456176"/>
          </a:xfrm>
        </p:grpSpPr>
        <p:sp>
          <p:nvSpPr>
            <p:cNvPr id="3" name="Rectangle 2"/>
            <p:cNvSpPr/>
            <p:nvPr/>
          </p:nvSpPr>
          <p:spPr>
            <a:xfrm>
              <a:off x="3575766" y="9906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Voinigescu_Fig2-37</a:t>
              </a:r>
            </a:p>
          </p:txBody>
        </p:sp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13532" y="1981200"/>
              <a:ext cx="2916936" cy="346557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97008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113532" y="1168908"/>
            <a:ext cx="2916936" cy="4520184"/>
            <a:chOff x="3113532" y="990600"/>
            <a:chExt cx="2916936" cy="4520184"/>
          </a:xfrm>
        </p:grpSpPr>
        <p:sp>
          <p:nvSpPr>
            <p:cNvPr id="3" name="Rectangle 2"/>
            <p:cNvSpPr/>
            <p:nvPr/>
          </p:nvSpPr>
          <p:spPr>
            <a:xfrm>
              <a:off x="3575766" y="9906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Voinigescu_Fig2-38</a:t>
              </a:r>
            </a:p>
          </p:txBody>
        </p:sp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13532" y="1676400"/>
              <a:ext cx="2916936" cy="383438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79831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113532" y="1314450"/>
            <a:ext cx="2916936" cy="4229100"/>
            <a:chOff x="3113532" y="914400"/>
            <a:chExt cx="2916936" cy="4229100"/>
          </a:xfrm>
        </p:grpSpPr>
        <p:sp>
          <p:nvSpPr>
            <p:cNvPr id="3" name="Rectangle 2"/>
            <p:cNvSpPr/>
            <p:nvPr/>
          </p:nvSpPr>
          <p:spPr>
            <a:xfrm>
              <a:off x="3575766" y="9144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Voinigescu_Fig2-39</a:t>
              </a:r>
            </a:p>
          </p:txBody>
        </p:sp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13532" y="1714500"/>
              <a:ext cx="2916936" cy="3429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7783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1828800" y="1675257"/>
            <a:ext cx="5486400" cy="3507486"/>
            <a:chOff x="1828800" y="1676400"/>
            <a:chExt cx="5486400" cy="3507486"/>
          </a:xfrm>
        </p:grpSpPr>
        <p:sp>
          <p:nvSpPr>
            <p:cNvPr id="3" name="Rectangle 2"/>
            <p:cNvSpPr/>
            <p:nvPr/>
          </p:nvSpPr>
          <p:spPr>
            <a:xfrm>
              <a:off x="3575766" y="16764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Voinigescu_Fig2-04</a:t>
              </a:r>
            </a:p>
          </p:txBody>
        </p:sp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28800" y="2431542"/>
              <a:ext cx="5486400" cy="275234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88629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575560" y="1877568"/>
            <a:ext cx="3992880" cy="3102864"/>
            <a:chOff x="2575560" y="1295400"/>
            <a:chExt cx="3992880" cy="3102864"/>
          </a:xfrm>
        </p:grpSpPr>
        <p:sp>
          <p:nvSpPr>
            <p:cNvPr id="3" name="Rectangle 2"/>
            <p:cNvSpPr/>
            <p:nvPr/>
          </p:nvSpPr>
          <p:spPr>
            <a:xfrm>
              <a:off x="3575766" y="12954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Voinigescu_Fig2-40</a:t>
              </a:r>
            </a:p>
          </p:txBody>
        </p:sp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75560" y="2459736"/>
              <a:ext cx="3992880" cy="193852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26136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590800" y="2276094"/>
            <a:ext cx="3962400" cy="2305812"/>
            <a:chOff x="2590800" y="1752600"/>
            <a:chExt cx="3962400" cy="2305812"/>
          </a:xfrm>
        </p:grpSpPr>
        <p:sp>
          <p:nvSpPr>
            <p:cNvPr id="3" name="Rectangle 2"/>
            <p:cNvSpPr/>
            <p:nvPr/>
          </p:nvSpPr>
          <p:spPr>
            <a:xfrm>
              <a:off x="3575766" y="17526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Voinigescu_Fig2-41</a:t>
              </a:r>
            </a:p>
          </p:txBody>
        </p:sp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90800" y="2799588"/>
              <a:ext cx="3962400" cy="125882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1536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519172" y="1045464"/>
            <a:ext cx="4105656" cy="4767072"/>
            <a:chOff x="2519172" y="914400"/>
            <a:chExt cx="4105656" cy="4767072"/>
          </a:xfrm>
        </p:grpSpPr>
        <p:sp>
          <p:nvSpPr>
            <p:cNvPr id="3" name="Rectangle 2"/>
            <p:cNvSpPr/>
            <p:nvPr/>
          </p:nvSpPr>
          <p:spPr>
            <a:xfrm>
              <a:off x="3575765" y="9144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Voinigescu_Fig2-42</a:t>
              </a:r>
            </a:p>
          </p:txBody>
        </p:sp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19172" y="1676400"/>
              <a:ext cx="4105656" cy="400507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02014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2947416" y="1577340"/>
            <a:ext cx="3249168" cy="3703320"/>
            <a:chOff x="2947416" y="1577340"/>
            <a:chExt cx="3249168" cy="3703320"/>
          </a:xfrm>
        </p:grpSpPr>
        <p:sp>
          <p:nvSpPr>
            <p:cNvPr id="3" name="Rectangle 2"/>
            <p:cNvSpPr/>
            <p:nvPr/>
          </p:nvSpPr>
          <p:spPr>
            <a:xfrm>
              <a:off x="3575766" y="157734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Voinigescu_Fig2-43</a:t>
              </a:r>
            </a:p>
          </p:txBody>
        </p:sp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47416" y="2491740"/>
              <a:ext cx="3249168" cy="27889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01131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950464" y="1571244"/>
            <a:ext cx="3243072" cy="3715512"/>
            <a:chOff x="2950464" y="1219200"/>
            <a:chExt cx="3243072" cy="3715512"/>
          </a:xfrm>
        </p:grpSpPr>
        <p:sp>
          <p:nvSpPr>
            <p:cNvPr id="3" name="Rectangle 2"/>
            <p:cNvSpPr/>
            <p:nvPr/>
          </p:nvSpPr>
          <p:spPr>
            <a:xfrm>
              <a:off x="3575765" y="12192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Voinigescu_Fig2-44</a:t>
              </a:r>
            </a:p>
          </p:txBody>
        </p:sp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50464" y="1923288"/>
              <a:ext cx="3243072" cy="301142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22413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203448" y="2185416"/>
            <a:ext cx="2737104" cy="2487168"/>
            <a:chOff x="3203448" y="1828800"/>
            <a:chExt cx="2737104" cy="248716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03448" y="2542032"/>
              <a:ext cx="2737104" cy="1773936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8288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Voinigescu_Fig2-45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25485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941320" y="2291334"/>
            <a:ext cx="3261360" cy="2275332"/>
            <a:chOff x="2941320" y="1905000"/>
            <a:chExt cx="3261360" cy="2275332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41320" y="2677668"/>
              <a:ext cx="3261360" cy="1502664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9050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Voinigescu_Fig2-46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72508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592324" y="1804416"/>
            <a:ext cx="3959352" cy="3249168"/>
            <a:chOff x="2592324" y="1447800"/>
            <a:chExt cx="3959352" cy="324916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92324" y="2161032"/>
              <a:ext cx="3959352" cy="2535936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4478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Voinigescu_Fig2-47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61489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592324" y="1636776"/>
            <a:ext cx="3959352" cy="3584448"/>
            <a:chOff x="2592324" y="1219200"/>
            <a:chExt cx="3959352" cy="358444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92324" y="2054352"/>
              <a:ext cx="3959352" cy="2749296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2192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Voinigescu_Fig2-48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8393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604516" y="1123188"/>
            <a:ext cx="3934968" cy="4611624"/>
            <a:chOff x="2604516" y="762000"/>
            <a:chExt cx="3934968" cy="4611624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04516" y="1484376"/>
              <a:ext cx="3934968" cy="3889248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7620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Voinigescu_Fig2-49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99630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3076956" y="2377440"/>
            <a:ext cx="2990088" cy="2103120"/>
            <a:chOff x="3076956" y="2590800"/>
            <a:chExt cx="2990088" cy="2103120"/>
          </a:xfrm>
        </p:grpSpPr>
        <p:sp>
          <p:nvSpPr>
            <p:cNvPr id="3" name="Rectangle 2"/>
            <p:cNvSpPr/>
            <p:nvPr/>
          </p:nvSpPr>
          <p:spPr>
            <a:xfrm>
              <a:off x="3575766" y="25908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Voinigescu_Fig2-05</a:t>
              </a:r>
            </a:p>
          </p:txBody>
        </p:sp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76956" y="3307080"/>
              <a:ext cx="2990088" cy="138684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49259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756916" y="1979676"/>
            <a:ext cx="3630168" cy="2898648"/>
            <a:chOff x="2756916" y="1600200"/>
            <a:chExt cx="3630168" cy="289864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56916" y="2359152"/>
              <a:ext cx="3630168" cy="2139696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6" y="16002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Voinigescu_Fig2-50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52850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456432" y="1941576"/>
            <a:ext cx="2231136" cy="2974848"/>
            <a:chOff x="3456432" y="1524000"/>
            <a:chExt cx="2231136" cy="297484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56432" y="2209800"/>
              <a:ext cx="2231136" cy="2289048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5240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Voinigescu_Fig2-51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81636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003804" y="2194560"/>
            <a:ext cx="3136392" cy="2468880"/>
            <a:chOff x="3003804" y="1828800"/>
            <a:chExt cx="3136392" cy="246888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03804" y="2560320"/>
              <a:ext cx="3136392" cy="1737360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8288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Voinigescu_Fig2-52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62864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410968" y="987552"/>
            <a:ext cx="4322064" cy="4882896"/>
            <a:chOff x="2410968" y="609600"/>
            <a:chExt cx="4322064" cy="4882896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10968" y="1365504"/>
              <a:ext cx="4322064" cy="4126992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6096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Voinigescu_Fig2-53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33115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203448" y="2247900"/>
            <a:ext cx="2737104" cy="2362200"/>
            <a:chOff x="3203448" y="1905000"/>
            <a:chExt cx="2737104" cy="236220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03448" y="2590800"/>
              <a:ext cx="2737104" cy="1676400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75765" y="19050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Voinigescu_Fig2-54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46053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3063240" y="2356866"/>
            <a:ext cx="3017520" cy="2144268"/>
            <a:chOff x="3063240" y="2438400"/>
            <a:chExt cx="3017520" cy="2144268"/>
          </a:xfrm>
        </p:grpSpPr>
        <p:sp>
          <p:nvSpPr>
            <p:cNvPr id="3" name="Rectangle 2"/>
            <p:cNvSpPr/>
            <p:nvPr/>
          </p:nvSpPr>
          <p:spPr>
            <a:xfrm>
              <a:off x="3575766" y="24384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Voinigescu_Fig2-06</a:t>
              </a:r>
            </a:p>
          </p:txBody>
        </p:sp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63240" y="3168396"/>
              <a:ext cx="3017520" cy="141427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54747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2951988" y="1309366"/>
            <a:ext cx="3240024" cy="4239268"/>
            <a:chOff x="2951988" y="1295400"/>
            <a:chExt cx="3240024" cy="4239268"/>
          </a:xfrm>
        </p:grpSpPr>
        <p:sp>
          <p:nvSpPr>
            <p:cNvPr id="3" name="Rectangle 2"/>
            <p:cNvSpPr/>
            <p:nvPr/>
          </p:nvSpPr>
          <p:spPr>
            <a:xfrm>
              <a:off x="3575766" y="12954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Voinigescu_Fig2-07</a:t>
              </a:r>
            </a:p>
          </p:txBody>
        </p:sp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51988" y="2117860"/>
              <a:ext cx="3240024" cy="341680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55925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2839212" y="2630424"/>
            <a:ext cx="3465576" cy="1597152"/>
            <a:chOff x="2839212" y="2895600"/>
            <a:chExt cx="3465576" cy="1597152"/>
          </a:xfrm>
        </p:grpSpPr>
        <p:sp>
          <p:nvSpPr>
            <p:cNvPr id="3" name="Rectangle 2"/>
            <p:cNvSpPr/>
            <p:nvPr/>
          </p:nvSpPr>
          <p:spPr>
            <a:xfrm>
              <a:off x="3575766" y="28956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Voinigescu_Fig2-08</a:t>
              </a:r>
            </a:p>
          </p:txBody>
        </p:sp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39212" y="3590544"/>
              <a:ext cx="3465576" cy="90220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31302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3281172" y="2558034"/>
            <a:ext cx="2581656" cy="1741932"/>
            <a:chOff x="3281172" y="2743200"/>
            <a:chExt cx="2581656" cy="1741932"/>
          </a:xfrm>
        </p:grpSpPr>
        <p:sp>
          <p:nvSpPr>
            <p:cNvPr id="3" name="Rectangle 2"/>
            <p:cNvSpPr/>
            <p:nvPr/>
          </p:nvSpPr>
          <p:spPr>
            <a:xfrm>
              <a:off x="3575766" y="2743200"/>
              <a:ext cx="1992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Voinigescu_Fig2-09</a:t>
              </a:r>
            </a:p>
          </p:txBody>
        </p:sp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81172" y="3461004"/>
              <a:ext cx="2581656" cy="102412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66942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96</TotalTime>
  <Words>324</Words>
  <Application>Microsoft Office PowerPoint</Application>
  <PresentationFormat>On-screen Show (4:3)</PresentationFormat>
  <Paragraphs>108</Paragraphs>
  <Slides>54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54</vt:i4>
      </vt:variant>
    </vt:vector>
  </HeadingPairs>
  <TitlesOfParts>
    <vt:vector size="55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psi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Mathan, Mannankatti</dc:creator>
  <cp:lastModifiedBy>Mathan, Mannankatti</cp:lastModifiedBy>
  <cp:revision>11</cp:revision>
  <dcterms:created xsi:type="dcterms:W3CDTF">2013-03-29T09:54:58Z</dcterms:created>
  <dcterms:modified xsi:type="dcterms:W3CDTF">2013-03-29T12:02:37Z</dcterms:modified>
</cp:coreProperties>
</file>