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12 – The Great Recession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20688"/>
            <a:ext cx="9006219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50227"/>
            <a:ext cx="7632848" cy="6402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22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84298"/>
            <a:ext cx="8784976" cy="5481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22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92696"/>
            <a:ext cx="8676591" cy="3979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22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73396"/>
            <a:ext cx="8280920" cy="6380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87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20688"/>
            <a:ext cx="5695329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87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24816"/>
            <a:ext cx="8784976" cy="4072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871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13</cp:revision>
  <dcterms:created xsi:type="dcterms:W3CDTF">2013-06-13T09:38:07Z</dcterms:created>
  <dcterms:modified xsi:type="dcterms:W3CDTF">2013-06-13T11:50:50Z</dcterms:modified>
</cp:coreProperties>
</file>