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-150" y="-78"/>
      </p:cViewPr>
      <p:guideLst>
        <p:guide orient="horz" pos="391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0"/>
            <a:ext cx="9144000" cy="615553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en-US" sz="1600" smtClean="0">
                <a:solidFill>
                  <a:schemeClr val="bg1"/>
                </a:solidFill>
              </a:rPr>
              <a:t>Beugelsdijk, Brakman, Garretsen, and van Marrewijk	</a:t>
            </a:r>
            <a:r>
              <a:rPr lang="en-US" sz="1800" b="1" baseline="0" smtClean="0">
                <a:solidFill>
                  <a:schemeClr val="bg1"/>
                </a:solidFill>
              </a:rPr>
              <a:t>International Economics and Business</a:t>
            </a:r>
          </a:p>
          <a:p>
            <a:r>
              <a:rPr lang="en-US" sz="1600" b="0" baseline="0" smtClean="0">
                <a:solidFill>
                  <a:schemeClr val="bg1"/>
                </a:solidFill>
              </a:rPr>
              <a:t>© Cambridge University Press, 2013		Chapter 12 – The Great Recession</a:t>
            </a:r>
            <a:endParaRPr lang="en-US" sz="1400" b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77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2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0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1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5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5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7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7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7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8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3AA76-4C41-4EC0-ACC3-2713768F37E6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53C9D-7BE4-45EC-9878-99809714A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0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620688"/>
            <a:ext cx="9006219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398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50227"/>
            <a:ext cx="7632848" cy="6402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9227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84298"/>
            <a:ext cx="8784976" cy="5481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9227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92696"/>
            <a:ext cx="8676591" cy="3979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9227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73396"/>
            <a:ext cx="8280920" cy="6380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2871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620688"/>
            <a:ext cx="5695329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2871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24816"/>
            <a:ext cx="8784976" cy="4072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2871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Utrecht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van Marrewijk</dc:creator>
  <cp:lastModifiedBy>Charles van Marrewijk</cp:lastModifiedBy>
  <cp:revision>13</cp:revision>
  <dcterms:created xsi:type="dcterms:W3CDTF">2013-06-13T09:38:07Z</dcterms:created>
  <dcterms:modified xsi:type="dcterms:W3CDTF">2013-06-13T11:50:50Z</dcterms:modified>
</cp:coreProperties>
</file>