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CDAD-5C0F-48C2-B1C4-11025F87E51E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506D-E0D5-4563-9613-24C759F570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8CDAD-5C0F-48C2-B1C4-11025F87E51E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F506D-E0D5-4563-9613-24C759F570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490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19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360-Degree Appraisal</a:t>
            </a:r>
            <a:endParaRPr lang="en-IN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1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sz="31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Appraisal Feedback and Counseling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8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 Potential </a:t>
            </a:r>
            <a:r>
              <a:rPr lang="en-US" sz="31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Appraisal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2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 Compensation and Rewards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1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 Traditional Compensation System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3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 Strategic Compensation System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65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 Approaches to Strategic Compensation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5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 Executive Compensation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5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 Designing an Effective Compensation Strategy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0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Performance Appraisal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2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Performance Appraisal Process</a:t>
            </a:r>
            <a:endParaRPr lang="en-US" sz="24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Weaknesses of Performance Appraisal System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Performance Appraisal to Performance Management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0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Performance Appraisal vs Performance Management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Performance Appraisal vs Performance Management Timelines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2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 Performance Management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6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Performance Appraisal</vt:lpstr>
      <vt:lpstr>Performance Appraisal Process</vt:lpstr>
      <vt:lpstr>Weaknesses of Performance Appraisal System</vt:lpstr>
      <vt:lpstr>Performance Appraisal to Performance Management</vt:lpstr>
      <vt:lpstr>Performance Appraisal vs Performance Management</vt:lpstr>
      <vt:lpstr>Performance Appraisal vs Performance Management Timelines</vt:lpstr>
      <vt:lpstr> Performance Management</vt:lpstr>
      <vt:lpstr> 360-Degree Appraisal</vt:lpstr>
      <vt:lpstr> Appraisal Feedback and Counseling</vt:lpstr>
      <vt:lpstr> Potential Appraisal</vt:lpstr>
      <vt:lpstr> Compensation and Rewards</vt:lpstr>
      <vt:lpstr> Traditional Compensation System</vt:lpstr>
      <vt:lpstr> Strategic Compensation System</vt:lpstr>
      <vt:lpstr> Approaches to Strategic Compensation</vt:lpstr>
      <vt:lpstr> Executive Compensation</vt:lpstr>
      <vt:lpstr> Designing an Effective Compensation Strategy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2023-12-28T06:39:40Z</dcterms:created>
  <dcterms:modified xsi:type="dcterms:W3CDTF">2023-12-28T06:53:13Z</dcterms:modified>
</cp:coreProperties>
</file>