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60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9" d="100"/>
          <a:sy n="119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04A4979-DDFB-4E04-B366-5409965E8B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49096D0-A5C9-4B02-93F1-5AF7D3D0FBB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7A1377-AD21-409F-B963-8F29A5495480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2572C0-42FF-42A7-AAF5-CBE0513C54FE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520E14-D8DD-4FDF-BAB7-C54CC902FFAF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2D57E6-C651-45F6-B5F3-4D02F3A0F4CF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4ECB8C-F2E6-4639-B63F-369179F936B4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CDF8F5-8E9D-4503-818B-C23553015C88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828436C-9142-4972-8B75-FC467C9B999D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01F96B-B292-4C5C-8594-DA3EEE9A9E7B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13073B-815C-4F22-B6E4-AC7DE41016AA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EEB730-1F98-4DC0-BB62-D9CE62EE8EC3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A23443-E1B4-4DF5-9925-4458EE2FF2C7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64EC9F1B-61BE-44D8-84BA-38BC4C2D8C97}" type="datetime1">
              <a:rPr lang="en-US"/>
              <a:pPr/>
              <a:t>11/16/2011</a:t>
            </a:fld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81750"/>
            <a:ext cx="5638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r>
              <a:rPr lang="en-GB"/>
              <a:t>© Materials Research Society 2012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5362" name="Picture 5" descr="Z:\CUP\Z1_ED\GINLEY\CH38\JPEG\GR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3238" y="2368550"/>
            <a:ext cx="3057525" cy="212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5"/>
          <p:cNvSpPr txBox="1">
            <a:spLocks noChangeArrowheads="1"/>
          </p:cNvSpPr>
          <p:nvPr/>
        </p:nvSpPr>
        <p:spPr bwMode="auto">
          <a:xfrm>
            <a:off x="39624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Fig38_01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7410" name="Picture 2" descr="Z:\CUP\Z1_ED\GINLEY\CH38\JPEG\GR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1650" y="1917700"/>
            <a:ext cx="3060700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3"/>
          <p:cNvSpPr txBox="1">
            <a:spLocks noChangeArrowheads="1"/>
          </p:cNvSpPr>
          <p:nvPr/>
        </p:nvSpPr>
        <p:spPr bwMode="auto">
          <a:xfrm>
            <a:off x="41148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Fig38_02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19458" name="Picture 2" descr="Z:\CUP\Z1_ED\GINLEY\CH38\JPEG\GR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7925" y="2090738"/>
            <a:ext cx="4246563" cy="267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4114800" y="3048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Fig38_03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1506" name="Picture 2" descr="Z:\CUP\Z1_ED\GINLEY\CH38\JPEG\GR0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447925" y="2463800"/>
            <a:ext cx="4246563" cy="192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TextBox 3"/>
          <p:cNvSpPr txBox="1">
            <a:spLocks noChangeArrowheads="1"/>
          </p:cNvSpPr>
          <p:nvPr/>
        </p:nvSpPr>
        <p:spPr bwMode="auto">
          <a:xfrm>
            <a:off x="4114800" y="1524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Fig38_04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/>
          <a:p>
            <a:r>
              <a:rPr lang="en-GB"/>
              <a:t>© Materials Research Society 2012</a:t>
            </a:r>
          </a:p>
        </p:txBody>
      </p:sp>
      <p:pic>
        <p:nvPicPr>
          <p:cNvPr id="23554" name="Picture 2" descr="Z:\CUP\Z1_ED\GINLEY\CH38\JPEG\GR0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3238" y="2649538"/>
            <a:ext cx="3057525" cy="1557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3"/>
          <p:cNvSpPr txBox="1">
            <a:spLocks noChangeArrowheads="1"/>
          </p:cNvSpPr>
          <p:nvPr/>
        </p:nvSpPr>
        <p:spPr bwMode="auto">
          <a:xfrm>
            <a:off x="4114800" y="381000"/>
            <a:ext cx="930275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/>
              <a:t>Fig38_05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P unbranded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CUP unbranded</Template>
  <TotalTime>2</TotalTime>
  <Words>5</Words>
  <Application>Microsoft Office PowerPoint</Application>
  <PresentationFormat>On-screen Show (4:3)</PresentationFormat>
  <Paragraphs>5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Arial</vt:lpstr>
      <vt:lpstr>CUP unbranded</vt:lpstr>
      <vt:lpstr>Slide 1</vt:lpstr>
      <vt:lpstr>Slide 2</vt:lpstr>
      <vt:lpstr>Slide 3</vt:lpstr>
      <vt:lpstr>Slide 4</vt:lpstr>
      <vt:lpstr>Slide 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PG4737</dc:creator>
  <cp:lastModifiedBy>Mia Balashova</cp:lastModifiedBy>
  <cp:revision>3</cp:revision>
  <dcterms:created xsi:type="dcterms:W3CDTF">2011-11-11T11:43:51Z</dcterms:created>
  <dcterms:modified xsi:type="dcterms:W3CDTF">2011-11-16T16:18:57Z</dcterms:modified>
</cp:coreProperties>
</file>