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4A4979-DDFB-4E04-B366-5409965E8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096D0-A5C9-4B02-93F1-5AF7D3D0FB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A1377-AD21-409F-B963-8F29A5495480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2C0-42FF-42A7-AAF5-CBE0513C54F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20E14-D8DD-4FDF-BAB7-C54CC902FFA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D57E6-C651-45F6-B5F3-4D02F3A0F4C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ECB8C-F2E6-4639-B63F-369179F936B4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DF8F5-8E9D-4503-818B-C23553015C8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8436C-9142-4972-8B75-FC467C9B999D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1F96B-B292-4C5C-8594-DA3EEE9A9E7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3073B-815C-4F22-B6E4-AC7DE41016A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EB730-1F98-4DC0-BB62-D9CE62EE8EC3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23443-E1B4-4DF5-9925-4458EE2FF2C7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4EC9F1B-61BE-44D8-84BA-38BC4C2D8C97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81750"/>
            <a:ext cx="563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5" descr="Z:\CUP\Z1_ED\GINLEY\CH38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2368550"/>
            <a:ext cx="305752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9624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Fig38_01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2" descr="Z:\CUP\Z1_ED\GINLEY\CH38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1917700"/>
            <a:ext cx="30607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1148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Fig38_02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38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090738"/>
            <a:ext cx="424656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1148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Fig38_03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38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463800"/>
            <a:ext cx="424656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1148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Fig38_04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3554" name="Picture 2" descr="Z:\CUP\Z1_ED\GINLEY\CH38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2649538"/>
            <a:ext cx="30575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148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Fig38_05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2</TotalTime>
  <Words>5</Words>
  <Application>Microsoft Office PowerPoint</Application>
  <PresentationFormat>On-screen Show (4:3)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CUP unbranded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2011-11-11T11:43:51Z</dcterms:created>
  <dcterms:modified xsi:type="dcterms:W3CDTF">2011-11-16T16:18:57Z</dcterms:modified>
</cp:coreProperties>
</file>