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1 – The global economy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7884368" cy="623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620688"/>
            <a:ext cx="890590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2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713"/>
            <a:ext cx="7128792" cy="635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89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908720"/>
            <a:ext cx="8713093" cy="223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89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84" y="692696"/>
            <a:ext cx="8778804" cy="534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89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7" y="620712"/>
            <a:ext cx="8827849" cy="5186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6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</cp:revision>
  <dcterms:created xsi:type="dcterms:W3CDTF">2013-06-13T09:38:07Z</dcterms:created>
  <dcterms:modified xsi:type="dcterms:W3CDTF">2013-06-13T10:37:26Z</dcterms:modified>
</cp:coreProperties>
</file>