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50" y="-78"/>
      </p:cViewPr>
      <p:guideLst>
        <p:guide orient="horz" pos="391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0"/>
            <a:ext cx="9144000" cy="615553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Beugelsdijk, Brakman, Garretsen, and van Marrewijk	</a:t>
            </a:r>
            <a:r>
              <a:rPr lang="en-US" sz="1800" b="1" baseline="0" smtClean="0">
                <a:solidFill>
                  <a:schemeClr val="bg1"/>
                </a:solidFill>
              </a:rPr>
              <a:t>International Economics and Business</a:t>
            </a:r>
          </a:p>
          <a:p>
            <a:r>
              <a:rPr lang="en-US" sz="1600" b="0" baseline="0" smtClean="0">
                <a:solidFill>
                  <a:schemeClr val="bg1"/>
                </a:solidFill>
              </a:rPr>
              <a:t>© Cambridge University Press, 2013		Chapter 1 – The global economy</a:t>
            </a:r>
            <a:endParaRPr lang="en-US" sz="1400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7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2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0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1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5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5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7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7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7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8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0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7884368" cy="6237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3984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7" y="620688"/>
            <a:ext cx="8905903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327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713"/>
            <a:ext cx="7128792" cy="6359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289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7" y="908720"/>
            <a:ext cx="8713093" cy="2235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2897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84" y="692696"/>
            <a:ext cx="8778804" cy="534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2897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647" y="620712"/>
            <a:ext cx="8827849" cy="5186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769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Utrecht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3</cp:revision>
  <dcterms:created xsi:type="dcterms:W3CDTF">2013-06-13T09:38:07Z</dcterms:created>
  <dcterms:modified xsi:type="dcterms:W3CDTF">2013-06-13T10:37:26Z</dcterms:modified>
</cp:coreProperties>
</file>