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F474C2E-D388-4926-AE2B-752B411D026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9961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0CAA9E4-2FDC-4810-9F32-4738CF53080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271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476EA-52BA-4585-8FDB-FEC1C881011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3A406-6923-4879-BA07-D7DA0135DB5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F6B82-D89C-49C5-AF75-496856080DE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1FD2-176D-402D-B046-A436714994B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F8152-4EFB-44B0-B9A9-7206D9D6005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01383-7080-492F-AD76-982E5B97ED8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C4FF4-85C9-4E6C-BA1E-6DD8BA10411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4403-8476-46BE-8434-5042032AAFB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C163F-4753-40BF-9305-E6BE09F51B9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6858C-4B95-48CA-B2CD-98B1A804D24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EE240-3786-4262-A008-D61B2A60985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D302942-477B-4EF0-BBB0-B54F873D31A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400" dirty="0"/>
              <a:t>© Cambridge University Press </a:t>
            </a:r>
            <a:r>
              <a:rPr lang="en-US" sz="1400" dirty="0" smtClean="0"/>
              <a:t>2012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3452386" y="383977"/>
            <a:ext cx="17379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/>
              <a:t>PILSON_Fig</a:t>
            </a:r>
            <a:r>
              <a:rPr lang="en-US" sz="1400" dirty="0"/>
              <a:t> </a:t>
            </a:r>
            <a:r>
              <a:rPr lang="en-US" sz="1400" dirty="0" smtClean="0"/>
              <a:t>14_01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796" y="2333244"/>
            <a:ext cx="3264408" cy="2191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400" dirty="0"/>
              <a:t>© Cambridge University Press </a:t>
            </a:r>
            <a:r>
              <a:rPr lang="en-US" sz="1400" dirty="0" smtClean="0"/>
              <a:t>2012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3452386" y="383977"/>
            <a:ext cx="17379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/>
              <a:t>PILSON_Fig</a:t>
            </a:r>
            <a:r>
              <a:rPr lang="en-US" sz="1400" dirty="0"/>
              <a:t> </a:t>
            </a:r>
            <a:r>
              <a:rPr lang="en-US" sz="1400" dirty="0" smtClean="0"/>
              <a:t>14_02</a:t>
            </a:r>
            <a:endParaRPr lang="en-US" sz="1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344" y="1676400"/>
            <a:ext cx="2877312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86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580063" y="6553200"/>
            <a:ext cx="3563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400" dirty="0"/>
              <a:t>© Cambridge University Press </a:t>
            </a:r>
            <a:r>
              <a:rPr lang="en-US" sz="1400" dirty="0" smtClean="0"/>
              <a:t>2012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3452386" y="383977"/>
            <a:ext cx="17379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/>
              <a:t>PILSON_Fig</a:t>
            </a:r>
            <a:r>
              <a:rPr lang="en-US" sz="1400" dirty="0"/>
              <a:t> </a:t>
            </a:r>
            <a:r>
              <a:rPr lang="en-US" sz="1400" dirty="0" smtClean="0"/>
              <a:t>14_03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392" y="2427732"/>
            <a:ext cx="3633216" cy="200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71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P unbrande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CUP unbranded</Template>
  <TotalTime>60</TotalTime>
  <Words>21</Words>
  <Application>Microsoft Office PowerPoint</Application>
  <PresentationFormat>On-screen Show (4:3)</PresentationFormat>
  <Paragraphs>6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CUP unbranded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Palaniraja, Sarangapany</cp:lastModifiedBy>
  <cp:revision>17</cp:revision>
  <dcterms:created xsi:type="dcterms:W3CDTF">2011-11-11T07:24:09Z</dcterms:created>
  <dcterms:modified xsi:type="dcterms:W3CDTF">2012-12-11T16:05:59Z</dcterms:modified>
</cp:coreProperties>
</file>