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877ACB-BA7F-4C4B-BE04-6F6C5BC550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CBCD53-4A90-435F-922F-73D714D0F2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6DCA6-DFDC-4F69-9AFC-BAC42AF0F98A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66F18-1839-4D48-AD6A-EA1CFFF92B9C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68DC-9279-4B5D-9B40-BD60042948A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32536-DA1C-4E23-A419-5E6F72CF8F5E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FCD7E-A9B0-4747-9CF7-105DB2EA6796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88DE-E2DB-4F85-BE33-903F7E765EE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7F175-D461-482C-9383-98B5BFCDB19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E8BF1-462E-4278-87DE-7D421FCC132A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778DE-DD73-446D-8A77-9EAC3F7BA6FC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2114B-8A23-4475-97E1-1BC4210B1C2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25F74-EC90-474E-9A9A-6516562CECA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71CCE42-EC2A-4737-A332-0D0BEFA4A90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38175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38200" y="6096000"/>
            <a:ext cx="8229600" cy="838200"/>
          </a:xfrm>
          <a:noFill/>
        </p:spPr>
        <p:txBody>
          <a:bodyPr/>
          <a:lstStyle/>
          <a:p>
            <a:pPr marL="342900" indent="-342900">
              <a:buFontTx/>
              <a:buAutoNum type="alphaLcParenBoth"/>
            </a:pPr>
            <a:r>
              <a:rPr lang="en-GB" smtClean="0"/>
              <a:t>Source: C. Mayhew and R. Simmon, NASA/GSFC, NOAA/NGDC, DMSP Digital Archive</a:t>
            </a:r>
          </a:p>
          <a:p>
            <a:pPr marL="342900" indent="-342900">
              <a:buFontTx/>
              <a:buAutoNum type="alphaLcParenBoth"/>
            </a:pPr>
            <a:r>
              <a:rPr lang="en-GB" smtClean="0"/>
              <a:t>Source: Mines ParsTech/Armines 2006</a:t>
            </a:r>
          </a:p>
          <a:p>
            <a:pPr marL="342900" indent="-342900"/>
            <a:r>
              <a:rPr lang="en-GB" smtClean="0"/>
              <a:t>© Materials Research Society 2012</a:t>
            </a:r>
          </a:p>
        </p:txBody>
      </p:sp>
      <p:pic>
        <p:nvPicPr>
          <p:cNvPr id="15362" name="Picture 2" descr="Z:\CUP\Z1_ED\GINLEY\CH23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0813" y="2728913"/>
            <a:ext cx="6300787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3886200" y="762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Fig23_01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57950"/>
            <a:ext cx="5715000" cy="476250"/>
          </a:xfrm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7410" name="Picture 5" descr="Z:\CUP\Z1_ED\GINLEY\CH23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2452688"/>
            <a:ext cx="4251325" cy="195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41148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Fig23_02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41910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Fig23_03</a:t>
            </a:r>
          </a:p>
        </p:txBody>
      </p:sp>
      <p:pic>
        <p:nvPicPr>
          <p:cNvPr id="19459" name="Picture 2" descr="Z:\CUP\Z1_ED\GINLEY\CH23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1836738"/>
            <a:ext cx="4251325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39624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Fig23_04</a:t>
            </a:r>
          </a:p>
        </p:txBody>
      </p:sp>
      <p:pic>
        <p:nvPicPr>
          <p:cNvPr id="21507" name="Picture 2" descr="Z:\CUP\Z1_ED\GINLEY\CH23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1836738"/>
            <a:ext cx="4251325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10</TotalTime>
  <Words>35</Words>
  <Application>Microsoft Office PowerPoint</Application>
  <PresentationFormat>On-screen Show (4:3)</PresentationFormat>
  <Paragraphs>10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CUP unbranded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5</cp:revision>
  <dcterms:created xsi:type="dcterms:W3CDTF">2011-11-11T09:45:20Z</dcterms:created>
  <dcterms:modified xsi:type="dcterms:W3CDTF">2012-08-20T15:58:28Z</dcterms:modified>
</cp:coreProperties>
</file>