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752600"/>
            <a:ext cx="4343400" cy="1470025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Chapter 2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508375"/>
            <a:ext cx="4343400" cy="1752600"/>
          </a:xfrm>
        </p:spPr>
        <p:txBody>
          <a:bodyPr/>
          <a:lstStyle/>
          <a:p>
            <a:r>
              <a:rPr lang="en-GB" dirty="0" smtClean="0"/>
              <a:t>Religious resistance </a:t>
            </a:r>
            <a:r>
              <a:rPr lang="en-GB" dirty="0" smtClean="0"/>
              <a:t>to </a:t>
            </a:r>
            <a:endParaRPr lang="en-GB" dirty="0" smtClean="0"/>
          </a:p>
          <a:p>
            <a:r>
              <a:rPr lang="en-GB" dirty="0" smtClean="0"/>
              <a:t>accepting evolution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34" y="1066800"/>
            <a:ext cx="301172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1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114800"/>
            <a:ext cx="5486400" cy="566738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Table 2.1</a:t>
            </a:r>
            <a:endParaRPr lang="en-GB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4681538"/>
            <a:ext cx="5486400" cy="804862"/>
          </a:xfrm>
        </p:spPr>
        <p:txBody>
          <a:bodyPr>
            <a:normAutofit/>
          </a:bodyPr>
          <a:lstStyle/>
          <a:p>
            <a:r>
              <a:rPr lang="en-US" sz="1200" dirty="0"/>
              <a:t>An overview of the views of Dawkins, Gould and Conway Morris</a:t>
            </a:r>
            <a:endParaRPr lang="en-GB" sz="1200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2091" y="1600200"/>
            <a:ext cx="6061709" cy="2133600"/>
          </a:xfrm>
        </p:spPr>
      </p:pic>
    </p:spTree>
    <p:extLst>
      <p:ext uri="{BB962C8B-B14F-4D97-AF65-F5344CB8AC3E}">
        <p14:creationId xmlns:p14="http://schemas.microsoft.com/office/powerpoint/2010/main" val="61418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62400"/>
            <a:ext cx="5486400" cy="566738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Table 2.2	</a:t>
            </a:r>
            <a:endParaRPr lang="en-GB" sz="18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141" y="1612392"/>
            <a:ext cx="6504459" cy="171554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529138"/>
            <a:ext cx="5486400" cy="804862"/>
          </a:xfrm>
        </p:spPr>
        <p:txBody>
          <a:bodyPr>
            <a:normAutofit/>
          </a:bodyPr>
          <a:lstStyle/>
          <a:p>
            <a:r>
              <a:rPr lang="en-US" sz="1200" dirty="0"/>
              <a:t>Grounding of beliefs and related questions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9640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Chapter 2</vt:lpstr>
      <vt:lpstr>Table 2.1</vt:lpstr>
      <vt:lpstr>Table 2.2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Ilaria Tassistro</dc:creator>
  <cp:lastModifiedBy>Ilaria Tassistro</cp:lastModifiedBy>
  <cp:revision>15</cp:revision>
  <dcterms:created xsi:type="dcterms:W3CDTF">2006-08-16T00:00:00Z</dcterms:created>
  <dcterms:modified xsi:type="dcterms:W3CDTF">2014-04-15T12:27:54Z</dcterms:modified>
</cp:coreProperties>
</file>