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82" y="-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14800" y="1752600"/>
            <a:ext cx="4343400" cy="1470025"/>
          </a:xfrm>
        </p:spPr>
        <p:txBody>
          <a:bodyPr>
            <a:normAutofit/>
          </a:bodyPr>
          <a:lstStyle/>
          <a:p>
            <a:r>
              <a:rPr lang="en-GB" sz="3200" dirty="0" smtClean="0"/>
              <a:t>Chapter 2</a:t>
            </a:r>
            <a:endParaRPr lang="en-GB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14800" y="3508375"/>
            <a:ext cx="4343400" cy="1752600"/>
          </a:xfrm>
        </p:spPr>
        <p:txBody>
          <a:bodyPr/>
          <a:lstStyle/>
          <a:p>
            <a:r>
              <a:rPr lang="en-GB" dirty="0" smtClean="0"/>
              <a:t>Religious resistance </a:t>
            </a:r>
            <a:r>
              <a:rPr lang="en-GB" dirty="0" smtClean="0"/>
              <a:t>to </a:t>
            </a:r>
            <a:endParaRPr lang="en-GB" dirty="0" smtClean="0"/>
          </a:p>
          <a:p>
            <a:r>
              <a:rPr lang="en-GB" dirty="0" smtClean="0"/>
              <a:t>accepting evolution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734" y="1066800"/>
            <a:ext cx="3011725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27149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4114800"/>
            <a:ext cx="5486400" cy="566738"/>
          </a:xfrm>
        </p:spPr>
        <p:txBody>
          <a:bodyPr>
            <a:normAutofit/>
          </a:bodyPr>
          <a:lstStyle/>
          <a:p>
            <a:r>
              <a:rPr lang="en-GB" sz="1800" dirty="0" smtClean="0"/>
              <a:t>Table 2.1</a:t>
            </a:r>
            <a:endParaRPr lang="en-GB" sz="18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4681538"/>
            <a:ext cx="5486400" cy="804862"/>
          </a:xfrm>
        </p:spPr>
        <p:txBody>
          <a:bodyPr>
            <a:normAutofit/>
          </a:bodyPr>
          <a:lstStyle/>
          <a:p>
            <a:r>
              <a:rPr lang="en-US" sz="1200" dirty="0"/>
              <a:t>An overview of the views of Dawkins, Gould and Conway Morris</a:t>
            </a:r>
            <a:endParaRPr lang="en-GB" sz="1200" dirty="0"/>
          </a:p>
        </p:txBody>
      </p:sp>
      <p:pic>
        <p:nvPicPr>
          <p:cNvPr id="9" name="Picture Placeholder 8"/>
          <p:cNvPicPr>
            <a:picLocks noGrp="1" noChangeAspect="1"/>
          </p:cNvPicPr>
          <p:nvPr>
            <p:ph type="pic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2091" y="1600200"/>
            <a:ext cx="6061709" cy="2133600"/>
          </a:xfrm>
        </p:spPr>
      </p:pic>
    </p:spTree>
    <p:extLst>
      <p:ext uri="{BB962C8B-B14F-4D97-AF65-F5344CB8AC3E}">
        <p14:creationId xmlns:p14="http://schemas.microsoft.com/office/powerpoint/2010/main" val="6141874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962400"/>
            <a:ext cx="5486400" cy="566738"/>
          </a:xfrm>
        </p:spPr>
        <p:txBody>
          <a:bodyPr>
            <a:normAutofit/>
          </a:bodyPr>
          <a:lstStyle/>
          <a:p>
            <a:r>
              <a:rPr lang="en-GB" sz="1800" dirty="0" smtClean="0"/>
              <a:t>Table 2.2	</a:t>
            </a:r>
            <a:endParaRPr lang="en-GB" sz="1800" dirty="0"/>
          </a:p>
        </p:txBody>
      </p:sp>
      <p:pic>
        <p:nvPicPr>
          <p:cNvPr id="5" name="Picture Placeholder 4"/>
          <p:cNvPicPr>
            <a:picLocks noGrp="1" noChangeAspect="1"/>
          </p:cNvPicPr>
          <p:nvPr>
            <p:ph type="pic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3141" y="1612392"/>
            <a:ext cx="6504459" cy="1715547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529138"/>
            <a:ext cx="5486400" cy="804862"/>
          </a:xfrm>
        </p:spPr>
        <p:txBody>
          <a:bodyPr>
            <a:normAutofit/>
          </a:bodyPr>
          <a:lstStyle/>
          <a:p>
            <a:r>
              <a:rPr lang="en-US" sz="1200" dirty="0"/>
              <a:t>Grounding of beliefs and related questions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20964016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29</Words>
  <Application>Microsoft Office PowerPoint</Application>
  <PresentationFormat>On-screen Show (4:3)</PresentationFormat>
  <Paragraphs>7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Chapter 2</vt:lpstr>
      <vt:lpstr>Table 2.1</vt:lpstr>
      <vt:lpstr>Table 2.2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2</dc:title>
  <dc:creator>Ilaria Tassistro</dc:creator>
  <cp:lastModifiedBy>Ilaria Tassistro</cp:lastModifiedBy>
  <cp:revision>15</cp:revision>
  <dcterms:created xsi:type="dcterms:W3CDTF">2006-08-16T00:00:00Z</dcterms:created>
  <dcterms:modified xsi:type="dcterms:W3CDTF">2014-04-15T12:27:54Z</dcterms:modified>
</cp:coreProperties>
</file>