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FFF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66" d="100"/>
          <a:sy n="66" d="100"/>
        </p:scale>
        <p:origin x="-1506" y="-162"/>
      </p:cViewPr>
      <p:guideLst>
        <p:guide orient="horz" pos="2160"/>
        <p:guide pos="54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F3DB1-E28F-4303-AB89-A08B8B2F769E}" type="datetimeFigureOut">
              <a:rPr lang="en-CA" smtClean="0"/>
              <a:t>25/06/2015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EB175-E2BF-41C0-BE4F-DE29300BE5DA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3257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34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445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274638"/>
            <a:ext cx="2057400" cy="59610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274638"/>
            <a:ext cx="6553200" cy="59610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160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542144"/>
            <a:ext cx="8732520" cy="47460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49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46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300" y="1600200"/>
            <a:ext cx="4254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33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300" y="1641943"/>
            <a:ext cx="4256088" cy="532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300" y="2174875"/>
            <a:ext cx="42560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41943"/>
            <a:ext cx="4346575" cy="532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465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91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99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6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273050"/>
            <a:ext cx="33004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4165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100" y="1435100"/>
            <a:ext cx="33004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3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563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1299" y="161925"/>
            <a:ext cx="7610929" cy="1255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300" y="1600200"/>
            <a:ext cx="8732520" cy="4746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4057" y="6419850"/>
            <a:ext cx="711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686" y="6419850"/>
            <a:ext cx="674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28" y="149225"/>
            <a:ext cx="1013459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8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026" y="2130425"/>
            <a:ext cx="8037286" cy="2427061"/>
          </a:xfrm>
        </p:spPr>
        <p:txBody>
          <a:bodyPr>
            <a:normAutofit/>
          </a:bodyPr>
          <a:lstStyle/>
          <a:p>
            <a:r>
              <a:rPr lang="en-US" dirty="0" smtClean="0"/>
              <a:t>Supplement e02.4:</a:t>
            </a:r>
            <a:br>
              <a:rPr lang="en-US" dirty="0" smtClean="0"/>
            </a:br>
            <a:r>
              <a:rPr lang="en-US" dirty="0" smtClean="0"/>
              <a:t>Attenuation example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e02.4: Attenuation example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38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21" y="0"/>
            <a:ext cx="8786813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Content Placeholder 6"/>
          <p:cNvSpPr txBox="1">
            <a:spLocks/>
          </p:cNvSpPr>
          <p:nvPr/>
        </p:nvSpPr>
        <p:spPr>
          <a:xfrm>
            <a:off x="7024914" y="4586514"/>
            <a:ext cx="2119086" cy="2271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/>
              <a:t>Black circles indicate where severe weather has been detected.</a:t>
            </a:r>
            <a:endParaRPr lang="en-CA" sz="1600" i="1" dirty="0"/>
          </a:p>
          <a:p>
            <a:pPr marL="0" indent="0">
              <a:buNone/>
            </a:pPr>
            <a:r>
              <a:rPr lang="en-US" sz="1600" dirty="0" smtClean="0"/>
              <a:t>As the storm line moves over the radar, it appears to vanish, only to reappear afterwards.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e02.4: Attenuation example</a:t>
            </a:r>
          </a:p>
        </p:txBody>
      </p:sp>
    </p:spTree>
    <p:extLst>
      <p:ext uri="{BB962C8B-B14F-4D97-AF65-F5344CB8AC3E}">
        <p14:creationId xmlns:p14="http://schemas.microsoft.com/office/powerpoint/2010/main" val="67210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patibleSerif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2211</TotalTime>
  <Words>42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Template</vt:lpstr>
      <vt:lpstr>Supplement e02.4: Attenuation example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e02.4: Attenuation example</dc:title>
  <dc:creator>Frederic Fabry</dc:creator>
  <cp:lastModifiedBy>Frederic Fabry</cp:lastModifiedBy>
  <cp:revision>90</cp:revision>
  <dcterms:created xsi:type="dcterms:W3CDTF">2014-10-20T18:29:00Z</dcterms:created>
  <dcterms:modified xsi:type="dcterms:W3CDTF">2015-06-25T19:07:12Z</dcterms:modified>
</cp:coreProperties>
</file>