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7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12.1</a:t>
            </a:r>
            <a:endParaRPr lang="en-GB" dirty="0"/>
          </a:p>
        </p:txBody>
      </p:sp>
      <p:pic>
        <p:nvPicPr>
          <p:cNvPr id="3074" name="Picture 2" descr="C:\Users\ltate\Desktop\Temp\tbl12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2600325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5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12.2</a:t>
            </a:r>
            <a:endParaRPr lang="en-GB" dirty="0"/>
          </a:p>
        </p:txBody>
      </p:sp>
      <p:pic>
        <p:nvPicPr>
          <p:cNvPr id="4098" name="Picture 2" descr="C:\Users\ltate\Desktop\Temp\tbl12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325688"/>
            <a:ext cx="3786187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78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12.1</a:t>
            </a:r>
            <a:endParaRPr lang="en-GB" dirty="0"/>
          </a:p>
        </p:txBody>
      </p:sp>
      <p:pic>
        <p:nvPicPr>
          <p:cNvPr id="1026" name="Picture 2" descr="C:\Users\ltate\Desktop\Temp\fig12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176464" cy="64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8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12.3</a:t>
            </a:r>
            <a:endParaRPr lang="en-GB" dirty="0"/>
          </a:p>
        </p:txBody>
      </p:sp>
      <p:pic>
        <p:nvPicPr>
          <p:cNvPr id="5122" name="Picture 2" descr="C:\Users\ltate\Desktop\Temp\tbl12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8131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5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12.2</a:t>
            </a:r>
            <a:endParaRPr lang="en-GB" dirty="0"/>
          </a:p>
        </p:txBody>
      </p:sp>
      <p:pic>
        <p:nvPicPr>
          <p:cNvPr id="2050" name="Picture 2" descr="C:\Users\ltate\Desktop\Temp\fig12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3024336" cy="66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Table 12.1</vt:lpstr>
      <vt:lpstr>Table 12.2</vt:lpstr>
      <vt:lpstr>Figure 12.1</vt:lpstr>
      <vt:lpstr>Table 12.3</vt:lpstr>
      <vt:lpstr>Figure 12.2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4</cp:revision>
  <dcterms:created xsi:type="dcterms:W3CDTF">2017-03-27T08:53:25Z</dcterms:created>
  <dcterms:modified xsi:type="dcterms:W3CDTF">2017-03-27T12:08:22Z</dcterms:modified>
</cp:coreProperties>
</file>